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23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E20-0499-4B41-A8E9-7B7B65FB606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EF3F-381E-4F8B-8DE1-777007F0D89F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E20-0499-4B41-A8E9-7B7B65FB606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EF3F-381E-4F8B-8DE1-777007F0D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E20-0499-4B41-A8E9-7B7B65FB606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EF3F-381E-4F8B-8DE1-777007F0D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E20-0499-4B41-A8E9-7B7B65FB606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EF3F-381E-4F8B-8DE1-777007F0D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E20-0499-4B41-A8E9-7B7B65FB606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EF3F-381E-4F8B-8DE1-777007F0D89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E20-0499-4B41-A8E9-7B7B65FB606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EF3F-381E-4F8B-8DE1-777007F0D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E20-0499-4B41-A8E9-7B7B65FB606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EF3F-381E-4F8B-8DE1-777007F0D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E20-0499-4B41-A8E9-7B7B65FB606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EF3F-381E-4F8B-8DE1-777007F0D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E20-0499-4B41-A8E9-7B7B65FB606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EF3F-381E-4F8B-8DE1-777007F0D8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E20-0499-4B41-A8E9-7B7B65FB606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EF3F-381E-4F8B-8DE1-777007F0D89F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E20-0499-4B41-A8E9-7B7B65FB606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EF3F-381E-4F8B-8DE1-777007F0D89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76FBE20-0499-4B41-A8E9-7B7B65FB606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D36EF3F-381E-4F8B-8DE1-777007F0D89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MBP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massage back </a:t>
            </a:r>
            <a:r>
              <a:rPr lang="en-US" dirty="0" err="1" smtClean="0"/>
              <a:t>back</a:t>
            </a:r>
            <a:endParaRPr lang="en-US" dirty="0" smtClean="0"/>
          </a:p>
          <a:p>
            <a:endParaRPr lang="en-US" dirty="0"/>
          </a:p>
          <a:p>
            <a:r>
              <a:rPr lang="en-US" sz="1400" dirty="0" smtClean="0"/>
              <a:t>By: Laquan </a:t>
            </a:r>
            <a:r>
              <a:rPr lang="en-US" sz="1400" dirty="0" err="1" smtClean="0"/>
              <a:t>Leardo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88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want to do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my objective is for this product is to make something for students(mostly college students) to enjoy carrying a book bag and relieve the stress and pain that a regular book bag causes.</a:t>
            </a:r>
          </a:p>
          <a:p>
            <a:r>
              <a:rPr lang="en-US" dirty="0" smtClean="0"/>
              <a:t>This bag will be able to massage your back when you want, either while you are sitting or walking.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1905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5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sketch shows the design from the front back and side </a:t>
            </a:r>
            <a:endParaRPr lang="en-US" dirty="0"/>
          </a:p>
        </p:txBody>
      </p:sp>
      <p:pic>
        <p:nvPicPr>
          <p:cNvPr id="2050" name="Picture 2" descr="C:\Users\Labs\AppData\Local\Temp\IMG_2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brightnessContrast bright="17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7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concept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concept of this bag is to make carrying a bag less stressful and less painful. </a:t>
            </a:r>
          </a:p>
          <a:p>
            <a:r>
              <a:rPr lang="en-US" dirty="0" smtClean="0"/>
              <a:t>Students carry textbooks and notebooks all day and statistics show that you can harm your back by doing this.</a:t>
            </a:r>
          </a:p>
          <a:p>
            <a:r>
              <a:rPr lang="en-US" dirty="0" smtClean="0"/>
              <a:t>You wont be using the massage feature of the bag all the time but it will be pleasant when you are walking and start to feel your back aching </a:t>
            </a:r>
          </a:p>
          <a:p>
            <a:r>
              <a:rPr lang="en-US" dirty="0" smtClean="0"/>
              <a:t> there are two half circle arms that squeeze together like someone is giving you a massage, these arms go all the way across the back of the book bag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713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continued…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two arms can reach every part of your back that the bag touches, even your lower back</a:t>
            </a:r>
          </a:p>
          <a:p>
            <a:r>
              <a:rPr lang="en-US" dirty="0" smtClean="0"/>
              <a:t>The straps are to be designed flexible enough to relieve some of the weight so the bag wont be as heavy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4572000" cy="305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2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it’s used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bag will be used the same as a simple massage chair it will have a remote wired inside the bag and connected to a power source.</a:t>
            </a:r>
          </a:p>
          <a:p>
            <a:r>
              <a:rPr lang="en-US" dirty="0" smtClean="0"/>
              <a:t>The power source I wanted to use is a lithium ion battery so that can easily be recharged and last for a while </a:t>
            </a:r>
          </a:p>
          <a:p>
            <a:r>
              <a:rPr lang="en-US" dirty="0" smtClean="0"/>
              <a:t>There will be a USB port to charge your phone inside the bag and connect your phone to the product and can control it from your phone.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 was inspired by years of carrying heavy book bag and having back pains… also constantly wanting a massage </a:t>
            </a:r>
          </a:p>
          <a:p>
            <a:r>
              <a:rPr lang="en-US" dirty="0" smtClean="0"/>
              <a:t>The number of back problems for students.</a:t>
            </a:r>
          </a:p>
          <a:p>
            <a:r>
              <a:rPr lang="en-US" dirty="0" smtClean="0"/>
              <a:t>The thought of enjoying having something to look forward to while commuting to school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9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155</TotalTime>
  <Words>349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Thatch</vt:lpstr>
      <vt:lpstr>MBP</vt:lpstr>
      <vt:lpstr>What I want to do </vt:lpstr>
      <vt:lpstr>Design </vt:lpstr>
      <vt:lpstr>The concept </vt:lpstr>
      <vt:lpstr>Concept continued… </vt:lpstr>
      <vt:lpstr>How it’s used </vt:lpstr>
      <vt:lpstr>Inspiration </vt:lpstr>
    </vt:vector>
  </TitlesOfParts>
  <Company>NYCCT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Labs</dc:creator>
  <cp:lastModifiedBy>Labs</cp:lastModifiedBy>
  <cp:revision>9</cp:revision>
  <dcterms:created xsi:type="dcterms:W3CDTF">2015-12-10T19:49:38Z</dcterms:created>
  <dcterms:modified xsi:type="dcterms:W3CDTF">2015-12-17T20:22:24Z</dcterms:modified>
</cp:coreProperties>
</file>