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Economica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21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Economica-regular.fntdata"/><Relationship Id="rId14" Type="http://schemas.openxmlformats.org/officeDocument/2006/relationships/slide" Target="slides/slide10.xml"/><Relationship Id="rId17" Type="http://schemas.openxmlformats.org/officeDocument/2006/relationships/font" Target="fonts/Economica-italic.fntdata"/><Relationship Id="rId16" Type="http://schemas.openxmlformats.org/officeDocument/2006/relationships/font" Target="fonts/Economica-bold.fntdata"/><Relationship Id="rId5" Type="http://schemas.openxmlformats.org/officeDocument/2006/relationships/slide" Target="slides/slide1.xml"/><Relationship Id="rId19" Type="http://schemas.openxmlformats.org/officeDocument/2006/relationships/font" Target="fonts/OpenSans-regular.fntdata"/><Relationship Id="rId6" Type="http://schemas.openxmlformats.org/officeDocument/2006/relationships/slide" Target="slides/slide2.xml"/><Relationship Id="rId18" Type="http://schemas.openxmlformats.org/officeDocument/2006/relationships/font" Target="fonts/Economica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Relationship Id="rId4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Literograph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3116572"/>
            <a:ext cx="3054600" cy="107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Literary Cartographical Experience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ctrTitle"/>
          </p:nvPr>
        </p:nvSpPr>
        <p:spPr>
          <a:xfrm>
            <a:off x="3044700" y="954802"/>
            <a:ext cx="3054600" cy="701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122" name="Shape 122"/>
          <p:cNvSpPr txBox="1"/>
          <p:nvPr>
            <p:ph idx="1" type="subTitle"/>
          </p:nvPr>
        </p:nvSpPr>
        <p:spPr>
          <a:xfrm>
            <a:off x="3307125" y="1656188"/>
            <a:ext cx="3054600" cy="216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1- Transform the experience of reading and writing stories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l">
              <a:spcBef>
                <a:spcPts val="0"/>
              </a:spcBef>
              <a:buNone/>
            </a:pPr>
            <a:r>
              <a:rPr lang="en"/>
              <a:t>2- Fullstack project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l">
              <a:spcBef>
                <a:spcPts val="0"/>
              </a:spcBef>
              <a:buNone/>
            </a:pPr>
            <a:r>
              <a:rPr lang="en"/>
              <a:t>3-  Issues and further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6941100" y="4290625"/>
            <a:ext cx="2099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Daiane Bushey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Stories and Maps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265500" y="2768999"/>
            <a:ext cx="4045200" cy="2101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buNone/>
            </a:pPr>
            <a:r>
              <a:rPr lang="en"/>
              <a:t>What is it?</a:t>
            </a:r>
          </a:p>
          <a:p>
            <a:pPr indent="457200" lvl="0" marL="91440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387350" lvl="0" marL="914400" rtl="0" algn="l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How I built it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/>
          </a:p>
          <a:p>
            <a:pPr indent="387350" lvl="0" marL="914400" algn="l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Bugs &amp; Future Versions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9825" y="1068725"/>
            <a:ext cx="3836997" cy="293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Are you satisfied?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25" y="2225950"/>
            <a:ext cx="337185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950" y="2130700"/>
            <a:ext cx="3152775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it?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A Web App that works as tool to enrich the process of reading and writing stories.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algn="ctr">
              <a:spcBef>
                <a:spcPts val="0"/>
              </a:spcBef>
              <a:buNone/>
            </a:pPr>
            <a:r>
              <a:rPr lang="en" sz="1600"/>
              <a:t> PRINTED TEXT   ———&gt;&gt;&gt;   HYPERTEXT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/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/>
              <a:t>CHRONOLOGICAL   ———&gt;&gt;&gt;   CARTOGRAPHICAL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/>
              <a:t> 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I built it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TECH SPEC:</a:t>
            </a:r>
          </a:p>
          <a:p>
            <a:pPr indent="-69850" lvl="0" marL="45720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1. DJANGO </a:t>
            </a:r>
          </a:p>
          <a:p>
            <a:pPr indent="-69850" lvl="0" marL="45720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2. SQLITE 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rPr lang="en"/>
              <a:t>	3. GOOGLE MAPS JAVASCRIPT API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/>
              <a:t>	4. HEROKU (+ POSTGRES)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UI and UX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Interface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Writer’s  View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551" y="533550"/>
            <a:ext cx="7055946" cy="335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Interface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Reader’s View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475" y="141800"/>
            <a:ext cx="6225749" cy="485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Bugs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[X]	SQLITE  |  POSTGRES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[  ]	MAP’S ZOOM &amp; ANIMATION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[  ]	URL INSECURE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  <a:buChar char="+"/>
            </a:pPr>
            <a:r>
              <a:rPr lang="en"/>
              <a:t>SHARE FRUSTRATIONS ABOUT THE DESIGN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Versions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Language (Etymology)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School (Geography, History, Literarure)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Related Facts (Art, History, Politics, Natural Facts)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Testimonial videos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Cameras &amp; Microphones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Fictional Maps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Reading Modes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Chronological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Topographic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Perspective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