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2"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Atlantic Yards</a:t>
            </a:r>
            <a:endParaRPr lang="en-US" dirty="0"/>
          </a:p>
        </p:txBody>
      </p:sp>
      <p:sp>
        <p:nvSpPr>
          <p:cNvPr id="3" name="Subtitle 2"/>
          <p:cNvSpPr>
            <a:spLocks noGrp="1"/>
          </p:cNvSpPr>
          <p:nvPr>
            <p:ph type="subTitle" idx="1"/>
          </p:nvPr>
        </p:nvSpPr>
        <p:spPr/>
        <p:txBody>
          <a:bodyPr/>
          <a:lstStyle/>
          <a:p>
            <a:r>
              <a:rPr lang="en-US" dirty="0" smtClean="0"/>
              <a:t>Midterm Presentation</a:t>
            </a:r>
          </a:p>
          <a:p>
            <a:r>
              <a:rPr lang="en-US" dirty="0" smtClean="0"/>
              <a:t>Jean-Pierre </a:t>
            </a:r>
            <a:r>
              <a:rPr lang="en-US" dirty="0" err="1" smtClean="0"/>
              <a:t>Demerieux</a:t>
            </a:r>
            <a:r>
              <a:rPr lang="en-US" dirty="0" smtClean="0"/>
              <a:t> Gomez</a:t>
            </a:r>
            <a:endParaRPr lang="en-US" dirty="0"/>
          </a:p>
        </p:txBody>
      </p:sp>
    </p:spTree>
    <p:extLst>
      <p:ext uri="{BB962C8B-B14F-4D97-AF65-F5344CB8AC3E}">
        <p14:creationId xmlns:p14="http://schemas.microsoft.com/office/powerpoint/2010/main" val="691000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Summary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4042" y="2535948"/>
            <a:ext cx="4495765" cy="3317875"/>
          </a:xfrm>
        </p:spPr>
      </p:pic>
      <p:sp>
        <p:nvSpPr>
          <p:cNvPr id="6" name="TextBox 5"/>
          <p:cNvSpPr txBox="1"/>
          <p:nvPr/>
        </p:nvSpPr>
        <p:spPr>
          <a:xfrm>
            <a:off x="1398494" y="2635624"/>
            <a:ext cx="4697506" cy="2308324"/>
          </a:xfrm>
          <a:prstGeom prst="rect">
            <a:avLst/>
          </a:prstGeom>
          <a:noFill/>
        </p:spPr>
        <p:txBody>
          <a:bodyPr wrap="square" rtlCol="0">
            <a:spAutoFit/>
          </a:bodyPr>
          <a:lstStyle/>
          <a:p>
            <a:r>
              <a:rPr lang="en-US" dirty="0" smtClean="0"/>
              <a:t>Barclays Center is a building that stands strong at the intersection that connects all of Brooklyn. But like all major construction projects in Brooklyn that affects major areas there is always opposition from the public. The development of Atlantic Yards is a good example where the public pressure forced developers into making changes with a major project.</a:t>
            </a:r>
            <a:endParaRPr lang="en-US" dirty="0"/>
          </a:p>
        </p:txBody>
      </p:sp>
    </p:spTree>
    <p:extLst>
      <p:ext uri="{BB962C8B-B14F-4D97-AF65-F5344CB8AC3E}">
        <p14:creationId xmlns:p14="http://schemas.microsoft.com/office/powerpoint/2010/main" val="99999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Question</a:t>
            </a:r>
            <a:endParaRPr lang="en-US" dirty="0"/>
          </a:p>
        </p:txBody>
      </p:sp>
      <p:sp>
        <p:nvSpPr>
          <p:cNvPr id="3" name="Content Placeholder 2"/>
          <p:cNvSpPr>
            <a:spLocks noGrp="1"/>
          </p:cNvSpPr>
          <p:nvPr>
            <p:ph idx="1"/>
          </p:nvPr>
        </p:nvSpPr>
        <p:spPr/>
        <p:txBody>
          <a:bodyPr/>
          <a:lstStyle/>
          <a:p>
            <a:r>
              <a:rPr lang="en-US" dirty="0" smtClean="0"/>
              <a:t>How can we begin to draw comparisons with the past and the present and our future when it pertains to gentrification and how developers gain support on projects in Brooklyn?</a:t>
            </a:r>
            <a:endParaRPr lang="en-US" dirty="0"/>
          </a:p>
        </p:txBody>
      </p:sp>
    </p:spTree>
    <p:extLst>
      <p:ext uri="{BB962C8B-B14F-4D97-AF65-F5344CB8AC3E}">
        <p14:creationId xmlns:p14="http://schemas.microsoft.com/office/powerpoint/2010/main" val="180526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Methods</a:t>
            </a:r>
            <a:endParaRPr lang="en-US" dirty="0"/>
          </a:p>
        </p:txBody>
      </p:sp>
      <p:sp>
        <p:nvSpPr>
          <p:cNvPr id="3" name="Content Placeholder 2"/>
          <p:cNvSpPr>
            <a:spLocks noGrp="1"/>
          </p:cNvSpPr>
          <p:nvPr>
            <p:ph idx="1"/>
          </p:nvPr>
        </p:nvSpPr>
        <p:spPr/>
        <p:txBody>
          <a:bodyPr/>
          <a:lstStyle/>
          <a:p>
            <a:r>
              <a:rPr lang="en-US" dirty="0" smtClean="0"/>
              <a:t>Interviewing developers to see how much they care and try to accommodate the public.</a:t>
            </a:r>
          </a:p>
          <a:p>
            <a:r>
              <a:rPr lang="en-US" dirty="0" smtClean="0"/>
              <a:t>Researching articles and newsletters to see how developers have responded to public retaliation as it pertains to Atlantic yards and present day projects.</a:t>
            </a:r>
            <a:endParaRPr lang="en-US" dirty="0"/>
          </a:p>
        </p:txBody>
      </p:sp>
    </p:spTree>
    <p:extLst>
      <p:ext uri="{BB962C8B-B14F-4D97-AF65-F5344CB8AC3E}">
        <p14:creationId xmlns:p14="http://schemas.microsoft.com/office/powerpoint/2010/main" val="60359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Research</a:t>
            </a:r>
            <a:endParaRPr lang="en-US" dirty="0"/>
          </a:p>
        </p:txBody>
      </p:sp>
      <p:sp>
        <p:nvSpPr>
          <p:cNvPr id="3" name="Content Placeholder 2"/>
          <p:cNvSpPr>
            <a:spLocks noGrp="1"/>
          </p:cNvSpPr>
          <p:nvPr>
            <p:ph idx="1"/>
          </p:nvPr>
        </p:nvSpPr>
        <p:spPr/>
        <p:txBody>
          <a:bodyPr/>
          <a:lstStyle/>
          <a:p>
            <a:r>
              <a:rPr lang="en-US" dirty="0"/>
              <a:t>Developer Said to Cut Size of Brooklyn Project</a:t>
            </a:r>
          </a:p>
          <a:p>
            <a:r>
              <a:rPr lang="en-US" dirty="0" smtClean="0"/>
              <a:t>$4 </a:t>
            </a:r>
            <a:r>
              <a:rPr lang="en-US" dirty="0"/>
              <a:t>Billion housing, arena proposal approved in </a:t>
            </a:r>
            <a:r>
              <a:rPr lang="en-US" dirty="0" smtClean="0"/>
              <a:t>Brooklyn</a:t>
            </a:r>
          </a:p>
          <a:p>
            <a:r>
              <a:rPr lang="en-US" dirty="0" smtClean="0"/>
              <a:t>Current Projects and How developers are responding to public perception. </a:t>
            </a:r>
            <a:endParaRPr lang="en-US" dirty="0"/>
          </a:p>
        </p:txBody>
      </p:sp>
    </p:spTree>
    <p:extLst>
      <p:ext uri="{BB962C8B-B14F-4D97-AF65-F5344CB8AC3E}">
        <p14:creationId xmlns:p14="http://schemas.microsoft.com/office/powerpoint/2010/main" val="3298747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Developers Decisions in the Past</a:t>
            </a:r>
            <a:endParaRPr lang="en-US" dirty="0"/>
          </a:p>
        </p:txBody>
      </p:sp>
      <p:sp>
        <p:nvSpPr>
          <p:cNvPr id="4" name="TextBox 3"/>
          <p:cNvSpPr txBox="1"/>
          <p:nvPr/>
        </p:nvSpPr>
        <p:spPr>
          <a:xfrm>
            <a:off x="1284644" y="2614108"/>
            <a:ext cx="9720429" cy="1477328"/>
          </a:xfrm>
          <a:prstGeom prst="rect">
            <a:avLst/>
          </a:prstGeom>
          <a:noFill/>
        </p:spPr>
        <p:txBody>
          <a:bodyPr wrap="square" rtlCol="0">
            <a:spAutoFit/>
          </a:bodyPr>
          <a:lstStyle/>
          <a:p>
            <a:r>
              <a:rPr lang="en-US" dirty="0"/>
              <a:t>"Developer cutting size of New York project." </a:t>
            </a:r>
          </a:p>
          <a:p>
            <a:r>
              <a:rPr lang="en-US" dirty="0"/>
              <a:t>American City &amp; </a:t>
            </a:r>
            <a:r>
              <a:rPr lang="en-US" dirty="0" smtClean="0"/>
              <a:t>County, </a:t>
            </a:r>
            <a:r>
              <a:rPr lang="en-US" dirty="0"/>
              <a:t>5 Sept. 2006. </a:t>
            </a:r>
            <a:r>
              <a:rPr lang="en-US" dirty="0" smtClean="0"/>
              <a:t>Business Collection, http</a:t>
            </a:r>
            <a:r>
              <a:rPr lang="en-US" dirty="0"/>
              <a:t>://</a:t>
            </a:r>
            <a:r>
              <a:rPr lang="en-US" dirty="0" smtClean="0"/>
              <a:t>link.galegroup.com/apps/doc/A150928379/ITBC?u=cuny_nytc&amp;sid=ITBC&amp;xid=1db5ebe8. </a:t>
            </a:r>
            <a:r>
              <a:rPr lang="en-US" dirty="0"/>
              <a:t>Accessed 22 Oct. 2018.</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2" y="3858383"/>
            <a:ext cx="4083628" cy="218741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494" y="3432089"/>
            <a:ext cx="4787153" cy="2782482"/>
          </a:xfrm>
          <a:prstGeom prst="rect">
            <a:avLst/>
          </a:prstGeom>
        </p:spPr>
      </p:pic>
    </p:spTree>
    <p:extLst>
      <p:ext uri="{BB962C8B-B14F-4D97-AF65-F5344CB8AC3E}">
        <p14:creationId xmlns:p14="http://schemas.microsoft.com/office/powerpoint/2010/main" val="160634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Research</a:t>
            </a:r>
            <a:endParaRPr lang="en-US" dirty="0"/>
          </a:p>
        </p:txBody>
      </p:sp>
      <p:sp>
        <p:nvSpPr>
          <p:cNvPr id="3" name="Content Placeholder 2"/>
          <p:cNvSpPr>
            <a:spLocks noGrp="1"/>
          </p:cNvSpPr>
          <p:nvPr>
            <p:ph idx="1"/>
          </p:nvPr>
        </p:nvSpPr>
        <p:spPr/>
        <p:txBody>
          <a:bodyPr/>
          <a:lstStyle/>
          <a:p>
            <a:r>
              <a:rPr lang="en-US" dirty="0"/>
              <a:t>"$4 Billion housing, arena proposal approved in Brooklyn." </a:t>
            </a:r>
            <a:r>
              <a:rPr lang="en-US" i="1" dirty="0"/>
              <a:t>Building Design &amp; Construction</a:t>
            </a:r>
            <a:r>
              <a:rPr lang="en-US" dirty="0"/>
              <a:t>, 1 Jan. 2007, p. 14. </a:t>
            </a:r>
            <a:r>
              <a:rPr lang="en-US" i="1" dirty="0"/>
              <a:t>Business Collection</a:t>
            </a:r>
            <a:r>
              <a:rPr lang="en-US" dirty="0"/>
              <a:t>, http://link.galegroup.com/apps/doc/A158316759/ITBC?u=cuny_nytc&amp;sid=ITBC&amp;xid=362c0229. Accessed 23 Oct. 2018</a:t>
            </a:r>
            <a:r>
              <a:rPr lang="en-US" dirty="0" smtClean="0"/>
              <a:t>.</a:t>
            </a:r>
          </a:p>
          <a:p>
            <a:endParaRPr lang="en-US" dirty="0"/>
          </a:p>
        </p:txBody>
      </p:sp>
    </p:spTree>
    <p:extLst>
      <p:ext uri="{BB962C8B-B14F-4D97-AF65-F5344CB8AC3E}">
        <p14:creationId xmlns:p14="http://schemas.microsoft.com/office/powerpoint/2010/main" val="38442060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TotalTime>
  <Words>246</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Atlantic Yards</vt:lpstr>
      <vt:lpstr>Summary </vt:lpstr>
      <vt:lpstr>Question</vt:lpstr>
      <vt:lpstr>Methods</vt:lpstr>
      <vt:lpstr>Research</vt:lpstr>
      <vt:lpstr>Developers Decisions in the Past</vt:lpstr>
      <vt:lpstr>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Atlantic Yards</dc:title>
  <dc:creator>Temp</dc:creator>
  <cp:lastModifiedBy>Temp</cp:lastModifiedBy>
  <cp:revision>4</cp:revision>
  <dcterms:created xsi:type="dcterms:W3CDTF">2018-10-23T17:52:19Z</dcterms:created>
  <dcterms:modified xsi:type="dcterms:W3CDTF">2018-10-23T18:20:10Z</dcterms:modified>
</cp:coreProperties>
</file>