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3" r:id="rId4"/>
    <p:sldId id="257" r:id="rId5"/>
    <p:sldId id="258" r:id="rId6"/>
    <p:sldId id="259" r:id="rId7"/>
    <p:sldId id="261" r:id="rId8"/>
    <p:sldId id="260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67" autoAdjust="0"/>
  </p:normalViewPr>
  <p:slideViewPr>
    <p:cSldViewPr>
      <p:cViewPr varScale="1">
        <p:scale>
          <a:sx n="63" d="100"/>
          <a:sy n="63" d="100"/>
        </p:scale>
        <p:origin x="-3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4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4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170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24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65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1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364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932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47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58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423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969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10F2E-F60D-4704-A007-A73C0336D7D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7C55-663F-4202-8A45-7DC0FDF2D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91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cuny.edu/servicecorp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ebscohost.com.citytech.ezproxy.cuny.edu:2048/login.aspx?direct=true&amp;db=a9h&amp;AN=36560656&amp;site=ehost-live" TargetMode="External"/><Relationship Id="rId2" Type="http://schemas.openxmlformats.org/officeDocument/2006/relationships/hyperlink" Target="http://search.ebscohost.com.citytech.ezproxy.cuny.edu:2048/login.aspx?direct=true&amp;db=a9h&amp;AN=22843297&amp;site=ehost-liv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71800"/>
            <a:ext cx="9145642" cy="388620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Building on CUNY’s history of service to New York City, the newly-created CUNY Service Corps creates opportunities for students, faculty, and staff at the University to work on projects that improve the city’s short and long-term civic, economic and environmental sustainability</a:t>
            </a:r>
            <a:r>
              <a:rPr lang="en-US" sz="3300" dirty="0" smtClean="0"/>
              <a:t>. </a:t>
            </a:r>
            <a:r>
              <a:rPr lang="en-US" sz="3600" dirty="0" smtClean="0">
                <a:hlinkClick r:id="rId2"/>
              </a:rPr>
              <a:t>Cuny.edu/</a:t>
            </a:r>
            <a:r>
              <a:rPr lang="en-US" sz="3600" dirty="0" err="1" smtClean="0">
                <a:hlinkClick r:id="rId2"/>
              </a:rPr>
              <a:t>servicecorps</a:t>
            </a: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June 1 application deadline!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5642" cy="274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92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 Documentation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562600"/>
            <a:ext cx="6400800" cy="762000"/>
          </a:xfrm>
        </p:spPr>
        <p:txBody>
          <a:bodyPr/>
          <a:lstStyle/>
          <a:p>
            <a:pPr algn="r"/>
            <a:r>
              <a:rPr lang="en-US" dirty="0" smtClean="0"/>
              <a:t>LIB 1201 | April 30,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624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documentation in the workplace?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Evidence of:</a:t>
            </a:r>
          </a:p>
          <a:p>
            <a:pPr lvl="1"/>
            <a:r>
              <a:rPr lang="en-US" sz="3200" dirty="0" smtClean="0"/>
              <a:t>“what the organization plans to do”</a:t>
            </a:r>
          </a:p>
          <a:p>
            <a:pPr lvl="1"/>
            <a:r>
              <a:rPr lang="en-US" sz="3200" dirty="0" smtClean="0"/>
              <a:t>“what it has already done”</a:t>
            </a:r>
          </a:p>
          <a:p>
            <a:pPr lvl="1"/>
            <a:endParaRPr lang="en-US" sz="3200" dirty="0" smtClean="0"/>
          </a:p>
          <a:p>
            <a:pPr lvl="1" algn="r">
              <a:buFont typeface="Arial" charset="0"/>
              <a:buNone/>
            </a:pPr>
            <a:endParaRPr lang="en-US" sz="3200" dirty="0" smtClean="0"/>
          </a:p>
          <a:p>
            <a:pPr lvl="1" algn="r">
              <a:buFont typeface="Arial" charset="0"/>
              <a:buNone/>
            </a:pPr>
            <a:endParaRPr lang="en-US" sz="3200" dirty="0" smtClean="0"/>
          </a:p>
          <a:p>
            <a:pPr lvl="1" algn="r">
              <a:buFont typeface="Arial" charset="0"/>
              <a:buNone/>
            </a:pPr>
            <a:r>
              <a:rPr lang="en-US" sz="3200" dirty="0" smtClean="0"/>
              <a:t>(Robinson, 2009, p. 35)</a:t>
            </a:r>
          </a:p>
        </p:txBody>
      </p:sp>
    </p:spTree>
    <p:extLst>
      <p:ext uri="{BB962C8B-B14F-4D97-AF65-F5344CB8AC3E}">
        <p14:creationId xmlns:p14="http://schemas.microsoft.com/office/powerpoint/2010/main" xmlns="" val="10253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is process documentation important?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8458200" cy="4906963"/>
          </a:xfrm>
        </p:spPr>
        <p:txBody>
          <a:bodyPr/>
          <a:lstStyle/>
          <a:p>
            <a:r>
              <a:rPr lang="en-US" sz="3000" dirty="0" smtClean="0"/>
              <a:t>Helps with organizational goals (Robinson)</a:t>
            </a:r>
          </a:p>
          <a:p>
            <a:r>
              <a:rPr lang="en-US" sz="3000" dirty="0" smtClean="0"/>
              <a:t>“Communicates expectations and requirements” (Robinson)</a:t>
            </a:r>
          </a:p>
          <a:p>
            <a:r>
              <a:rPr lang="en-US" sz="3000" dirty="0" smtClean="0"/>
              <a:t>So that someone else can replicate your work (Robinson)</a:t>
            </a:r>
          </a:p>
          <a:p>
            <a:r>
              <a:rPr lang="en-US" sz="3000" dirty="0" smtClean="0"/>
              <a:t>When things go wrong, useful to know what led up to it (Edge)</a:t>
            </a:r>
          </a:p>
          <a:p>
            <a:r>
              <a:rPr lang="en-US" sz="3000" dirty="0" smtClean="0"/>
              <a:t>Reflecting on the successes and failures of a process can help improve it (Edge)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6263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issues?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10600" cy="4495800"/>
          </a:xfrm>
        </p:spPr>
        <p:txBody>
          <a:bodyPr/>
          <a:lstStyle/>
          <a:p>
            <a:r>
              <a:rPr lang="en-US" sz="3000" dirty="0" smtClean="0"/>
              <a:t>Documenting your plans implies that you are actually going to do it (Robinson)</a:t>
            </a:r>
            <a:br>
              <a:rPr lang="en-US" sz="3000" dirty="0" smtClean="0"/>
            </a:br>
            <a:endParaRPr lang="en-US" sz="3000" dirty="0" smtClean="0"/>
          </a:p>
          <a:p>
            <a:r>
              <a:rPr lang="en-US" sz="3000" dirty="0" smtClean="0"/>
              <a:t>Documentation must be regularly maintained and updated (Robinson)</a:t>
            </a:r>
            <a:br>
              <a:rPr lang="en-US" sz="3000" dirty="0" smtClean="0"/>
            </a:br>
            <a:endParaRPr lang="en-US" sz="3000" dirty="0" smtClean="0"/>
          </a:p>
          <a:p>
            <a:r>
              <a:rPr lang="en-US" sz="3000" dirty="0" smtClean="0"/>
              <a:t>Remember, documentation is the end, not the means! Must have a real purpose (Robinson)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19531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r>
              <a:rPr lang="en-US" dirty="0" smtClean="0"/>
              <a:t>Why are we discussing it in this class?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72000"/>
          </a:xfrm>
        </p:spPr>
        <p:txBody>
          <a:bodyPr/>
          <a:lstStyle/>
          <a:p>
            <a:r>
              <a:rPr lang="en-US" dirty="0" smtClean="0"/>
              <a:t>Edge: “good documentation” is “a thorough conveyance  of thoughts and processes” (p. 18)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Your research journal blog posts, proposal, bibliography, draft and final paper are all documentation of your research.</a:t>
            </a:r>
          </a:p>
        </p:txBody>
      </p:sp>
    </p:spTree>
    <p:extLst>
      <p:ext uri="{BB962C8B-B14F-4D97-AF65-F5344CB8AC3E}">
        <p14:creationId xmlns:p14="http://schemas.microsoft.com/office/powerpoint/2010/main" xmlns="" val="217836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Print: manuals, instruction sheets, handouts, etc. (our syllabus</a:t>
            </a:r>
            <a:r>
              <a:rPr lang="en-US" dirty="0" smtClean="0"/>
              <a:t>!)</a:t>
            </a:r>
          </a:p>
          <a:p>
            <a:pPr lvl="0"/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Online: blogs, wikis, collaborative tools, </a:t>
            </a:r>
            <a:r>
              <a:rPr lang="en-US" dirty="0" smtClean="0"/>
              <a:t>how-to videos, etc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076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examples!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233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68362"/>
          </a:xfrm>
        </p:spPr>
        <p:txBody>
          <a:bodyPr/>
          <a:lstStyle/>
          <a:p>
            <a:r>
              <a:rPr lang="en-US" dirty="0" smtClean="0"/>
              <a:t>For Thursday, May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867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600" dirty="0" smtClean="0"/>
              <a:t>One blog post on process documentation in response to the following:</a:t>
            </a:r>
          </a:p>
          <a:p>
            <a:pPr marL="0" indent="0">
              <a:buNone/>
            </a:pPr>
            <a:r>
              <a:rPr lang="en-US" sz="4600" dirty="0"/>
              <a:t>Locate one example of process documentation in any format, read it, and write one 100-word blog post in which you describe, summarize and critique it. Does it document thoroughly and completely the process that it claims to document? If you choose a video, please embed the video into your blog post so that we can all view it easily</a:t>
            </a:r>
            <a:r>
              <a:rPr lang="en-US" sz="4600" dirty="0" smtClean="0"/>
              <a:t>.</a:t>
            </a:r>
            <a:endParaRPr lang="en-US" sz="4600" dirty="0"/>
          </a:p>
          <a:p>
            <a:pPr marL="0" indent="0">
              <a:buNone/>
            </a:pPr>
            <a:r>
              <a:rPr lang="en-US" sz="4600" dirty="0"/>
              <a:t>You may find it helpful to review the </a:t>
            </a:r>
            <a:r>
              <a:rPr lang="en-US" sz="4600" dirty="0">
                <a:hlinkClick r:id="rId2"/>
              </a:rPr>
              <a:t>Edge</a:t>
            </a:r>
            <a:r>
              <a:rPr lang="en-US" sz="4600" dirty="0"/>
              <a:t> and </a:t>
            </a:r>
            <a:r>
              <a:rPr lang="en-US" sz="4600" dirty="0">
                <a:hlinkClick r:id="rId3"/>
              </a:rPr>
              <a:t>Robinson</a:t>
            </a:r>
            <a:r>
              <a:rPr lang="en-US" sz="4600" dirty="0"/>
              <a:t> articles to guide your selection of a good quality example of process documentation</a:t>
            </a:r>
            <a:r>
              <a:rPr lang="en-US" sz="4600" dirty="0" smtClean="0"/>
              <a:t>.</a:t>
            </a:r>
          </a:p>
          <a:p>
            <a:pPr marL="0" indent="0">
              <a:buNone/>
            </a:pPr>
            <a:endParaRPr lang="en-US" sz="3400" dirty="0" smtClean="0"/>
          </a:p>
          <a:p>
            <a:pPr marL="0" indent="0">
              <a:buNone/>
            </a:pPr>
            <a:r>
              <a:rPr lang="en-US" sz="3400" dirty="0" smtClean="0"/>
              <a:t>The final version of the research paper is due by </a:t>
            </a:r>
            <a:r>
              <a:rPr lang="en-US" sz="3400" b="1" cap="small" dirty="0" smtClean="0"/>
              <a:t>Thursday, May 9 </a:t>
            </a:r>
            <a:r>
              <a:rPr lang="en-US" sz="3400" dirty="0" smtClean="0"/>
              <a:t>at 2:30 pm – no exceptions!</a:t>
            </a:r>
            <a:endParaRPr lang="en-US" sz="3400" strike="sngStrike" dirty="0" smtClean="0"/>
          </a:p>
          <a:p>
            <a:pPr lvl="1"/>
            <a:r>
              <a:rPr lang="en-US" sz="3400" dirty="0" smtClean="0"/>
              <a:t>An attachment emailed to me</a:t>
            </a:r>
          </a:p>
          <a:p>
            <a:pPr marL="457200" lvl="1" indent="0">
              <a:buNone/>
            </a:pPr>
            <a:r>
              <a:rPr lang="en-US" sz="3400" dirty="0" smtClean="0"/>
              <a:t>OR</a:t>
            </a:r>
          </a:p>
          <a:p>
            <a:pPr lvl="1"/>
            <a:r>
              <a:rPr lang="en-US" sz="3400" dirty="0" smtClean="0"/>
              <a:t>Handed in to me in person (my office is A439b in the library)</a:t>
            </a:r>
          </a:p>
        </p:txBody>
      </p:sp>
    </p:spTree>
    <p:extLst>
      <p:ext uri="{BB962C8B-B14F-4D97-AF65-F5344CB8AC3E}">
        <p14:creationId xmlns:p14="http://schemas.microsoft.com/office/powerpoint/2010/main" xmlns="" val="611039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389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Building on CUNY’s history of service to New York City, the newly-created CUNY Service Corps creates opportunities for students, faculty, and staff at the University to work on projects that improve the city’s short and long-term civic, economic and environmental sustainability. Cuny.edu/servicecorps  June 1 application deadline!</vt:lpstr>
      <vt:lpstr>Process Documentation</vt:lpstr>
      <vt:lpstr>What is documentation in the workplace?</vt:lpstr>
      <vt:lpstr>Why is process documentation important?</vt:lpstr>
      <vt:lpstr>What are some issues?</vt:lpstr>
      <vt:lpstr>Why are we discussing it in this class?</vt:lpstr>
      <vt:lpstr>Examples…</vt:lpstr>
      <vt:lpstr>Your examples!</vt:lpstr>
      <vt:lpstr>For Thursday, May 2</vt:lpstr>
    </vt:vector>
  </TitlesOfParts>
  <Company>NYCCT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Documentation</dc:title>
  <dc:creator>ALeonard</dc:creator>
  <cp:lastModifiedBy>BeASmart3</cp:lastModifiedBy>
  <cp:revision>18</cp:revision>
  <dcterms:created xsi:type="dcterms:W3CDTF">2012-11-27T15:56:52Z</dcterms:created>
  <dcterms:modified xsi:type="dcterms:W3CDTF">2013-04-30T18:17:03Z</dcterms:modified>
</cp:coreProperties>
</file>