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9" r:id="rId3"/>
    <p:sldId id="262" r:id="rId4"/>
    <p:sldId id="266" r:id="rId5"/>
    <p:sldId id="260" r:id="rId6"/>
    <p:sldId id="265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49F8FAD-B64B-4163-B3AA-63B7882C8C4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8CAC41-5EE8-4FFD-AFDA-E0B6A44B3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Dental </a:t>
            </a:r>
            <a:r>
              <a:rPr lang="en-US" dirty="0" err="1" smtClean="0"/>
              <a:t>Fluorosis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by: Amy Li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fluoride on dentition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Caries control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Reverse the carious process</a:t>
            </a:r>
          </a:p>
          <a:p>
            <a:pPr lvl="2"/>
            <a:r>
              <a:rPr lang="en-US" dirty="0" smtClean="0"/>
              <a:t>Increasing  </a:t>
            </a:r>
            <a:r>
              <a:rPr lang="en-US" dirty="0" smtClean="0"/>
              <a:t>level of mineralization of any </a:t>
            </a:r>
            <a:r>
              <a:rPr lang="en-US" dirty="0" err="1" smtClean="0"/>
              <a:t>demineralized</a:t>
            </a:r>
            <a:r>
              <a:rPr lang="en-US" dirty="0" smtClean="0"/>
              <a:t> regions of the tooth surface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Reduce enamel destruction by oral bacteria</a:t>
            </a:r>
          </a:p>
          <a:p>
            <a:pPr lvl="2"/>
            <a:r>
              <a:rPr lang="en-US" dirty="0" smtClean="0"/>
              <a:t>interfering with microbial acid </a:t>
            </a:r>
            <a:r>
              <a:rPr lang="en-US" dirty="0" smtClean="0"/>
              <a:t>production to reduce </a:t>
            </a:r>
            <a:r>
              <a:rPr lang="en-US" dirty="0" smtClean="0"/>
              <a:t>potential enamel destruction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fluoride incorporated in the dentition?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Enters </a:t>
            </a:r>
            <a:r>
              <a:rPr lang="en-US" dirty="0" smtClean="0"/>
              <a:t>the crystalline formation of enamel during tooth </a:t>
            </a:r>
            <a:r>
              <a:rPr lang="en-US" dirty="0" smtClean="0"/>
              <a:t>development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Produces:</a:t>
            </a:r>
          </a:p>
          <a:p>
            <a:pPr marL="1161288" lvl="2" indent="-457200">
              <a:buAutoNum type="arabicParenR"/>
            </a:pPr>
            <a:r>
              <a:rPr lang="en-US" dirty="0" smtClean="0"/>
              <a:t>Differences </a:t>
            </a:r>
            <a:r>
              <a:rPr lang="en-US" dirty="0" smtClean="0"/>
              <a:t>in </a:t>
            </a:r>
            <a:r>
              <a:rPr lang="en-US" dirty="0" smtClean="0"/>
              <a:t>morphology</a:t>
            </a:r>
          </a:p>
          <a:p>
            <a:pPr marL="1161288" lvl="2" indent="-457200">
              <a:buFont typeface="Wingdings 2"/>
              <a:buAutoNum type="arabicParenR"/>
            </a:pPr>
            <a:r>
              <a:rPr lang="en-US" dirty="0" smtClean="0"/>
              <a:t>More caries-resistant </a:t>
            </a:r>
          </a:p>
          <a:p>
            <a:pPr marL="1161288" lvl="2" indent="-457200">
              <a:buFont typeface="Wingdings 2"/>
              <a:buAutoNum type="arabicParenR"/>
            </a:pPr>
            <a:r>
              <a:rPr lang="en-US" dirty="0" err="1" smtClean="0"/>
              <a:t>Occlusal</a:t>
            </a:r>
            <a:r>
              <a:rPr lang="en-US" dirty="0" smtClean="0"/>
              <a:t> surfaces are smaller</a:t>
            </a:r>
          </a:p>
          <a:p>
            <a:pPr marL="1161288" lvl="2" indent="-457200">
              <a:buFont typeface="Wingdings 2"/>
              <a:buAutoNum type="arabicParenR"/>
            </a:pPr>
            <a:r>
              <a:rPr lang="en-US" dirty="0" smtClean="0"/>
              <a:t>Shallower pit and groove patterns</a:t>
            </a:r>
          </a:p>
          <a:p>
            <a:pPr marL="1161288" lvl="2" indent="-457200">
              <a:buAutoNum type="arabicParenR"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fluoride incorporated in the dentition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Preeruptive</a:t>
            </a:r>
            <a:r>
              <a:rPr lang="en-US" dirty="0" smtClean="0"/>
              <a:t>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Enters enamel through blood supply of developing teeth 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Posteruptive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Enters </a:t>
            </a:r>
            <a:r>
              <a:rPr lang="en-US" dirty="0" smtClean="0"/>
              <a:t>enamel topically on </a:t>
            </a:r>
            <a:r>
              <a:rPr lang="en-US" dirty="0" smtClean="0"/>
              <a:t>exposed teeth surfaces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What is dental </a:t>
            </a:r>
            <a:r>
              <a:rPr lang="en-US" dirty="0" err="1" smtClean="0"/>
              <a:t>fluorosis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r>
              <a:rPr lang="en-US" u="sng" dirty="0" smtClean="0"/>
              <a:t>Enamel </a:t>
            </a:r>
            <a:r>
              <a:rPr lang="en-US" u="sng" dirty="0" smtClean="0"/>
              <a:t>dysplasia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abnormal development of the enamel</a:t>
            </a:r>
          </a:p>
          <a:p>
            <a:endParaRPr lang="en-US" dirty="0" smtClean="0"/>
          </a:p>
          <a:p>
            <a:r>
              <a:rPr lang="en-US" dirty="0" smtClean="0"/>
              <a:t> excess of systemic fluoride during tooth development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Intrinsic </a:t>
            </a:r>
            <a:r>
              <a:rPr lang="en-US" dirty="0" smtClean="0"/>
              <a:t>staining</a:t>
            </a:r>
          </a:p>
          <a:p>
            <a:pPr lvl="1"/>
            <a:r>
              <a:rPr lang="en-US" dirty="0" smtClean="0"/>
              <a:t>Mottled discoloration</a:t>
            </a:r>
          </a:p>
          <a:p>
            <a:endParaRPr lang="en-US" dirty="0"/>
          </a:p>
        </p:txBody>
      </p:sp>
      <p:pic>
        <p:nvPicPr>
          <p:cNvPr id="1026" name="Picture 2" descr="C:\Users\Amy Li\Desktop\Moderate fluoro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06309"/>
            <a:ext cx="3429000" cy="2243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dental </a:t>
            </a:r>
            <a:r>
              <a:rPr lang="en-US" dirty="0" err="1" smtClean="0"/>
              <a:t>fluorosis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Ingestion of excess amounts of fluoride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From water system</a:t>
            </a:r>
          </a:p>
          <a:p>
            <a:pPr lvl="1"/>
            <a:r>
              <a:rPr lang="en-US" dirty="0" smtClean="0"/>
              <a:t>From tooth paste</a:t>
            </a:r>
          </a:p>
          <a:p>
            <a:pPr lvl="1"/>
            <a:r>
              <a:rPr lang="en-US" dirty="0" smtClean="0"/>
              <a:t>Prescription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uorosis-com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072516" cy="5486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Treatments and Role of the dental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dentify the abnormality</a:t>
            </a:r>
            <a:endParaRPr lang="en-US" dirty="0" smtClean="0"/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ddress </a:t>
            </a:r>
            <a:r>
              <a:rPr lang="en-US" dirty="0" smtClean="0"/>
              <a:t>the abnormality to the</a:t>
            </a:r>
            <a:r>
              <a:rPr lang="en-US" dirty="0" smtClean="0"/>
              <a:t> patient</a:t>
            </a:r>
          </a:p>
          <a:p>
            <a:pPr lvl="1"/>
            <a:r>
              <a:rPr lang="en-US" dirty="0" smtClean="0"/>
              <a:t>help them understand the importance of regular cleanings and checkups</a:t>
            </a:r>
            <a:endParaRPr lang="en-US" dirty="0" smtClean="0"/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sthetic </a:t>
            </a:r>
            <a:r>
              <a:rPr lang="en-US" dirty="0" smtClean="0"/>
              <a:t>treatments such as </a:t>
            </a:r>
            <a:r>
              <a:rPr lang="en-US" dirty="0" smtClean="0"/>
              <a:t>veneers </a:t>
            </a:r>
            <a:r>
              <a:rPr lang="en-US" dirty="0" smtClean="0"/>
              <a:t>are </a:t>
            </a:r>
            <a:r>
              <a:rPr lang="en-US" dirty="0" smtClean="0"/>
              <a:t>optional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555</TotalTime>
  <Words>183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Dental Fluorosis</vt:lpstr>
      <vt:lpstr>Benefits of fluoride on dentition</vt:lpstr>
      <vt:lpstr>How is fluoride incorporated in the dentition?</vt:lpstr>
      <vt:lpstr>How is fluoride incorporated in the dentition?</vt:lpstr>
      <vt:lpstr>What is dental fluorosis?</vt:lpstr>
      <vt:lpstr>Causes of dental fluorosis</vt:lpstr>
      <vt:lpstr>Slide 7</vt:lpstr>
      <vt:lpstr>Treatments and Role of the dental team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FLUOROSIS</dc:title>
  <dc:creator>Amy Li</dc:creator>
  <cp:lastModifiedBy>Amy Li</cp:lastModifiedBy>
  <cp:revision>85</cp:revision>
  <dcterms:created xsi:type="dcterms:W3CDTF">2012-10-07T15:09:12Z</dcterms:created>
  <dcterms:modified xsi:type="dcterms:W3CDTF">2012-11-26T21:37:38Z</dcterms:modified>
</cp:coreProperties>
</file>