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4"/>
    <p:sldMasterId id="2147483660" r:id="rId5"/>
    <p:sldMasterId id="2147483673" r:id="rId6"/>
    <p:sldMasterId id="2147483686" r:id="rId7"/>
  </p:sldMasterIdLst>
  <p:notesMasterIdLst>
    <p:notesMasterId r:id="rId19"/>
  </p:notesMasterIdLst>
  <p:sldIdLst>
    <p:sldId id="955" r:id="rId8"/>
    <p:sldId id="1023" r:id="rId9"/>
    <p:sldId id="820" r:id="rId10"/>
    <p:sldId id="1028" r:id="rId11"/>
    <p:sldId id="859" r:id="rId12"/>
    <p:sldId id="821" r:id="rId13"/>
    <p:sldId id="1024" r:id="rId14"/>
    <p:sldId id="921" r:id="rId15"/>
    <p:sldId id="870" r:id="rId16"/>
    <p:sldId id="1026" r:id="rId17"/>
    <p:sldId id="102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EB6F49-5D31-4FCA-9EB0-3C397B673AFD}" v="5" dt="2020-08-07T00:32:46.470"/>
    <p1510:client id="{6BDF4B8D-E03B-81DA-23E3-8B98D6CEBAEC}" v="34" dt="2020-08-07T00:30:01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sita Jarvis" userId="S::marisita.jarvis@uli.org::04fe472c-618f-4fe9-acbd-65db5150cd64" providerId="AD" clId="Web-{20FA2AF9-4AE2-F26D-1B11-79E2E07DE614}"/>
    <pc:docChg chg="addSld delSld modSld addMainMaster delMainMaster">
      <pc:chgData name="Marisita Jarvis" userId="S::marisita.jarvis@uli.org::04fe472c-618f-4fe9-acbd-65db5150cd64" providerId="AD" clId="Web-{20FA2AF9-4AE2-F26D-1B11-79E2E07DE614}" dt="2020-08-03T04:27:44.394" v="372" actId="1076"/>
      <pc:docMkLst>
        <pc:docMk/>
      </pc:docMkLst>
      <pc:sldChg chg="modSp del mod modClrScheme chgLayout">
        <pc:chgData name="Marisita Jarvis" userId="S::marisita.jarvis@uli.org::04fe472c-618f-4fe9-acbd-65db5150cd64" providerId="AD" clId="Web-{20FA2AF9-4AE2-F26D-1B11-79E2E07DE614}" dt="2020-08-03T04:24:55.135" v="340"/>
        <pc:sldMkLst>
          <pc:docMk/>
          <pc:sldMk cId="3431029927" sldId="279"/>
        </pc:sldMkLst>
        <pc:spChg chg="mod ord">
          <ac:chgData name="Marisita Jarvis" userId="S::marisita.jarvis@uli.org::04fe472c-618f-4fe9-acbd-65db5150cd64" providerId="AD" clId="Web-{20FA2AF9-4AE2-F26D-1B11-79E2E07DE614}" dt="2020-08-03T04:10:24.086" v="166" actId="1076"/>
          <ac:spMkLst>
            <pc:docMk/>
            <pc:sldMk cId="3431029927" sldId="279"/>
            <ac:spMk id="2" creationId="{112FDFBB-9BE6-45D3-872D-4F9FF8405D04}"/>
          </ac:spMkLst>
        </pc:spChg>
        <pc:spChg chg="mod">
          <ac:chgData name="Marisita Jarvis" userId="S::marisita.jarvis@uli.org::04fe472c-618f-4fe9-acbd-65db5150cd64" providerId="AD" clId="Web-{20FA2AF9-4AE2-F26D-1B11-79E2E07DE614}" dt="2020-08-03T04:07:09.389" v="133" actId="20577"/>
          <ac:spMkLst>
            <pc:docMk/>
            <pc:sldMk cId="3431029927" sldId="279"/>
            <ac:spMk id="3" creationId="{E8F3E43D-5C4B-4AC8-B023-08CBB9732AF2}"/>
          </ac:spMkLst>
        </pc:spChg>
        <pc:spChg chg="mod">
          <ac:chgData name="Marisita Jarvis" userId="S::marisita.jarvis@uli.org::04fe472c-618f-4fe9-acbd-65db5150cd64" providerId="AD" clId="Web-{20FA2AF9-4AE2-F26D-1B11-79E2E07DE614}" dt="2020-08-03T04:07:35.390" v="135" actId="20577"/>
          <ac:spMkLst>
            <pc:docMk/>
            <pc:sldMk cId="3431029927" sldId="279"/>
            <ac:spMk id="4" creationId="{A9B6E3FA-E124-4D45-9D85-4A6D2633BB80}"/>
          </ac:spMkLst>
        </pc:spChg>
        <pc:picChg chg="mod">
          <ac:chgData name="Marisita Jarvis" userId="S::marisita.jarvis@uli.org::04fe472c-618f-4fe9-acbd-65db5150cd64" providerId="AD" clId="Web-{20FA2AF9-4AE2-F26D-1B11-79E2E07DE614}" dt="2020-08-03T04:23:24.630" v="323" actId="1076"/>
          <ac:picMkLst>
            <pc:docMk/>
            <pc:sldMk cId="3431029927" sldId="279"/>
            <ac:picMk id="5" creationId="{96A70273-8141-4B84-8DD5-449242DEF470}"/>
          </ac:picMkLst>
        </pc:picChg>
      </pc:sldChg>
      <pc:sldChg chg="modSp mod modClrScheme chgLayout">
        <pc:chgData name="Marisita Jarvis" userId="S::marisita.jarvis@uli.org::04fe472c-618f-4fe9-acbd-65db5150cd64" providerId="AD" clId="Web-{20FA2AF9-4AE2-F26D-1B11-79E2E07DE614}" dt="2020-08-03T04:19:25.647" v="270" actId="1076"/>
        <pc:sldMkLst>
          <pc:docMk/>
          <pc:sldMk cId="0" sldId="820"/>
        </pc:sldMkLst>
        <pc:spChg chg="mod">
          <ac:chgData name="Marisita Jarvis" userId="S::marisita.jarvis@uli.org::04fe472c-618f-4fe9-acbd-65db5150cd64" providerId="AD" clId="Web-{20FA2AF9-4AE2-F26D-1B11-79E2E07DE614}" dt="2020-08-03T04:19:22.632" v="269" actId="1076"/>
          <ac:spMkLst>
            <pc:docMk/>
            <pc:sldMk cId="0" sldId="820"/>
            <ac:spMk id="5" creationId="{198DFE1B-931B-4240-9275-6491ABD8AE4B}"/>
          </ac:spMkLst>
        </pc:spChg>
        <pc:spChg chg="mod ord">
          <ac:chgData name="Marisita Jarvis" userId="S::marisita.jarvis@uli.org::04fe472c-618f-4fe9-acbd-65db5150cd64" providerId="AD" clId="Web-{20FA2AF9-4AE2-F26D-1B11-79E2E07DE614}" dt="2020-08-03T04:05:43.275" v="115" actId="14100"/>
          <ac:spMkLst>
            <pc:docMk/>
            <pc:sldMk cId="0" sldId="820"/>
            <ac:spMk id="149506" creationId="{E552D7E9-27BB-4ACC-ACB6-5BDB9C477585}"/>
          </ac:spMkLst>
        </pc:spChg>
        <pc:spChg chg="mod ord">
          <ac:chgData name="Marisita Jarvis" userId="S::marisita.jarvis@uli.org::04fe472c-618f-4fe9-acbd-65db5150cd64" providerId="AD" clId="Web-{20FA2AF9-4AE2-F26D-1B11-79E2E07DE614}" dt="2020-08-03T04:19:25.647" v="270" actId="1076"/>
          <ac:spMkLst>
            <pc:docMk/>
            <pc:sldMk cId="0" sldId="820"/>
            <ac:spMk id="149508" creationId="{875CF0A7-3284-4AC9-9985-A47C60E0A613}"/>
          </ac:spMkLst>
        </pc:spChg>
      </pc:sldChg>
      <pc:sldChg chg="modSp mod modClrScheme chgLayout">
        <pc:chgData name="Marisita Jarvis" userId="S::marisita.jarvis@uli.org::04fe472c-618f-4fe9-acbd-65db5150cd64" providerId="AD" clId="Web-{20FA2AF9-4AE2-F26D-1B11-79E2E07DE614}" dt="2020-08-03T04:09:58.647" v="163" actId="1076"/>
        <pc:sldMkLst>
          <pc:docMk/>
          <pc:sldMk cId="0" sldId="821"/>
        </pc:sldMkLst>
        <pc:spChg chg="mod ord">
          <ac:chgData name="Marisita Jarvis" userId="S::marisita.jarvis@uli.org::04fe472c-618f-4fe9-acbd-65db5150cd64" providerId="AD" clId="Web-{20FA2AF9-4AE2-F26D-1B11-79E2E07DE614}" dt="2020-08-03T04:09:49.412" v="161" actId="1076"/>
          <ac:spMkLst>
            <pc:docMk/>
            <pc:sldMk cId="0" sldId="821"/>
            <ac:spMk id="151554" creationId="{12E31AC8-090F-4A7C-97C0-6038FD52DED6}"/>
          </ac:spMkLst>
        </pc:spChg>
        <pc:spChg chg="mod ord">
          <ac:chgData name="Marisita Jarvis" userId="S::marisita.jarvis@uli.org::04fe472c-618f-4fe9-acbd-65db5150cd64" providerId="AD" clId="Web-{20FA2AF9-4AE2-F26D-1B11-79E2E07DE614}" dt="2020-08-03T04:09:54.288" v="162" actId="1076"/>
          <ac:spMkLst>
            <pc:docMk/>
            <pc:sldMk cId="0" sldId="821"/>
            <ac:spMk id="151555" creationId="{2CDF729C-2902-4594-AEB6-A9269A54527C}"/>
          </ac:spMkLst>
        </pc:spChg>
        <pc:spChg chg="mod ord">
          <ac:chgData name="Marisita Jarvis" userId="S::marisita.jarvis@uli.org::04fe472c-618f-4fe9-acbd-65db5150cd64" providerId="AD" clId="Web-{20FA2AF9-4AE2-F26D-1B11-79E2E07DE614}" dt="2020-08-03T04:09:58.647" v="163" actId="1076"/>
          <ac:spMkLst>
            <pc:docMk/>
            <pc:sldMk cId="0" sldId="821"/>
            <ac:spMk id="151556" creationId="{EAB683F9-5A6E-435A-A284-E4287DA18ABA}"/>
          </ac:spMkLst>
        </pc:spChg>
      </pc:sldChg>
      <pc:sldChg chg="modSp mod modClrScheme chgLayout">
        <pc:chgData name="Marisita Jarvis" userId="S::marisita.jarvis@uli.org::04fe472c-618f-4fe9-acbd-65db5150cd64" providerId="AD" clId="Web-{20FA2AF9-4AE2-F26D-1B11-79E2E07DE614}" dt="2020-08-03T04:10:38.743" v="169" actId="1076"/>
        <pc:sldMkLst>
          <pc:docMk/>
          <pc:sldMk cId="0" sldId="859"/>
        </pc:sldMkLst>
        <pc:spChg chg="mod ord">
          <ac:chgData name="Marisita Jarvis" userId="S::marisita.jarvis@uli.org::04fe472c-618f-4fe9-acbd-65db5150cd64" providerId="AD" clId="Web-{20FA2AF9-4AE2-F26D-1B11-79E2E07DE614}" dt="2020-08-03T04:10:38.743" v="169" actId="1076"/>
          <ac:spMkLst>
            <pc:docMk/>
            <pc:sldMk cId="0" sldId="859"/>
            <ac:spMk id="2" creationId="{EA44D9AD-02E2-42EA-8140-DE0A232EDAA1}"/>
          </ac:spMkLst>
        </pc:spChg>
        <pc:spChg chg="mod">
          <ac:chgData name="Marisita Jarvis" userId="S::marisita.jarvis@uli.org::04fe472c-618f-4fe9-acbd-65db5150cd64" providerId="AD" clId="Web-{20FA2AF9-4AE2-F26D-1B11-79E2E07DE614}" dt="2020-08-03T04:08:55.300" v="148" actId="1076"/>
          <ac:spMkLst>
            <pc:docMk/>
            <pc:sldMk cId="0" sldId="859"/>
            <ac:spMk id="4" creationId="{45F4395F-B747-4689-9944-C7429F71D49C}"/>
          </ac:spMkLst>
        </pc:spChg>
        <pc:spChg chg="mod ord">
          <ac:chgData name="Marisita Jarvis" userId="S::marisita.jarvis@uli.org::04fe472c-618f-4fe9-acbd-65db5150cd64" providerId="AD" clId="Web-{20FA2AF9-4AE2-F26D-1B11-79E2E07DE614}" dt="2020-08-03T04:08:58.738" v="149" actId="1076"/>
          <ac:spMkLst>
            <pc:docMk/>
            <pc:sldMk cId="0" sldId="859"/>
            <ac:spMk id="11267" creationId="{AD4A6080-C10D-4591-A818-269BFEBF87F1}"/>
          </ac:spMkLst>
        </pc:spChg>
      </pc:sldChg>
      <pc:sldChg chg="modSp mod modClrScheme chgLayout">
        <pc:chgData name="Marisita Jarvis" userId="S::marisita.jarvis@uli.org::04fe472c-618f-4fe9-acbd-65db5150cd64" providerId="AD" clId="Web-{20FA2AF9-4AE2-F26D-1B11-79E2E07DE614}" dt="2020-08-03T04:17:21.766" v="255" actId="1076"/>
        <pc:sldMkLst>
          <pc:docMk/>
          <pc:sldMk cId="0" sldId="870"/>
        </pc:sldMkLst>
        <pc:spChg chg="mod ord">
          <ac:chgData name="Marisita Jarvis" userId="S::marisita.jarvis@uli.org::04fe472c-618f-4fe9-acbd-65db5150cd64" providerId="AD" clId="Web-{20FA2AF9-4AE2-F26D-1B11-79E2E07DE614}" dt="2020-08-03T04:15:48.855" v="240" actId="14100"/>
          <ac:spMkLst>
            <pc:docMk/>
            <pc:sldMk cId="0" sldId="870"/>
            <ac:spMk id="71683" creationId="{389C161E-343B-484F-A3A6-A9D4F9E753CC}"/>
          </ac:spMkLst>
        </pc:spChg>
        <pc:spChg chg="mod ord">
          <ac:chgData name="Marisita Jarvis" userId="S::marisita.jarvis@uli.org::04fe472c-618f-4fe9-acbd-65db5150cd64" providerId="AD" clId="Web-{20FA2AF9-4AE2-F26D-1B11-79E2E07DE614}" dt="2020-08-03T04:15:13.541" v="230" actId="1076"/>
          <ac:spMkLst>
            <pc:docMk/>
            <pc:sldMk cId="0" sldId="870"/>
            <ac:spMk id="112642" creationId="{31EF6ED4-2888-484D-A5C6-1774DB851138}"/>
          </ac:spMkLst>
        </pc:spChg>
        <pc:spChg chg="mod ord">
          <ac:chgData name="Marisita Jarvis" userId="S::marisita.jarvis@uli.org::04fe472c-618f-4fe9-acbd-65db5150cd64" providerId="AD" clId="Web-{20FA2AF9-4AE2-F26D-1B11-79E2E07DE614}" dt="2020-08-03T04:14:12.210" v="220" actId="1076"/>
          <ac:spMkLst>
            <pc:docMk/>
            <pc:sldMk cId="0" sldId="870"/>
            <ac:spMk id="112644" creationId="{D5115397-CD7E-4287-85EF-8093843F7934}"/>
          </ac:spMkLst>
        </pc:spChg>
        <pc:picChg chg="mod">
          <ac:chgData name="Marisita Jarvis" userId="S::marisita.jarvis@uli.org::04fe472c-618f-4fe9-acbd-65db5150cd64" providerId="AD" clId="Web-{20FA2AF9-4AE2-F26D-1B11-79E2E07DE614}" dt="2020-08-03T04:17:21.766" v="255" actId="1076"/>
          <ac:picMkLst>
            <pc:docMk/>
            <pc:sldMk cId="0" sldId="870"/>
            <ac:picMk id="3" creationId="{83425BD2-F0A8-4B54-BEF2-3D2F0D8EF596}"/>
          </ac:picMkLst>
        </pc:picChg>
        <pc:picChg chg="mod">
          <ac:chgData name="Marisita Jarvis" userId="S::marisita.jarvis@uli.org::04fe472c-618f-4fe9-acbd-65db5150cd64" providerId="AD" clId="Web-{20FA2AF9-4AE2-F26D-1B11-79E2E07DE614}" dt="2020-08-03T04:17:19.594" v="254" actId="1076"/>
          <ac:picMkLst>
            <pc:docMk/>
            <pc:sldMk cId="0" sldId="870"/>
            <ac:picMk id="5" creationId="{C43B1B89-4300-4B73-8F28-3DF00400F86E}"/>
          </ac:picMkLst>
        </pc:picChg>
        <pc:picChg chg="mod">
          <ac:chgData name="Marisita Jarvis" userId="S::marisita.jarvis@uli.org::04fe472c-618f-4fe9-acbd-65db5150cd64" providerId="AD" clId="Web-{20FA2AF9-4AE2-F26D-1B11-79E2E07DE614}" dt="2020-08-03T04:16:05.512" v="247" actId="1076"/>
          <ac:picMkLst>
            <pc:docMk/>
            <pc:sldMk cId="0" sldId="870"/>
            <ac:picMk id="7" creationId="{1E61F904-40CF-4744-B9B0-5DD9B21C4908}"/>
          </ac:picMkLst>
        </pc:picChg>
      </pc:sldChg>
      <pc:sldChg chg="modSp mod modClrScheme chgLayout">
        <pc:chgData name="Marisita Jarvis" userId="S::marisita.jarvis@uli.org::04fe472c-618f-4fe9-acbd-65db5150cd64" providerId="AD" clId="Web-{20FA2AF9-4AE2-F26D-1B11-79E2E07DE614}" dt="2020-08-03T04:13:57.490" v="219" actId="1076"/>
        <pc:sldMkLst>
          <pc:docMk/>
          <pc:sldMk cId="0" sldId="921"/>
        </pc:sldMkLst>
        <pc:spChg chg="mod ord">
          <ac:chgData name="Marisita Jarvis" userId="S::marisita.jarvis@uli.org::04fe472c-618f-4fe9-acbd-65db5150cd64" providerId="AD" clId="Web-{20FA2AF9-4AE2-F26D-1B11-79E2E07DE614}" dt="2020-08-03T04:12:13.516" v="195" actId="20577"/>
          <ac:spMkLst>
            <pc:docMk/>
            <pc:sldMk cId="0" sldId="921"/>
            <ac:spMk id="4" creationId="{1A9FC50A-0BE0-441E-9B54-EBE703D733AE}"/>
          </ac:spMkLst>
        </pc:spChg>
        <pc:spChg chg="mod ord">
          <ac:chgData name="Marisita Jarvis" userId="S::marisita.jarvis@uli.org::04fe472c-618f-4fe9-acbd-65db5150cd64" providerId="AD" clId="Web-{20FA2AF9-4AE2-F26D-1B11-79E2E07DE614}" dt="2020-08-03T04:13:48.740" v="216" actId="1076"/>
          <ac:spMkLst>
            <pc:docMk/>
            <pc:sldMk cId="0" sldId="921"/>
            <ac:spMk id="6" creationId="{03DE7413-466F-45F0-8D37-250F366E2DBD}"/>
          </ac:spMkLst>
        </pc:spChg>
        <pc:spChg chg="mod">
          <ac:chgData name="Marisita Jarvis" userId="S::marisita.jarvis@uli.org::04fe472c-618f-4fe9-acbd-65db5150cd64" providerId="AD" clId="Web-{20FA2AF9-4AE2-F26D-1B11-79E2E07DE614}" dt="2020-08-03T04:13:44.318" v="215" actId="20577"/>
          <ac:spMkLst>
            <pc:docMk/>
            <pc:sldMk cId="0" sldId="921"/>
            <ac:spMk id="7" creationId="{D71C0F09-3B8B-4521-BEF4-90A4E0C6D4FF}"/>
          </ac:spMkLst>
        </pc:spChg>
        <pc:picChg chg="mod">
          <ac:chgData name="Marisita Jarvis" userId="S::marisita.jarvis@uli.org::04fe472c-618f-4fe9-acbd-65db5150cd64" providerId="AD" clId="Web-{20FA2AF9-4AE2-F26D-1B11-79E2E07DE614}" dt="2020-08-03T04:13:57.490" v="219" actId="1076"/>
          <ac:picMkLst>
            <pc:docMk/>
            <pc:sldMk cId="0" sldId="921"/>
            <ac:picMk id="3" creationId="{B6E6D825-F3D0-42FD-BFBD-41C7955311DA}"/>
          </ac:picMkLst>
        </pc:picChg>
      </pc:sldChg>
      <pc:sldChg chg="modSp mod modClrScheme chgLayout">
        <pc:chgData name="Marisita Jarvis" userId="S::marisita.jarvis@uli.org::04fe472c-618f-4fe9-acbd-65db5150cd64" providerId="AD" clId="Web-{20FA2AF9-4AE2-F26D-1B11-79E2E07DE614}" dt="2020-08-03T04:20:31.619" v="283" actId="1076"/>
        <pc:sldMkLst>
          <pc:docMk/>
          <pc:sldMk cId="0" sldId="955"/>
        </pc:sldMkLst>
        <pc:spChg chg="mod ord">
          <ac:chgData name="Marisita Jarvis" userId="S::marisita.jarvis@uli.org::04fe472c-618f-4fe9-acbd-65db5150cd64" providerId="AD" clId="Web-{20FA2AF9-4AE2-F26D-1B11-79E2E07DE614}" dt="2020-08-03T04:20:31.619" v="283" actId="1076"/>
          <ac:spMkLst>
            <pc:docMk/>
            <pc:sldMk cId="0" sldId="955"/>
            <ac:spMk id="2" creationId="{3186FF22-5B54-42D9-8DFF-17FAA54BB023}"/>
          </ac:spMkLst>
        </pc:spChg>
        <pc:spChg chg="mod">
          <ac:chgData name="Marisita Jarvis" userId="S::marisita.jarvis@uli.org::04fe472c-618f-4fe9-acbd-65db5150cd64" providerId="AD" clId="Web-{20FA2AF9-4AE2-F26D-1B11-79E2E07DE614}" dt="2020-08-03T04:20:04.102" v="276" actId="20577"/>
          <ac:spMkLst>
            <pc:docMk/>
            <pc:sldMk cId="0" sldId="955"/>
            <ac:spMk id="7171" creationId="{1773E170-0B3D-4AF6-BC6A-008D57C4D427}"/>
          </ac:spMkLst>
        </pc:spChg>
        <pc:picChg chg="mod">
          <ac:chgData name="Marisita Jarvis" userId="S::marisita.jarvis@uli.org::04fe472c-618f-4fe9-acbd-65db5150cd64" providerId="AD" clId="Web-{20FA2AF9-4AE2-F26D-1B11-79E2E07DE614}" dt="2020-08-03T04:20:09.087" v="279" actId="1076"/>
          <ac:picMkLst>
            <pc:docMk/>
            <pc:sldMk cId="0" sldId="955"/>
            <ac:picMk id="7172" creationId="{1CAE6B58-87A3-4F47-833F-6A3D82D1D7DB}"/>
          </ac:picMkLst>
        </pc:picChg>
      </pc:sldChg>
      <pc:sldChg chg="modSp mod modClrScheme chgLayout">
        <pc:chgData name="Marisita Jarvis" userId="S::marisita.jarvis@uli.org::04fe472c-618f-4fe9-acbd-65db5150cd64" providerId="AD" clId="Web-{20FA2AF9-4AE2-F26D-1B11-79E2E07DE614}" dt="2020-08-03T04:19:51.070" v="275" actId="1076"/>
        <pc:sldMkLst>
          <pc:docMk/>
          <pc:sldMk cId="0" sldId="1023"/>
        </pc:sldMkLst>
        <pc:spChg chg="mod ord">
          <ac:chgData name="Marisita Jarvis" userId="S::marisita.jarvis@uli.org::04fe472c-618f-4fe9-acbd-65db5150cd64" providerId="AD" clId="Web-{20FA2AF9-4AE2-F26D-1B11-79E2E07DE614}" dt="2020-08-03T04:19:32.460" v="271" actId="1076"/>
          <ac:spMkLst>
            <pc:docMk/>
            <pc:sldMk cId="0" sldId="1023"/>
            <ac:spMk id="3" creationId="{B2BA6163-3EFC-41C2-B76B-596B247051CC}"/>
          </ac:spMkLst>
        </pc:spChg>
        <pc:spChg chg="mod">
          <ac:chgData name="Marisita Jarvis" userId="S::marisita.jarvis@uli.org::04fe472c-618f-4fe9-acbd-65db5150cd64" providerId="AD" clId="Web-{20FA2AF9-4AE2-F26D-1B11-79E2E07DE614}" dt="2020-08-03T04:19:51.070" v="275" actId="1076"/>
          <ac:spMkLst>
            <pc:docMk/>
            <pc:sldMk cId="0" sldId="1023"/>
            <ac:spMk id="5" creationId="{33D1C33E-6F41-4534-B7F9-C9DCD53A3C2E}"/>
          </ac:spMkLst>
        </pc:spChg>
        <pc:spChg chg="mod ord">
          <ac:chgData name="Marisita Jarvis" userId="S::marisita.jarvis@uli.org::04fe472c-618f-4fe9-acbd-65db5150cd64" providerId="AD" clId="Web-{20FA2AF9-4AE2-F26D-1B11-79E2E07DE614}" dt="2020-08-03T04:04:59.757" v="102" actId="1076"/>
          <ac:spMkLst>
            <pc:docMk/>
            <pc:sldMk cId="0" sldId="1023"/>
            <ac:spMk id="21508" creationId="{11398F49-9B8E-4F84-B84F-C723C438EF02}"/>
          </ac:spMkLst>
        </pc:spChg>
      </pc:sldChg>
      <pc:sldChg chg="modSp mod modClrScheme chgLayout">
        <pc:chgData name="Marisita Jarvis" userId="S::marisita.jarvis@uli.org::04fe472c-618f-4fe9-acbd-65db5150cd64" providerId="AD" clId="Web-{20FA2AF9-4AE2-F26D-1B11-79E2E07DE614}" dt="2020-08-03T04:11:50.247" v="191" actId="1076"/>
        <pc:sldMkLst>
          <pc:docMk/>
          <pc:sldMk cId="0" sldId="1024"/>
        </pc:sldMkLst>
        <pc:spChg chg="mod ord">
          <ac:chgData name="Marisita Jarvis" userId="S::marisita.jarvis@uli.org::04fe472c-618f-4fe9-acbd-65db5150cd64" providerId="AD" clId="Web-{20FA2AF9-4AE2-F26D-1B11-79E2E07DE614}" dt="2020-08-03T04:11:07.088" v="174" actId="1076"/>
          <ac:spMkLst>
            <pc:docMk/>
            <pc:sldMk cId="0" sldId="1024"/>
            <ac:spMk id="2" creationId="{38082A33-AF34-4D2B-B517-4B372B6706A3}"/>
          </ac:spMkLst>
        </pc:spChg>
        <pc:spChg chg="mod">
          <ac:chgData name="Marisita Jarvis" userId="S::marisita.jarvis@uli.org::04fe472c-618f-4fe9-acbd-65db5150cd64" providerId="AD" clId="Web-{20FA2AF9-4AE2-F26D-1B11-79E2E07DE614}" dt="2020-08-03T04:11:50.247" v="191" actId="1076"/>
          <ac:spMkLst>
            <pc:docMk/>
            <pc:sldMk cId="0" sldId="1024"/>
            <ac:spMk id="4" creationId="{B3E6E264-1CE6-4D6C-9565-883FC20530D9}"/>
          </ac:spMkLst>
        </pc:spChg>
        <pc:spChg chg="mod ord">
          <ac:chgData name="Marisita Jarvis" userId="S::marisita.jarvis@uli.org::04fe472c-618f-4fe9-acbd-65db5150cd64" providerId="AD" clId="Web-{20FA2AF9-4AE2-F26D-1B11-79E2E07DE614}" dt="2020-08-03T04:11:29.417" v="184" actId="1076"/>
          <ac:spMkLst>
            <pc:docMk/>
            <pc:sldMk cId="0" sldId="1024"/>
            <ac:spMk id="157699" creationId="{8947922E-469E-477C-98BB-277296B9586F}"/>
          </ac:spMkLst>
        </pc:spChg>
      </pc:sldChg>
      <pc:sldChg chg="modSp del mod modClrScheme chgLayout">
        <pc:chgData name="Marisita Jarvis" userId="S::marisita.jarvis@uli.org::04fe472c-618f-4fe9-acbd-65db5150cd64" providerId="AD" clId="Web-{20FA2AF9-4AE2-F26D-1B11-79E2E07DE614}" dt="2020-08-03T04:18:35.067" v="264"/>
        <pc:sldMkLst>
          <pc:docMk/>
          <pc:sldMk cId="2784980792" sldId="1025"/>
        </pc:sldMkLst>
        <pc:spChg chg="mod ord">
          <ac:chgData name="Marisita Jarvis" userId="S::marisita.jarvis@uli.org::04fe472c-618f-4fe9-acbd-65db5150cd64" providerId="AD" clId="Web-{20FA2AF9-4AE2-F26D-1B11-79E2E07DE614}" dt="2020-08-03T04:18:10.784" v="261" actId="14100"/>
          <ac:spMkLst>
            <pc:docMk/>
            <pc:sldMk cId="2784980792" sldId="1025"/>
            <ac:spMk id="2" creationId="{2CB3E456-73FE-4043-9A4A-147ADC63CD89}"/>
          </ac:spMkLst>
        </pc:spChg>
        <pc:spChg chg="mod ord">
          <ac:chgData name="Marisita Jarvis" userId="S::marisita.jarvis@uli.org::04fe472c-618f-4fe9-acbd-65db5150cd64" providerId="AD" clId="Web-{20FA2AF9-4AE2-F26D-1B11-79E2E07DE614}" dt="2020-08-03T04:18:16.597" v="263" actId="14100"/>
          <ac:spMkLst>
            <pc:docMk/>
            <pc:sldMk cId="2784980792" sldId="1025"/>
            <ac:spMk id="3" creationId="{0420F104-8B40-4F48-975E-648A8BEA5CE2}"/>
          </ac:spMkLst>
        </pc:spChg>
        <pc:spChg chg="mod ord">
          <ac:chgData name="Marisita Jarvis" userId="S::marisita.jarvis@uli.org::04fe472c-618f-4fe9-acbd-65db5150cd64" providerId="AD" clId="Web-{20FA2AF9-4AE2-F26D-1B11-79E2E07DE614}" dt="2020-08-03T04:04:08.161" v="96"/>
          <ac:spMkLst>
            <pc:docMk/>
            <pc:sldMk cId="2784980792" sldId="1025"/>
            <ac:spMk id="4" creationId="{CAAEA068-E5A5-45B8-94B2-7FC5641E8B55}"/>
          </ac:spMkLst>
        </pc:spChg>
      </pc:sldChg>
      <pc:sldChg chg="modSp add mod modClrScheme chgLayout">
        <pc:chgData name="Marisita Jarvis" userId="S::marisita.jarvis@uli.org::04fe472c-618f-4fe9-acbd-65db5150cd64" providerId="AD" clId="Web-{20FA2AF9-4AE2-F26D-1B11-79E2E07DE614}" dt="2020-08-03T04:04:08.161" v="96"/>
        <pc:sldMkLst>
          <pc:docMk/>
          <pc:sldMk cId="3275811954" sldId="1026"/>
        </pc:sldMkLst>
        <pc:spChg chg="mod ord">
          <ac:chgData name="Marisita Jarvis" userId="S::marisita.jarvis@uli.org::04fe472c-618f-4fe9-acbd-65db5150cd64" providerId="AD" clId="Web-{20FA2AF9-4AE2-F26D-1B11-79E2E07DE614}" dt="2020-08-03T04:04:08.161" v="96"/>
          <ac:spMkLst>
            <pc:docMk/>
            <pc:sldMk cId="3275811954" sldId="1026"/>
            <ac:spMk id="71683" creationId="{389C161E-343B-484F-A3A6-A9D4F9E753CC}"/>
          </ac:spMkLst>
        </pc:spChg>
        <pc:spChg chg="mod ord">
          <ac:chgData name="Marisita Jarvis" userId="S::marisita.jarvis@uli.org::04fe472c-618f-4fe9-acbd-65db5150cd64" providerId="AD" clId="Web-{20FA2AF9-4AE2-F26D-1B11-79E2E07DE614}" dt="2020-08-03T04:04:08.161" v="96"/>
          <ac:spMkLst>
            <pc:docMk/>
            <pc:sldMk cId="3275811954" sldId="1026"/>
            <ac:spMk id="112642" creationId="{31EF6ED4-2888-484D-A5C6-1774DB851138}"/>
          </ac:spMkLst>
        </pc:spChg>
        <pc:spChg chg="mod ord">
          <ac:chgData name="Marisita Jarvis" userId="S::marisita.jarvis@uli.org::04fe472c-618f-4fe9-acbd-65db5150cd64" providerId="AD" clId="Web-{20FA2AF9-4AE2-F26D-1B11-79E2E07DE614}" dt="2020-08-03T04:04:08.161" v="96"/>
          <ac:spMkLst>
            <pc:docMk/>
            <pc:sldMk cId="3275811954" sldId="1026"/>
            <ac:spMk id="112644" creationId="{D5115397-CD7E-4287-85EF-8093843F7934}"/>
          </ac:spMkLst>
        </pc:spChg>
      </pc:sldChg>
      <pc:sldChg chg="addSp modSp add mod modClrScheme chgLayout">
        <pc:chgData name="Marisita Jarvis" userId="S::marisita.jarvis@uli.org::04fe472c-618f-4fe9-acbd-65db5150cd64" providerId="AD" clId="Web-{20FA2AF9-4AE2-F26D-1B11-79E2E07DE614}" dt="2020-08-03T04:19:05.678" v="268" actId="14100"/>
        <pc:sldMkLst>
          <pc:docMk/>
          <pc:sldMk cId="69259748" sldId="1027"/>
        </pc:sldMkLst>
        <pc:spChg chg="mod ord">
          <ac:chgData name="Marisita Jarvis" userId="S::marisita.jarvis@uli.org::04fe472c-618f-4fe9-acbd-65db5150cd64" providerId="AD" clId="Web-{20FA2AF9-4AE2-F26D-1B11-79E2E07DE614}" dt="2020-08-03T04:04:08.161" v="96"/>
          <ac:spMkLst>
            <pc:docMk/>
            <pc:sldMk cId="69259748" sldId="1027"/>
            <ac:spMk id="2" creationId="{A1F58E7F-6D1B-ED40-9B1F-4EA9A43392B7}"/>
          </ac:spMkLst>
        </pc:spChg>
        <pc:spChg chg="mod ord">
          <ac:chgData name="Marisita Jarvis" userId="S::marisita.jarvis@uli.org::04fe472c-618f-4fe9-acbd-65db5150cd64" providerId="AD" clId="Web-{20FA2AF9-4AE2-F26D-1B11-79E2E07DE614}" dt="2020-08-03T04:04:08.161" v="96"/>
          <ac:spMkLst>
            <pc:docMk/>
            <pc:sldMk cId="69259748" sldId="1027"/>
            <ac:spMk id="3" creationId="{CCC7868D-45C7-8A43-8929-CFC7D3E5DE08}"/>
          </ac:spMkLst>
        </pc:spChg>
        <pc:spChg chg="mod ord">
          <ac:chgData name="Marisita Jarvis" userId="S::marisita.jarvis@uli.org::04fe472c-618f-4fe9-acbd-65db5150cd64" providerId="AD" clId="Web-{20FA2AF9-4AE2-F26D-1B11-79E2E07DE614}" dt="2020-08-03T04:04:08.161" v="96"/>
          <ac:spMkLst>
            <pc:docMk/>
            <pc:sldMk cId="69259748" sldId="1027"/>
            <ac:spMk id="4" creationId="{3508D2BC-A773-2E4F-9B45-69ED08447BBA}"/>
          </ac:spMkLst>
        </pc:spChg>
        <pc:spChg chg="mod ord">
          <ac:chgData name="Marisita Jarvis" userId="S::marisita.jarvis@uli.org::04fe472c-618f-4fe9-acbd-65db5150cd64" providerId="AD" clId="Web-{20FA2AF9-4AE2-F26D-1B11-79E2E07DE614}" dt="2020-08-03T04:04:08.161" v="96"/>
          <ac:spMkLst>
            <pc:docMk/>
            <pc:sldMk cId="69259748" sldId="1027"/>
            <ac:spMk id="7" creationId="{F9CC4B42-9A2F-154A-82A8-E27DB64A13C2}"/>
          </ac:spMkLst>
        </pc:spChg>
        <pc:spChg chg="mod ord">
          <ac:chgData name="Marisita Jarvis" userId="S::marisita.jarvis@uli.org::04fe472c-618f-4fe9-acbd-65db5150cd64" providerId="AD" clId="Web-{20FA2AF9-4AE2-F26D-1B11-79E2E07DE614}" dt="2020-08-03T04:04:08.161" v="96"/>
          <ac:spMkLst>
            <pc:docMk/>
            <pc:sldMk cId="69259748" sldId="1027"/>
            <ac:spMk id="9" creationId="{B3AF8C50-6619-EB45-858B-70273BFC3679}"/>
          </ac:spMkLst>
        </pc:spChg>
        <pc:picChg chg="add mod">
          <ac:chgData name="Marisita Jarvis" userId="S::marisita.jarvis@uli.org::04fe472c-618f-4fe9-acbd-65db5150cd64" providerId="AD" clId="Web-{20FA2AF9-4AE2-F26D-1B11-79E2E07DE614}" dt="2020-08-03T04:19:05.678" v="268" actId="14100"/>
          <ac:picMkLst>
            <pc:docMk/>
            <pc:sldMk cId="69259748" sldId="1027"/>
            <ac:picMk id="5" creationId="{2C1DD1C2-13D0-4FF7-929F-DFB0E028A388}"/>
          </ac:picMkLst>
        </pc:picChg>
        <pc:picChg chg="add mod">
          <ac:chgData name="Marisita Jarvis" userId="S::marisita.jarvis@uli.org::04fe472c-618f-4fe9-acbd-65db5150cd64" providerId="AD" clId="Web-{20FA2AF9-4AE2-F26D-1B11-79E2E07DE614}" dt="2020-08-03T04:18:49.536" v="265" actId="14100"/>
          <ac:picMkLst>
            <pc:docMk/>
            <pc:sldMk cId="69259748" sldId="1027"/>
            <ac:picMk id="6" creationId="{852D0D14-0CCA-46F7-8745-2F093937227B}"/>
          </ac:picMkLst>
        </pc:picChg>
        <pc:picChg chg="mod">
          <ac:chgData name="Marisita Jarvis" userId="S::marisita.jarvis@uli.org::04fe472c-618f-4fe9-acbd-65db5150cd64" providerId="AD" clId="Web-{20FA2AF9-4AE2-F26D-1B11-79E2E07DE614}" dt="2020-08-03T04:18:53.599" v="266" actId="1076"/>
          <ac:picMkLst>
            <pc:docMk/>
            <pc:sldMk cId="69259748" sldId="1027"/>
            <ac:picMk id="22" creationId="{D9CCEB90-9ECB-7541-8804-BBE944AA9F45}"/>
          </ac:picMkLst>
        </pc:picChg>
        <pc:picChg chg="mod">
          <ac:chgData name="Marisita Jarvis" userId="S::marisita.jarvis@uli.org::04fe472c-618f-4fe9-acbd-65db5150cd64" providerId="AD" clId="Web-{20FA2AF9-4AE2-F26D-1B11-79E2E07DE614}" dt="2020-08-03T04:18:57.021" v="267" actId="1076"/>
          <ac:picMkLst>
            <pc:docMk/>
            <pc:sldMk cId="69259748" sldId="1027"/>
            <ac:picMk id="23" creationId="{3882D58B-D3C9-1D41-85D9-806B57E6897B}"/>
          </ac:picMkLst>
        </pc:picChg>
      </pc:sldChg>
      <pc:sldChg chg="addSp delSp modSp add mod replId setBg">
        <pc:chgData name="Marisita Jarvis" userId="S::marisita.jarvis@uli.org::04fe472c-618f-4fe9-acbd-65db5150cd64" providerId="AD" clId="Web-{20FA2AF9-4AE2-F26D-1B11-79E2E07DE614}" dt="2020-08-03T04:27:44.394" v="372" actId="1076"/>
        <pc:sldMkLst>
          <pc:docMk/>
          <pc:sldMk cId="2802207641" sldId="1028"/>
        </pc:sldMkLst>
        <pc:spChg chg="mod ord">
          <ac:chgData name="Marisita Jarvis" userId="S::marisita.jarvis@uli.org::04fe472c-618f-4fe9-acbd-65db5150cd64" providerId="AD" clId="Web-{20FA2AF9-4AE2-F26D-1B11-79E2E07DE614}" dt="2020-08-03T04:27:44.394" v="372" actId="1076"/>
          <ac:spMkLst>
            <pc:docMk/>
            <pc:sldMk cId="2802207641" sldId="1028"/>
            <ac:spMk id="5" creationId="{198DFE1B-931B-4240-9275-6491ABD8AE4B}"/>
          </ac:spMkLst>
        </pc:spChg>
        <pc:spChg chg="add del">
          <ac:chgData name="Marisita Jarvis" userId="S::marisita.jarvis@uli.org::04fe472c-618f-4fe9-acbd-65db5150cd64" providerId="AD" clId="Web-{20FA2AF9-4AE2-F26D-1B11-79E2E07DE614}" dt="2020-08-03T04:25:53.263" v="344"/>
          <ac:spMkLst>
            <pc:docMk/>
            <pc:sldMk cId="2802207641" sldId="1028"/>
            <ac:spMk id="77" creationId="{3F088236-D655-4F88-B238-E16762358025}"/>
          </ac:spMkLst>
        </pc:spChg>
        <pc:spChg chg="add del">
          <ac:chgData name="Marisita Jarvis" userId="S::marisita.jarvis@uli.org::04fe472c-618f-4fe9-acbd-65db5150cd64" providerId="AD" clId="Web-{20FA2AF9-4AE2-F26D-1B11-79E2E07DE614}" dt="2020-08-03T04:25:53.263" v="344"/>
          <ac:spMkLst>
            <pc:docMk/>
            <pc:sldMk cId="2802207641" sldId="1028"/>
            <ac:spMk id="79" creationId="{3DAC0C92-199E-475C-9390-119A9B027276}"/>
          </ac:spMkLst>
        </pc:spChg>
        <pc:spChg chg="add del">
          <ac:chgData name="Marisita Jarvis" userId="S::marisita.jarvis@uli.org::04fe472c-618f-4fe9-acbd-65db5150cd64" providerId="AD" clId="Web-{20FA2AF9-4AE2-F26D-1B11-79E2E07DE614}" dt="2020-08-03T04:25:53.263" v="344"/>
          <ac:spMkLst>
            <pc:docMk/>
            <pc:sldMk cId="2802207641" sldId="1028"/>
            <ac:spMk id="81" creationId="{C4CFB339-0ED8-4FE2-9EF1-6D1375B8499B}"/>
          </ac:spMkLst>
        </pc:spChg>
        <pc:spChg chg="add del">
          <ac:chgData name="Marisita Jarvis" userId="S::marisita.jarvis@uli.org::04fe472c-618f-4fe9-acbd-65db5150cd64" providerId="AD" clId="Web-{20FA2AF9-4AE2-F26D-1B11-79E2E07DE614}" dt="2020-08-03T04:25:53.263" v="344"/>
          <ac:spMkLst>
            <pc:docMk/>
            <pc:sldMk cId="2802207641" sldId="1028"/>
            <ac:spMk id="83" creationId="{31896C80-2069-4431-9C19-83B913734490}"/>
          </ac:spMkLst>
        </pc:spChg>
        <pc:spChg chg="add del">
          <ac:chgData name="Marisita Jarvis" userId="S::marisita.jarvis@uli.org::04fe472c-618f-4fe9-acbd-65db5150cd64" providerId="AD" clId="Web-{20FA2AF9-4AE2-F26D-1B11-79E2E07DE614}" dt="2020-08-03T04:25:53.263" v="344"/>
          <ac:spMkLst>
            <pc:docMk/>
            <pc:sldMk cId="2802207641" sldId="1028"/>
            <ac:spMk id="85" creationId="{BF120A21-0841-4823-B0C4-28AEBCEF9B78}"/>
          </ac:spMkLst>
        </pc:spChg>
        <pc:spChg chg="add del">
          <ac:chgData name="Marisita Jarvis" userId="S::marisita.jarvis@uli.org::04fe472c-618f-4fe9-acbd-65db5150cd64" providerId="AD" clId="Web-{20FA2AF9-4AE2-F26D-1B11-79E2E07DE614}" dt="2020-08-03T04:25:53.263" v="344"/>
          <ac:spMkLst>
            <pc:docMk/>
            <pc:sldMk cId="2802207641" sldId="1028"/>
            <ac:spMk id="87" creationId="{DBB05BAE-BBD3-4289-899F-A6851503C6B0}"/>
          </ac:spMkLst>
        </pc:spChg>
        <pc:spChg chg="add del">
          <ac:chgData name="Marisita Jarvis" userId="S::marisita.jarvis@uli.org::04fe472c-618f-4fe9-acbd-65db5150cd64" providerId="AD" clId="Web-{20FA2AF9-4AE2-F26D-1B11-79E2E07DE614}" dt="2020-08-03T04:25:53.263" v="344"/>
          <ac:spMkLst>
            <pc:docMk/>
            <pc:sldMk cId="2802207641" sldId="1028"/>
            <ac:spMk id="89" creationId="{9874D11C-36F5-4BBE-A490-019A54E953B0}"/>
          </ac:spMkLst>
        </pc:spChg>
        <pc:spChg chg="mod">
          <ac:chgData name="Marisita Jarvis" userId="S::marisita.jarvis@uli.org::04fe472c-618f-4fe9-acbd-65db5150cd64" providerId="AD" clId="Web-{20FA2AF9-4AE2-F26D-1B11-79E2E07DE614}" dt="2020-08-03T04:26:10.420" v="350" actId="1076"/>
          <ac:spMkLst>
            <pc:docMk/>
            <pc:sldMk cId="2802207641" sldId="1028"/>
            <ac:spMk id="149506" creationId="{E552D7E9-27BB-4ACC-ACB6-5BDB9C477585}"/>
          </ac:spMkLst>
        </pc:spChg>
        <pc:spChg chg="mod">
          <ac:chgData name="Marisita Jarvis" userId="S::marisita.jarvis@uli.org::04fe472c-618f-4fe9-acbd-65db5150cd64" providerId="AD" clId="Web-{20FA2AF9-4AE2-F26D-1B11-79E2E07DE614}" dt="2020-08-03T04:27:01.470" v="363" actId="20577"/>
          <ac:spMkLst>
            <pc:docMk/>
            <pc:sldMk cId="2802207641" sldId="1028"/>
            <ac:spMk id="149508" creationId="{875CF0A7-3284-4AC9-9985-A47C60E0A613}"/>
          </ac:spMkLst>
        </pc:spChg>
        <pc:picChg chg="add mod ord">
          <ac:chgData name="Marisita Jarvis" userId="S::marisita.jarvis@uli.org::04fe472c-618f-4fe9-acbd-65db5150cd64" providerId="AD" clId="Web-{20FA2AF9-4AE2-F26D-1B11-79E2E07DE614}" dt="2020-08-03T04:27:35.377" v="371" actId="1076"/>
          <ac:picMkLst>
            <pc:docMk/>
            <pc:sldMk cId="2802207641" sldId="1028"/>
            <ac:picMk id="2" creationId="{279B86C6-42EE-478F-B31D-F602D01D0C8B}"/>
          </ac:picMkLst>
        </pc:picChg>
        <pc:cxnChg chg="add del">
          <ac:chgData name="Marisita Jarvis" userId="S::marisita.jarvis@uli.org::04fe472c-618f-4fe9-acbd-65db5150cd64" providerId="AD" clId="Web-{20FA2AF9-4AE2-F26D-1B11-79E2E07DE614}" dt="2020-08-03T04:25:53.263" v="344"/>
          <ac:cxnSpMkLst>
            <pc:docMk/>
            <pc:sldMk cId="2802207641" sldId="1028"/>
            <ac:cxnSpMk id="73" creationId="{64FA5DFF-7FE6-4855-84E6-DFA78EE978BD}"/>
          </ac:cxnSpMkLst>
        </pc:cxnChg>
        <pc:cxnChg chg="add del">
          <ac:chgData name="Marisita Jarvis" userId="S::marisita.jarvis@uli.org::04fe472c-618f-4fe9-acbd-65db5150cd64" providerId="AD" clId="Web-{20FA2AF9-4AE2-F26D-1B11-79E2E07DE614}" dt="2020-08-03T04:25:53.263" v="344"/>
          <ac:cxnSpMkLst>
            <pc:docMk/>
            <pc:sldMk cId="2802207641" sldId="1028"/>
            <ac:cxnSpMk id="75" creationId="{2AFD8CBA-54A3-4363-991B-B9C631BBFA74}"/>
          </ac:cxnSpMkLst>
        </pc:cxnChg>
      </pc:sldChg>
      <pc:sldMasterChg chg="del delSldLayout">
        <pc:chgData name="Marisita Jarvis" userId="S::marisita.jarvis@uli.org::04fe472c-618f-4fe9-acbd-65db5150cd64" providerId="AD" clId="Web-{20FA2AF9-4AE2-F26D-1B11-79E2E07DE614}" dt="2020-08-03T04:04:08.161" v="96"/>
        <pc:sldMasterMkLst>
          <pc:docMk/>
          <pc:sldMasterMk cId="3742628934" sldId="2147483648"/>
        </pc:sldMasterMkLst>
        <pc:sldLayoutChg chg="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3742628934" sldId="2147483648"/>
            <pc:sldLayoutMk cId="4228509564" sldId="2147483649"/>
          </pc:sldLayoutMkLst>
        </pc:sldLayoutChg>
        <pc:sldLayoutChg chg="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3742628934" sldId="2147483648"/>
            <pc:sldLayoutMk cId="2403453049" sldId="2147483650"/>
          </pc:sldLayoutMkLst>
        </pc:sldLayoutChg>
        <pc:sldLayoutChg chg="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3742628934" sldId="2147483648"/>
            <pc:sldLayoutMk cId="13157573" sldId="2147483651"/>
          </pc:sldLayoutMkLst>
        </pc:sldLayoutChg>
        <pc:sldLayoutChg chg="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3742628934" sldId="2147483648"/>
            <pc:sldLayoutMk cId="288335250" sldId="2147483652"/>
          </pc:sldLayoutMkLst>
        </pc:sldLayoutChg>
        <pc:sldLayoutChg chg="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3742628934" sldId="2147483648"/>
            <pc:sldLayoutMk cId="2633062425" sldId="2147483653"/>
          </pc:sldLayoutMkLst>
        </pc:sldLayoutChg>
        <pc:sldLayoutChg chg="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3742628934" sldId="2147483648"/>
            <pc:sldLayoutMk cId="4291337872" sldId="2147483654"/>
          </pc:sldLayoutMkLst>
        </pc:sldLayoutChg>
        <pc:sldLayoutChg chg="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3742628934" sldId="2147483648"/>
            <pc:sldLayoutMk cId="3171030710" sldId="2147483655"/>
          </pc:sldLayoutMkLst>
        </pc:sldLayoutChg>
        <pc:sldLayoutChg chg="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3742628934" sldId="2147483648"/>
            <pc:sldLayoutMk cId="2948741116" sldId="2147483656"/>
          </pc:sldLayoutMkLst>
        </pc:sldLayoutChg>
        <pc:sldLayoutChg chg="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3742628934" sldId="2147483648"/>
            <pc:sldLayoutMk cId="2202319286" sldId="2147483657"/>
          </pc:sldLayoutMkLst>
        </pc:sldLayoutChg>
        <pc:sldLayoutChg chg="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3742628934" sldId="2147483648"/>
            <pc:sldLayoutMk cId="1573005493" sldId="2147483658"/>
          </pc:sldLayoutMkLst>
        </pc:sldLayoutChg>
        <pc:sldLayoutChg chg="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3742628934" sldId="2147483648"/>
            <pc:sldLayoutMk cId="2463961258" sldId="2147483659"/>
          </pc:sldLayoutMkLst>
        </pc:sldLayoutChg>
      </pc:sldMasterChg>
      <pc:sldMasterChg chg="add del addSldLayout delSldLayout">
        <pc:chgData name="Marisita Jarvis" userId="S::marisita.jarvis@uli.org::04fe472c-618f-4fe9-acbd-65db5150cd64" providerId="AD" clId="Web-{20FA2AF9-4AE2-F26D-1B11-79E2E07DE614}" dt="2020-08-03T04:04:08.161" v="96"/>
        <pc:sldMasterMkLst>
          <pc:docMk/>
          <pc:sldMasterMk cId="520455933" sldId="2147483924"/>
        </pc:sldMasterMkLst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3339334959" sldId="2147483915"/>
          </pc:sldLayoutMkLst>
        </pc:sldLayoutChg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39202165" sldId="2147483916"/>
          </pc:sldLayoutMkLst>
        </pc:sldLayoutChg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877837801" sldId="2147483917"/>
          </pc:sldLayoutMkLst>
        </pc:sldLayoutChg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2579887341" sldId="2147483918"/>
          </pc:sldLayoutMkLst>
        </pc:sldLayoutChg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4133380377" sldId="2147483919"/>
          </pc:sldLayoutMkLst>
        </pc:sldLayoutChg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2240408792" sldId="2147483920"/>
          </pc:sldLayoutMkLst>
        </pc:sldLayoutChg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2106710484" sldId="2147483921"/>
          </pc:sldLayoutMkLst>
        </pc:sldLayoutChg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2814821764" sldId="2147483922"/>
          </pc:sldLayoutMkLst>
        </pc:sldLayoutChg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485779050" sldId="2147483923"/>
          </pc:sldLayoutMkLst>
        </pc:sldLayoutChg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608646343" sldId="2147483925"/>
          </pc:sldLayoutMkLst>
        </pc:sldLayoutChg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4069505362" sldId="2147483926"/>
          </pc:sldLayoutMkLst>
        </pc:sldLayoutChg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2918201788" sldId="2147483927"/>
          </pc:sldLayoutMkLst>
        </pc:sldLayoutChg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1082621127" sldId="2147483928"/>
          </pc:sldLayoutMkLst>
        </pc:sldLayoutChg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1249283574" sldId="2147483929"/>
          </pc:sldLayoutMkLst>
        </pc:sldLayoutChg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1295672524" sldId="2147483930"/>
          </pc:sldLayoutMkLst>
        </pc:sldLayoutChg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1540683544" sldId="2147483931"/>
          </pc:sldLayoutMkLst>
        </pc:sldLayoutChg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1855726982" sldId="2147483932"/>
          </pc:sldLayoutMkLst>
        </pc:sldLayoutChg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560196404" sldId="2147483933"/>
          </pc:sldLayoutMkLst>
        </pc:sldLayoutChg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515366073" sldId="2147483934"/>
          </pc:sldLayoutMkLst>
        </pc:sldLayoutChg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2467828582" sldId="2147483935"/>
          </pc:sldLayoutMkLst>
        </pc:sldLayoutChg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1548926603" sldId="2147483936"/>
          </pc:sldLayoutMkLst>
        </pc:sldLayoutChg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4301741" sldId="2147483937"/>
          </pc:sldLayoutMkLst>
        </pc:sldLayoutChg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3956394580" sldId="2147483938"/>
          </pc:sldLayoutMkLst>
        </pc:sldLayoutChg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3185786895" sldId="2147483939"/>
          </pc:sldLayoutMkLst>
        </pc:sldLayoutChg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111908835" sldId="2147483940"/>
          </pc:sldLayoutMkLst>
        </pc:sldLayoutChg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1456826074" sldId="2147483941"/>
          </pc:sldLayoutMkLst>
        </pc:sldLayoutChg>
        <pc:sldLayoutChg chg="add del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20455933" sldId="2147483924"/>
            <pc:sldLayoutMk cId="743404592" sldId="2147483942"/>
          </pc:sldLayoutMkLst>
        </pc:sldLayoutChg>
      </pc:sldMasterChg>
      <pc:sldMasterChg chg="add addSldLayout modSldLayout">
        <pc:chgData name="Marisita Jarvis" userId="S::marisita.jarvis@uli.org::04fe472c-618f-4fe9-acbd-65db5150cd64" providerId="AD" clId="Web-{20FA2AF9-4AE2-F26D-1B11-79E2E07DE614}" dt="2020-08-03T04:04:08.161" v="96"/>
        <pc:sldMasterMkLst>
          <pc:docMk/>
          <pc:sldMasterMk cId="584590763" sldId="2147483943"/>
        </pc:sldMasterMkLst>
        <pc:sldLayoutChg chg="add mod replId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84590763" sldId="2147483943"/>
            <pc:sldLayoutMk cId="354968094" sldId="2147483944"/>
          </pc:sldLayoutMkLst>
        </pc:sldLayoutChg>
        <pc:sldLayoutChg chg="add mod replId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84590763" sldId="2147483943"/>
            <pc:sldLayoutMk cId="2718342554" sldId="2147483945"/>
          </pc:sldLayoutMkLst>
        </pc:sldLayoutChg>
        <pc:sldLayoutChg chg="add mod replId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84590763" sldId="2147483943"/>
            <pc:sldLayoutMk cId="3893589082" sldId="2147483946"/>
          </pc:sldLayoutMkLst>
        </pc:sldLayoutChg>
        <pc:sldLayoutChg chg="add mod replId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84590763" sldId="2147483943"/>
            <pc:sldLayoutMk cId="497840931" sldId="2147483947"/>
          </pc:sldLayoutMkLst>
        </pc:sldLayoutChg>
        <pc:sldLayoutChg chg="add mod replId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84590763" sldId="2147483943"/>
            <pc:sldLayoutMk cId="3458823000" sldId="2147483948"/>
          </pc:sldLayoutMkLst>
        </pc:sldLayoutChg>
        <pc:sldLayoutChg chg="add mod replId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84590763" sldId="2147483943"/>
            <pc:sldLayoutMk cId="4199401956" sldId="2147483949"/>
          </pc:sldLayoutMkLst>
        </pc:sldLayoutChg>
        <pc:sldLayoutChg chg="add mod replId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84590763" sldId="2147483943"/>
            <pc:sldLayoutMk cId="3948763258" sldId="2147483950"/>
          </pc:sldLayoutMkLst>
        </pc:sldLayoutChg>
        <pc:sldLayoutChg chg="add mod replId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84590763" sldId="2147483943"/>
            <pc:sldLayoutMk cId="1927447479" sldId="2147483951"/>
          </pc:sldLayoutMkLst>
        </pc:sldLayoutChg>
        <pc:sldLayoutChg chg="add mod replId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84590763" sldId="2147483943"/>
            <pc:sldLayoutMk cId="1457330193" sldId="2147483952"/>
          </pc:sldLayoutMkLst>
        </pc:sldLayoutChg>
        <pc:sldLayoutChg chg="add mod replId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84590763" sldId="2147483943"/>
            <pc:sldLayoutMk cId="165477711" sldId="2147483953"/>
          </pc:sldLayoutMkLst>
        </pc:sldLayoutChg>
        <pc:sldLayoutChg chg="add mod replId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84590763" sldId="2147483943"/>
            <pc:sldLayoutMk cId="2862727187" sldId="2147483954"/>
          </pc:sldLayoutMkLst>
        </pc:sldLayoutChg>
        <pc:sldLayoutChg chg="add mod replId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84590763" sldId="2147483943"/>
            <pc:sldLayoutMk cId="1141089887" sldId="2147483955"/>
          </pc:sldLayoutMkLst>
        </pc:sldLayoutChg>
        <pc:sldLayoutChg chg="add mod replId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84590763" sldId="2147483943"/>
            <pc:sldLayoutMk cId="3025374867" sldId="2147483956"/>
          </pc:sldLayoutMkLst>
        </pc:sldLayoutChg>
        <pc:sldLayoutChg chg="add mod replId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84590763" sldId="2147483943"/>
            <pc:sldLayoutMk cId="703181110" sldId="2147483957"/>
          </pc:sldLayoutMkLst>
        </pc:sldLayoutChg>
        <pc:sldLayoutChg chg="add mod replId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84590763" sldId="2147483943"/>
            <pc:sldLayoutMk cId="4268425928" sldId="2147483958"/>
          </pc:sldLayoutMkLst>
        </pc:sldLayoutChg>
        <pc:sldLayoutChg chg="add mod replId">
          <pc:chgData name="Marisita Jarvis" userId="S::marisita.jarvis@uli.org::04fe472c-618f-4fe9-acbd-65db5150cd64" providerId="AD" clId="Web-{20FA2AF9-4AE2-F26D-1B11-79E2E07DE614}" dt="2020-08-03T04:04:08.161" v="96"/>
          <pc:sldLayoutMkLst>
            <pc:docMk/>
            <pc:sldMasterMk cId="584590763" sldId="2147483943"/>
            <pc:sldLayoutMk cId="3039984350" sldId="2147483959"/>
          </pc:sldLayoutMkLst>
        </pc:sldLayoutChg>
      </pc:sldMasterChg>
    </pc:docChg>
  </pc:docChgLst>
  <pc:docChgLst>
    <pc:chgData name="Marisita Jarvis" userId="04fe472c-618f-4fe9-acbd-65db5150cd64" providerId="ADAL" clId="{61EB6F49-5D31-4FCA-9EB0-3C397B673AFD}"/>
    <pc:docChg chg="custSel modSld">
      <pc:chgData name="Marisita Jarvis" userId="04fe472c-618f-4fe9-acbd-65db5150cd64" providerId="ADAL" clId="{61EB6F49-5D31-4FCA-9EB0-3C397B673AFD}" dt="2020-08-07T00:32:46.470" v="0" actId="27636"/>
      <pc:docMkLst>
        <pc:docMk/>
      </pc:docMkLst>
      <pc:sldChg chg="modSp mod">
        <pc:chgData name="Marisita Jarvis" userId="04fe472c-618f-4fe9-acbd-65db5150cd64" providerId="ADAL" clId="{61EB6F49-5D31-4FCA-9EB0-3C397B673AFD}" dt="2020-08-07T00:32:46.470" v="0" actId="27636"/>
        <pc:sldMkLst>
          <pc:docMk/>
          <pc:sldMk cId="0" sldId="921"/>
        </pc:sldMkLst>
        <pc:spChg chg="mod">
          <ac:chgData name="Marisita Jarvis" userId="04fe472c-618f-4fe9-acbd-65db5150cd64" providerId="ADAL" clId="{61EB6F49-5D31-4FCA-9EB0-3C397B673AFD}" dt="2020-08-07T00:32:46.470" v="0" actId="27636"/>
          <ac:spMkLst>
            <pc:docMk/>
            <pc:sldMk cId="0" sldId="921"/>
            <ac:spMk id="6" creationId="{03DE7413-466F-45F0-8D37-250F366E2DBD}"/>
          </ac:spMkLst>
        </pc:spChg>
      </pc:sldChg>
    </pc:docChg>
  </pc:docChgLst>
  <pc:docChgLst>
    <pc:chgData name="Marisita Jarvis" userId="S::marisita.jarvis@uli.org::04fe472c-618f-4fe9-acbd-65db5150cd64" providerId="AD" clId="Web-{A78AB297-C381-1AA6-E1DF-F48FD96186D9}"/>
    <pc:docChg chg="addSld modSld modMainMaster">
      <pc:chgData name="Marisita Jarvis" userId="S::marisita.jarvis@uli.org::04fe472c-618f-4fe9-acbd-65db5150cd64" providerId="AD" clId="Web-{A78AB297-C381-1AA6-E1DF-F48FD96186D9}" dt="2020-07-16T23:23:16.107" v="124" actId="20577"/>
      <pc:docMkLst>
        <pc:docMk/>
      </pc:docMkLst>
      <pc:sldChg chg="addSp modSp">
        <pc:chgData name="Marisita Jarvis" userId="S::marisita.jarvis@uli.org::04fe472c-618f-4fe9-acbd-65db5150cd64" providerId="AD" clId="Web-{A78AB297-C381-1AA6-E1DF-F48FD96186D9}" dt="2020-07-16T23:10:31.017" v="65"/>
        <pc:sldMkLst>
          <pc:docMk/>
          <pc:sldMk cId="3431029927" sldId="279"/>
        </pc:sldMkLst>
        <pc:spChg chg="add mod">
          <ac:chgData name="Marisita Jarvis" userId="S::marisita.jarvis@uli.org::04fe472c-618f-4fe9-acbd-65db5150cd64" providerId="AD" clId="Web-{A78AB297-C381-1AA6-E1DF-F48FD96186D9}" dt="2020-07-16T23:10:31.017" v="65"/>
          <ac:spMkLst>
            <pc:docMk/>
            <pc:sldMk cId="3431029927" sldId="279"/>
            <ac:spMk id="2" creationId="{112FDFBB-9BE6-45D3-872D-4F9FF8405D04}"/>
          </ac:spMkLst>
        </pc:spChg>
      </pc:sldChg>
      <pc:sldChg chg="modSp">
        <pc:chgData name="Marisita Jarvis" userId="S::marisita.jarvis@uli.org::04fe472c-618f-4fe9-acbd-65db5150cd64" providerId="AD" clId="Web-{A78AB297-C381-1AA6-E1DF-F48FD96186D9}" dt="2020-07-16T23:04:12.511" v="14" actId="1076"/>
        <pc:sldMkLst>
          <pc:docMk/>
          <pc:sldMk cId="0" sldId="820"/>
        </pc:sldMkLst>
        <pc:spChg chg="mod">
          <ac:chgData name="Marisita Jarvis" userId="S::marisita.jarvis@uli.org::04fe472c-618f-4fe9-acbd-65db5150cd64" providerId="AD" clId="Web-{A78AB297-C381-1AA6-E1DF-F48FD96186D9}" dt="2020-07-16T23:04:12.511" v="14" actId="1076"/>
          <ac:spMkLst>
            <pc:docMk/>
            <pc:sldMk cId="0" sldId="820"/>
            <ac:spMk id="5" creationId="{198DFE1B-931B-4240-9275-6491ABD8AE4B}"/>
          </ac:spMkLst>
        </pc:spChg>
        <pc:spChg chg="mod">
          <ac:chgData name="Marisita Jarvis" userId="S::marisita.jarvis@uli.org::04fe472c-618f-4fe9-acbd-65db5150cd64" providerId="AD" clId="Web-{A78AB297-C381-1AA6-E1DF-F48FD96186D9}" dt="2020-07-16T23:03:29.339" v="4" actId="14100"/>
          <ac:spMkLst>
            <pc:docMk/>
            <pc:sldMk cId="0" sldId="820"/>
            <ac:spMk id="149508" creationId="{875CF0A7-3284-4AC9-9985-A47C60E0A613}"/>
          </ac:spMkLst>
        </pc:spChg>
      </pc:sldChg>
      <pc:sldChg chg="modSp">
        <pc:chgData name="Marisita Jarvis" userId="S::marisita.jarvis@uli.org::04fe472c-618f-4fe9-acbd-65db5150cd64" providerId="AD" clId="Web-{A78AB297-C381-1AA6-E1DF-F48FD96186D9}" dt="2020-07-16T23:08:10.202" v="44" actId="1076"/>
        <pc:sldMkLst>
          <pc:docMk/>
          <pc:sldMk cId="0" sldId="821"/>
        </pc:sldMkLst>
        <pc:spChg chg="mod">
          <ac:chgData name="Marisita Jarvis" userId="S::marisita.jarvis@uli.org::04fe472c-618f-4fe9-acbd-65db5150cd64" providerId="AD" clId="Web-{A78AB297-C381-1AA6-E1DF-F48FD96186D9}" dt="2020-07-16T23:07:30.077" v="39" actId="14100"/>
          <ac:spMkLst>
            <pc:docMk/>
            <pc:sldMk cId="0" sldId="821"/>
            <ac:spMk id="151555" creationId="{2CDF729C-2902-4594-AEB6-A9269A54527C}"/>
          </ac:spMkLst>
        </pc:spChg>
        <pc:spChg chg="mod">
          <ac:chgData name="Marisita Jarvis" userId="S::marisita.jarvis@uli.org::04fe472c-618f-4fe9-acbd-65db5150cd64" providerId="AD" clId="Web-{A78AB297-C381-1AA6-E1DF-F48FD96186D9}" dt="2020-07-16T23:08:10.202" v="44" actId="1076"/>
          <ac:spMkLst>
            <pc:docMk/>
            <pc:sldMk cId="0" sldId="821"/>
            <ac:spMk id="151556" creationId="{EAB683F9-5A6E-435A-A284-E4287DA18ABA}"/>
          </ac:spMkLst>
        </pc:spChg>
      </pc:sldChg>
      <pc:sldChg chg="addSp modSp">
        <pc:chgData name="Marisita Jarvis" userId="S::marisita.jarvis@uli.org::04fe472c-618f-4fe9-acbd-65db5150cd64" providerId="AD" clId="Web-{A78AB297-C381-1AA6-E1DF-F48FD96186D9}" dt="2020-07-16T23:10:31.017" v="65"/>
        <pc:sldMkLst>
          <pc:docMk/>
          <pc:sldMk cId="0" sldId="859"/>
        </pc:sldMkLst>
        <pc:spChg chg="add mod">
          <ac:chgData name="Marisita Jarvis" userId="S::marisita.jarvis@uli.org::04fe472c-618f-4fe9-acbd-65db5150cd64" providerId="AD" clId="Web-{A78AB297-C381-1AA6-E1DF-F48FD96186D9}" dt="2020-07-16T23:10:31.017" v="65"/>
          <ac:spMkLst>
            <pc:docMk/>
            <pc:sldMk cId="0" sldId="859"/>
            <ac:spMk id="2" creationId="{EA44D9AD-02E2-42EA-8140-DE0A232EDAA1}"/>
          </ac:spMkLst>
        </pc:spChg>
        <pc:spChg chg="mod">
          <ac:chgData name="Marisita Jarvis" userId="S::marisita.jarvis@uli.org::04fe472c-618f-4fe9-acbd-65db5150cd64" providerId="AD" clId="Web-{A78AB297-C381-1AA6-E1DF-F48FD96186D9}" dt="2020-07-16T23:06:34.638" v="37" actId="1076"/>
          <ac:spMkLst>
            <pc:docMk/>
            <pc:sldMk cId="0" sldId="859"/>
            <ac:spMk id="4" creationId="{45F4395F-B747-4689-9944-C7429F71D49C}"/>
          </ac:spMkLst>
        </pc:spChg>
        <pc:spChg chg="mod">
          <ac:chgData name="Marisita Jarvis" userId="S::marisita.jarvis@uli.org::04fe472c-618f-4fe9-acbd-65db5150cd64" providerId="AD" clId="Web-{A78AB297-C381-1AA6-E1DF-F48FD96186D9}" dt="2020-07-16T23:06:16.357" v="35" actId="1076"/>
          <ac:spMkLst>
            <pc:docMk/>
            <pc:sldMk cId="0" sldId="859"/>
            <ac:spMk id="11267" creationId="{AD4A6080-C10D-4591-A818-269BFEBF87F1}"/>
          </ac:spMkLst>
        </pc:spChg>
      </pc:sldChg>
      <pc:sldChg chg="delSp modSp">
        <pc:chgData name="Marisita Jarvis" userId="S::marisita.jarvis@uli.org::04fe472c-618f-4fe9-acbd-65db5150cd64" providerId="AD" clId="Web-{A78AB297-C381-1AA6-E1DF-F48FD96186D9}" dt="2020-07-16T23:15:20.365" v="95" actId="14100"/>
        <pc:sldMkLst>
          <pc:docMk/>
          <pc:sldMk cId="0" sldId="921"/>
        </pc:sldMkLst>
        <pc:spChg chg="mod">
          <ac:chgData name="Marisita Jarvis" userId="S::marisita.jarvis@uli.org::04fe472c-618f-4fe9-acbd-65db5150cd64" providerId="AD" clId="Web-{A78AB297-C381-1AA6-E1DF-F48FD96186D9}" dt="2020-07-16T23:15:17.334" v="94" actId="1076"/>
          <ac:spMkLst>
            <pc:docMk/>
            <pc:sldMk cId="0" sldId="921"/>
            <ac:spMk id="6" creationId="{03DE7413-466F-45F0-8D37-250F366E2DBD}"/>
          </ac:spMkLst>
        </pc:spChg>
        <pc:spChg chg="mod">
          <ac:chgData name="Marisita Jarvis" userId="S::marisita.jarvis@uli.org::04fe472c-618f-4fe9-acbd-65db5150cd64" providerId="AD" clId="Web-{A78AB297-C381-1AA6-E1DF-F48FD96186D9}" dt="2020-07-16T23:15:10.271" v="93" actId="1076"/>
          <ac:spMkLst>
            <pc:docMk/>
            <pc:sldMk cId="0" sldId="921"/>
            <ac:spMk id="7" creationId="{D71C0F09-3B8B-4521-BEF4-90A4E0C6D4FF}"/>
          </ac:spMkLst>
        </pc:spChg>
        <pc:spChg chg="del mod">
          <ac:chgData name="Marisita Jarvis" userId="S::marisita.jarvis@uli.org::04fe472c-618f-4fe9-acbd-65db5150cd64" providerId="AD" clId="Web-{A78AB297-C381-1AA6-E1DF-F48FD96186D9}" dt="2020-07-16T23:14:14.474" v="82"/>
          <ac:spMkLst>
            <pc:docMk/>
            <pc:sldMk cId="0" sldId="921"/>
            <ac:spMk id="77826" creationId="{73591EBC-A04D-4E3A-B23C-2DE903B09A0C}"/>
          </ac:spMkLst>
        </pc:spChg>
        <pc:picChg chg="mod">
          <ac:chgData name="Marisita Jarvis" userId="S::marisita.jarvis@uli.org::04fe472c-618f-4fe9-acbd-65db5150cd64" providerId="AD" clId="Web-{A78AB297-C381-1AA6-E1DF-F48FD96186D9}" dt="2020-07-16T23:15:20.365" v="95" actId="14100"/>
          <ac:picMkLst>
            <pc:docMk/>
            <pc:sldMk cId="0" sldId="921"/>
            <ac:picMk id="3" creationId="{B6E6D825-F3D0-42FD-BFBD-41C7955311DA}"/>
          </ac:picMkLst>
        </pc:picChg>
      </pc:sldChg>
      <pc:sldChg chg="addSp modSp">
        <pc:chgData name="Marisita Jarvis" userId="S::marisita.jarvis@uli.org::04fe472c-618f-4fe9-acbd-65db5150cd64" providerId="AD" clId="Web-{A78AB297-C381-1AA6-E1DF-F48FD96186D9}" dt="2020-07-16T23:10:31.017" v="65"/>
        <pc:sldMkLst>
          <pc:docMk/>
          <pc:sldMk cId="0" sldId="955"/>
        </pc:sldMkLst>
        <pc:spChg chg="add mod">
          <ac:chgData name="Marisita Jarvis" userId="S::marisita.jarvis@uli.org::04fe472c-618f-4fe9-acbd-65db5150cd64" providerId="AD" clId="Web-{A78AB297-C381-1AA6-E1DF-F48FD96186D9}" dt="2020-07-16T23:10:31.017" v="65"/>
          <ac:spMkLst>
            <pc:docMk/>
            <pc:sldMk cId="0" sldId="955"/>
            <ac:spMk id="2" creationId="{3186FF22-5B54-42D9-8DFF-17FAA54BB023}"/>
          </ac:spMkLst>
        </pc:spChg>
      </pc:sldChg>
      <pc:sldChg chg="modSp">
        <pc:chgData name="Marisita Jarvis" userId="S::marisita.jarvis@uli.org::04fe472c-618f-4fe9-acbd-65db5150cd64" providerId="AD" clId="Web-{A78AB297-C381-1AA6-E1DF-F48FD96186D9}" dt="2020-07-16T23:02:49.354" v="0" actId="20577"/>
        <pc:sldMkLst>
          <pc:docMk/>
          <pc:sldMk cId="0" sldId="1023"/>
        </pc:sldMkLst>
        <pc:spChg chg="mod">
          <ac:chgData name="Marisita Jarvis" userId="S::marisita.jarvis@uli.org::04fe472c-618f-4fe9-acbd-65db5150cd64" providerId="AD" clId="Web-{A78AB297-C381-1AA6-E1DF-F48FD96186D9}" dt="2020-07-16T23:02:49.354" v="0" actId="20577"/>
          <ac:spMkLst>
            <pc:docMk/>
            <pc:sldMk cId="0" sldId="1023"/>
            <ac:spMk id="3" creationId="{B2BA6163-3EFC-41C2-B76B-596B247051CC}"/>
          </ac:spMkLst>
        </pc:spChg>
      </pc:sldChg>
      <pc:sldChg chg="addSp modSp">
        <pc:chgData name="Marisita Jarvis" userId="S::marisita.jarvis@uli.org::04fe472c-618f-4fe9-acbd-65db5150cd64" providerId="AD" clId="Web-{A78AB297-C381-1AA6-E1DF-F48FD96186D9}" dt="2020-07-16T23:11:03.018" v="67" actId="1076"/>
        <pc:sldMkLst>
          <pc:docMk/>
          <pc:sldMk cId="0" sldId="1024"/>
        </pc:sldMkLst>
        <pc:spChg chg="add mod">
          <ac:chgData name="Marisita Jarvis" userId="S::marisita.jarvis@uli.org::04fe472c-618f-4fe9-acbd-65db5150cd64" providerId="AD" clId="Web-{A78AB297-C381-1AA6-E1DF-F48FD96186D9}" dt="2020-07-16T23:10:31.017" v="65"/>
          <ac:spMkLst>
            <pc:docMk/>
            <pc:sldMk cId="0" sldId="1024"/>
            <ac:spMk id="2" creationId="{38082A33-AF34-4D2B-B517-4B372B6706A3}"/>
          </ac:spMkLst>
        </pc:spChg>
        <pc:spChg chg="mod">
          <ac:chgData name="Marisita Jarvis" userId="S::marisita.jarvis@uli.org::04fe472c-618f-4fe9-acbd-65db5150cd64" providerId="AD" clId="Web-{A78AB297-C381-1AA6-E1DF-F48FD96186D9}" dt="2020-07-16T23:10:59.611" v="66" actId="1076"/>
          <ac:spMkLst>
            <pc:docMk/>
            <pc:sldMk cId="0" sldId="1024"/>
            <ac:spMk id="4" creationId="{B3E6E264-1CE6-4D6C-9565-883FC20530D9}"/>
          </ac:spMkLst>
        </pc:spChg>
        <pc:spChg chg="mod">
          <ac:chgData name="Marisita Jarvis" userId="S::marisita.jarvis@uli.org::04fe472c-618f-4fe9-acbd-65db5150cd64" providerId="AD" clId="Web-{A78AB297-C381-1AA6-E1DF-F48FD96186D9}" dt="2020-07-16T23:11:03.018" v="67" actId="1076"/>
          <ac:spMkLst>
            <pc:docMk/>
            <pc:sldMk cId="0" sldId="1024"/>
            <ac:spMk id="157699" creationId="{8947922E-469E-477C-98BB-277296B9586F}"/>
          </ac:spMkLst>
        </pc:spChg>
      </pc:sldChg>
      <pc:sldChg chg="modSp new">
        <pc:chgData name="Marisita Jarvis" userId="S::marisita.jarvis@uli.org::04fe472c-618f-4fe9-acbd-65db5150cd64" providerId="AD" clId="Web-{A78AB297-C381-1AA6-E1DF-F48FD96186D9}" dt="2020-07-16T23:23:16.107" v="124" actId="20577"/>
        <pc:sldMkLst>
          <pc:docMk/>
          <pc:sldMk cId="2784980792" sldId="1025"/>
        </pc:sldMkLst>
        <pc:spChg chg="mod">
          <ac:chgData name="Marisita Jarvis" userId="S::marisita.jarvis@uli.org::04fe472c-618f-4fe9-acbd-65db5150cd64" providerId="AD" clId="Web-{A78AB297-C381-1AA6-E1DF-F48FD96186D9}" dt="2020-07-16T23:22:02.715" v="113" actId="14100"/>
          <ac:spMkLst>
            <pc:docMk/>
            <pc:sldMk cId="2784980792" sldId="1025"/>
            <ac:spMk id="2" creationId="{2CB3E456-73FE-4043-9A4A-147ADC63CD89}"/>
          </ac:spMkLst>
        </pc:spChg>
        <pc:spChg chg="mod">
          <ac:chgData name="Marisita Jarvis" userId="S::marisita.jarvis@uli.org::04fe472c-618f-4fe9-acbd-65db5150cd64" providerId="AD" clId="Web-{A78AB297-C381-1AA6-E1DF-F48FD96186D9}" dt="2020-07-16T23:23:16.107" v="124" actId="20577"/>
          <ac:spMkLst>
            <pc:docMk/>
            <pc:sldMk cId="2784980792" sldId="1025"/>
            <ac:spMk id="3" creationId="{0420F104-8B40-4F48-975E-648A8BEA5CE2}"/>
          </ac:spMkLst>
        </pc:spChg>
      </pc:sldChg>
      <pc:sldMasterChg chg="mod modSldLayout">
        <pc:chgData name="Marisita Jarvis" userId="S::marisita.jarvis@uli.org::04fe472c-618f-4fe9-acbd-65db5150cd64" providerId="AD" clId="Web-{A78AB297-C381-1AA6-E1DF-F48FD96186D9}" dt="2020-07-16T23:10:31.017" v="65"/>
        <pc:sldMasterMkLst>
          <pc:docMk/>
          <pc:sldMasterMk cId="3742628934" sldId="2147483648"/>
        </pc:sldMasterMkLst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3742628934" sldId="2147483648"/>
            <pc:sldLayoutMk cId="4228509564" sldId="2147483649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3742628934" sldId="2147483648"/>
            <pc:sldLayoutMk cId="2403453049" sldId="2147483650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3742628934" sldId="2147483648"/>
            <pc:sldLayoutMk cId="13157573" sldId="2147483651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3742628934" sldId="2147483648"/>
            <pc:sldLayoutMk cId="288335250" sldId="2147483652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3742628934" sldId="2147483648"/>
            <pc:sldLayoutMk cId="2633062425" sldId="2147483653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3742628934" sldId="2147483648"/>
            <pc:sldLayoutMk cId="4291337872" sldId="2147483654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3742628934" sldId="2147483648"/>
            <pc:sldLayoutMk cId="3171030710" sldId="2147483655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3742628934" sldId="2147483648"/>
            <pc:sldLayoutMk cId="2948741116" sldId="2147483656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3742628934" sldId="2147483648"/>
            <pc:sldLayoutMk cId="2202319286" sldId="2147483657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3742628934" sldId="2147483648"/>
            <pc:sldLayoutMk cId="1573005493" sldId="2147483658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3742628934" sldId="2147483648"/>
            <pc:sldLayoutMk cId="2463961258" sldId="2147483659"/>
          </pc:sldLayoutMkLst>
        </pc:sldLayoutChg>
      </pc:sldMasterChg>
      <pc:sldMasterChg chg="mod modSldLayout">
        <pc:chgData name="Marisita Jarvis" userId="S::marisita.jarvis@uli.org::04fe472c-618f-4fe9-acbd-65db5150cd64" providerId="AD" clId="Web-{A78AB297-C381-1AA6-E1DF-F48FD96186D9}" dt="2020-07-16T23:10:31.017" v="65"/>
        <pc:sldMasterMkLst>
          <pc:docMk/>
          <pc:sldMasterMk cId="145256554" sldId="2147483660"/>
        </pc:sldMasterMkLst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45256554" sldId="2147483660"/>
            <pc:sldLayoutMk cId="2728868181" sldId="2147483661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45256554" sldId="2147483660"/>
            <pc:sldLayoutMk cId="3732716062" sldId="2147483662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45256554" sldId="2147483660"/>
            <pc:sldLayoutMk cId="3239379116" sldId="2147483663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45256554" sldId="2147483660"/>
            <pc:sldLayoutMk cId="3326420322" sldId="2147483664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45256554" sldId="2147483660"/>
            <pc:sldLayoutMk cId="4164864692" sldId="2147483665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45256554" sldId="2147483660"/>
            <pc:sldLayoutMk cId="1245299812" sldId="2147483666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45256554" sldId="2147483660"/>
            <pc:sldLayoutMk cId="329861080" sldId="2147483667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45256554" sldId="2147483660"/>
            <pc:sldLayoutMk cId="1366613250" sldId="2147483668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45256554" sldId="2147483660"/>
            <pc:sldLayoutMk cId="404067146" sldId="2147483669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45256554" sldId="2147483660"/>
            <pc:sldLayoutMk cId="1016484945" sldId="2147483670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45256554" sldId="2147483660"/>
            <pc:sldLayoutMk cId="2479390790" sldId="2147483671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45256554" sldId="2147483660"/>
            <pc:sldLayoutMk cId="517397573" sldId="2147483672"/>
          </pc:sldLayoutMkLst>
        </pc:sldLayoutChg>
      </pc:sldMasterChg>
      <pc:sldMasterChg chg="mod modSldLayout">
        <pc:chgData name="Marisita Jarvis" userId="S::marisita.jarvis@uli.org::04fe472c-618f-4fe9-acbd-65db5150cd64" providerId="AD" clId="Web-{A78AB297-C381-1AA6-E1DF-F48FD96186D9}" dt="2020-07-16T23:10:31.017" v="65"/>
        <pc:sldMasterMkLst>
          <pc:docMk/>
          <pc:sldMasterMk cId="1776704301" sldId="2147483673"/>
        </pc:sldMasterMkLst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776704301" sldId="2147483673"/>
            <pc:sldLayoutMk cId="3832622757" sldId="2147483674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776704301" sldId="2147483673"/>
            <pc:sldLayoutMk cId="1361880342" sldId="2147483675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776704301" sldId="2147483673"/>
            <pc:sldLayoutMk cId="1126926289" sldId="2147483676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776704301" sldId="2147483673"/>
            <pc:sldLayoutMk cId="2101913010" sldId="2147483677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776704301" sldId="2147483673"/>
            <pc:sldLayoutMk cId="3157776134" sldId="2147483678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776704301" sldId="2147483673"/>
            <pc:sldLayoutMk cId="388092256" sldId="2147483679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776704301" sldId="2147483673"/>
            <pc:sldLayoutMk cId="206092404" sldId="2147483680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776704301" sldId="2147483673"/>
            <pc:sldLayoutMk cId="2233064798" sldId="2147483681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776704301" sldId="2147483673"/>
            <pc:sldLayoutMk cId="820641819" sldId="2147483682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776704301" sldId="2147483673"/>
            <pc:sldLayoutMk cId="3610726033" sldId="2147483683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776704301" sldId="2147483673"/>
            <pc:sldLayoutMk cId="3831557122" sldId="2147483684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776704301" sldId="2147483673"/>
            <pc:sldLayoutMk cId="326899300" sldId="2147483685"/>
          </pc:sldLayoutMkLst>
        </pc:sldLayoutChg>
      </pc:sldMasterChg>
      <pc:sldMasterChg chg="mod modSldLayout">
        <pc:chgData name="Marisita Jarvis" userId="S::marisita.jarvis@uli.org::04fe472c-618f-4fe9-acbd-65db5150cd64" providerId="AD" clId="Web-{A78AB297-C381-1AA6-E1DF-F48FD96186D9}" dt="2020-07-16T23:10:31.017" v="65"/>
        <pc:sldMasterMkLst>
          <pc:docMk/>
          <pc:sldMasterMk cId="1137155538" sldId="2147483686"/>
        </pc:sldMasterMkLst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137155538" sldId="2147483686"/>
            <pc:sldLayoutMk cId="3293359048" sldId="2147483687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137155538" sldId="2147483686"/>
            <pc:sldLayoutMk cId="2364266327" sldId="2147483688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137155538" sldId="2147483686"/>
            <pc:sldLayoutMk cId="2492193742" sldId="2147483689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137155538" sldId="2147483686"/>
            <pc:sldLayoutMk cId="3436882882" sldId="2147483690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137155538" sldId="2147483686"/>
            <pc:sldLayoutMk cId="1224368128" sldId="2147483691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137155538" sldId="2147483686"/>
            <pc:sldLayoutMk cId="2785234036" sldId="2147483692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137155538" sldId="2147483686"/>
            <pc:sldLayoutMk cId="392880389" sldId="2147483693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137155538" sldId="2147483686"/>
            <pc:sldLayoutMk cId="2042403706" sldId="2147483694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137155538" sldId="2147483686"/>
            <pc:sldLayoutMk cId="160283559" sldId="2147483695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137155538" sldId="2147483686"/>
            <pc:sldLayoutMk cId="428943866" sldId="2147483696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137155538" sldId="2147483686"/>
            <pc:sldLayoutMk cId="899404653" sldId="2147483697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137155538" sldId="2147483686"/>
            <pc:sldLayoutMk cId="4254009501" sldId="2147483698"/>
          </pc:sldLayoutMkLst>
        </pc:sldLayoutChg>
        <pc:sldLayoutChg chg="mod">
          <pc:chgData name="Marisita Jarvis" userId="S::marisita.jarvis@uli.org::04fe472c-618f-4fe9-acbd-65db5150cd64" providerId="AD" clId="Web-{A78AB297-C381-1AA6-E1DF-F48FD96186D9}" dt="2020-07-16T23:10:31.017" v="65"/>
          <pc:sldLayoutMkLst>
            <pc:docMk/>
            <pc:sldMasterMk cId="1137155538" sldId="2147483686"/>
            <pc:sldLayoutMk cId="901795389" sldId="2147483699"/>
          </pc:sldLayoutMkLst>
        </pc:sldLayoutChg>
      </pc:sldMasterChg>
    </pc:docChg>
  </pc:docChgLst>
  <pc:docChgLst>
    <pc:chgData name="Marisita Jarvis" userId="S::marisita.jarvis@uli.org::04fe472c-618f-4fe9-acbd-65db5150cd64" providerId="AD" clId="Web-{8FC661DC-7994-E823-2817-FCF56E1197BD}"/>
    <pc:docChg chg="addSld delSld modSld">
      <pc:chgData name="Marisita Jarvis" userId="S::marisita.jarvis@uli.org::04fe472c-618f-4fe9-acbd-65db5150cd64" providerId="AD" clId="Web-{8FC661DC-7994-E823-2817-FCF56E1197BD}" dt="2020-07-10T17:05:21.893" v="49"/>
      <pc:docMkLst>
        <pc:docMk/>
      </pc:docMkLst>
      <pc:sldChg chg="addSp delSp modSp new del">
        <pc:chgData name="Marisita Jarvis" userId="S::marisita.jarvis@uli.org::04fe472c-618f-4fe9-acbd-65db5150cd64" providerId="AD" clId="Web-{8FC661DC-7994-E823-2817-FCF56E1197BD}" dt="2020-07-10T17:05:21.893" v="49"/>
        <pc:sldMkLst>
          <pc:docMk/>
          <pc:sldMk cId="328248752" sldId="1025"/>
        </pc:sldMkLst>
        <pc:spChg chg="mod">
          <ac:chgData name="Marisita Jarvis" userId="S::marisita.jarvis@uli.org::04fe472c-618f-4fe9-acbd-65db5150cd64" providerId="AD" clId="Web-{8FC661DC-7994-E823-2817-FCF56E1197BD}" dt="2020-07-10T17:03:39.496" v="35" actId="14100"/>
          <ac:spMkLst>
            <pc:docMk/>
            <pc:sldMk cId="328248752" sldId="1025"/>
            <ac:spMk id="2" creationId="{3CBA0871-983F-414C-BC59-8F913FC07999}"/>
          </ac:spMkLst>
        </pc:spChg>
        <pc:spChg chg="del">
          <ac:chgData name="Marisita Jarvis" userId="S::marisita.jarvis@uli.org::04fe472c-618f-4fe9-acbd-65db5150cd64" providerId="AD" clId="Web-{8FC661DC-7994-E823-2817-FCF56E1197BD}" dt="2020-07-10T16:59:47.780" v="1"/>
          <ac:spMkLst>
            <pc:docMk/>
            <pc:sldMk cId="328248752" sldId="1025"/>
            <ac:spMk id="3" creationId="{16EBDAAC-0AA3-431E-BCA9-7E78274C10AE}"/>
          </ac:spMkLst>
        </pc:spChg>
        <pc:spChg chg="add del mod">
          <ac:chgData name="Marisita Jarvis" userId="S::marisita.jarvis@uli.org::04fe472c-618f-4fe9-acbd-65db5150cd64" providerId="AD" clId="Web-{8FC661DC-7994-E823-2817-FCF56E1197BD}" dt="2020-07-10T17:00:23.219" v="3"/>
          <ac:spMkLst>
            <pc:docMk/>
            <pc:sldMk cId="328248752" sldId="1025"/>
            <ac:spMk id="7" creationId="{4801E4AF-50AB-45C5-B9BF-C67CA6F0D93B}"/>
          </ac:spMkLst>
        </pc:spChg>
        <pc:spChg chg="add mod">
          <ac:chgData name="Marisita Jarvis" userId="S::marisita.jarvis@uli.org::04fe472c-618f-4fe9-acbd-65db5150cd64" providerId="AD" clId="Web-{8FC661DC-7994-E823-2817-FCF56E1197BD}" dt="2020-07-10T17:05:06.157" v="48" actId="20577"/>
          <ac:spMkLst>
            <pc:docMk/>
            <pc:sldMk cId="328248752" sldId="1025"/>
            <ac:spMk id="10" creationId="{E8CDA8E0-22BF-447C-A175-A5FE57E184D1}"/>
          </ac:spMkLst>
        </pc:spChg>
        <pc:picChg chg="add del mod ord">
          <ac:chgData name="Marisita Jarvis" userId="S::marisita.jarvis@uli.org::04fe472c-618f-4fe9-acbd-65db5150cd64" providerId="AD" clId="Web-{8FC661DC-7994-E823-2817-FCF56E1197BD}" dt="2020-07-10T17:00:00.203" v="2"/>
          <ac:picMkLst>
            <pc:docMk/>
            <pc:sldMk cId="328248752" sldId="1025"/>
            <ac:picMk id="5" creationId="{773A5DF7-BB22-415B-B394-37C80DF1E73C}"/>
          </ac:picMkLst>
        </pc:picChg>
        <pc:picChg chg="add del mod ord">
          <ac:chgData name="Marisita Jarvis" userId="S::marisita.jarvis@uli.org::04fe472c-618f-4fe9-acbd-65db5150cd64" providerId="AD" clId="Web-{8FC661DC-7994-E823-2817-FCF56E1197BD}" dt="2020-07-10T17:00:28.782" v="4"/>
          <ac:picMkLst>
            <pc:docMk/>
            <pc:sldMk cId="328248752" sldId="1025"/>
            <ac:picMk id="8" creationId="{FD2E4F2C-2DD4-40DD-AE53-763688E21648}"/>
          </ac:picMkLst>
        </pc:picChg>
      </pc:sldChg>
    </pc:docChg>
  </pc:docChgLst>
  <pc:docChgLst>
    <pc:chgData name="Marisita Jarvis" userId="S::marisita.jarvis@uli.org::04fe472c-618f-4fe9-acbd-65db5150cd64" providerId="AD" clId="Web-{6BDF4B8D-E03B-81DA-23E3-8B98D6CEBAEC}"/>
    <pc:docChg chg="modSld">
      <pc:chgData name="Marisita Jarvis" userId="S::marisita.jarvis@uli.org::04fe472c-618f-4fe9-acbd-65db5150cd64" providerId="AD" clId="Web-{6BDF4B8D-E03B-81DA-23E3-8B98D6CEBAEC}" dt="2020-08-07T00:30:01.681" v="33" actId="14100"/>
      <pc:docMkLst>
        <pc:docMk/>
      </pc:docMkLst>
      <pc:sldChg chg="modSp">
        <pc:chgData name="Marisita Jarvis" userId="S::marisita.jarvis@uli.org::04fe472c-618f-4fe9-acbd-65db5150cd64" providerId="AD" clId="Web-{6BDF4B8D-E03B-81DA-23E3-8B98D6CEBAEC}" dt="2020-08-07T00:30:01.681" v="33" actId="14100"/>
        <pc:sldMkLst>
          <pc:docMk/>
          <pc:sldMk cId="2802207641" sldId="1028"/>
        </pc:sldMkLst>
        <pc:spChg chg="mod">
          <ac:chgData name="Marisita Jarvis" userId="S::marisita.jarvis@uli.org::04fe472c-618f-4fe9-acbd-65db5150cd64" providerId="AD" clId="Web-{6BDF4B8D-E03B-81DA-23E3-8B98D6CEBAEC}" dt="2020-08-07T00:29:51.274" v="32" actId="14100"/>
          <ac:spMkLst>
            <pc:docMk/>
            <pc:sldMk cId="2802207641" sldId="1028"/>
            <ac:spMk id="5" creationId="{198DFE1B-931B-4240-9275-6491ABD8AE4B}"/>
          </ac:spMkLst>
        </pc:spChg>
        <pc:spChg chg="mod">
          <ac:chgData name="Marisita Jarvis" userId="S::marisita.jarvis@uli.org::04fe472c-618f-4fe9-acbd-65db5150cd64" providerId="AD" clId="Web-{6BDF4B8D-E03B-81DA-23E3-8B98D6CEBAEC}" dt="2020-08-07T00:29:19.584" v="25" actId="14100"/>
          <ac:spMkLst>
            <pc:docMk/>
            <pc:sldMk cId="2802207641" sldId="1028"/>
            <ac:spMk id="149508" creationId="{875CF0A7-3284-4AC9-9985-A47C60E0A613}"/>
          </ac:spMkLst>
        </pc:spChg>
        <pc:picChg chg="mod">
          <ac:chgData name="Marisita Jarvis" userId="S::marisita.jarvis@uli.org::04fe472c-618f-4fe9-acbd-65db5150cd64" providerId="AD" clId="Web-{6BDF4B8D-E03B-81DA-23E3-8B98D6CEBAEC}" dt="2020-08-07T00:30:01.681" v="33" actId="14100"/>
          <ac:picMkLst>
            <pc:docMk/>
            <pc:sldMk cId="2802207641" sldId="1028"/>
            <ac:picMk id="2" creationId="{279B86C6-42EE-478F-B31D-F602D01D0C8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A8119-68FD-4CBB-82BD-7EB0FAA440BA}" type="datetimeFigureOut">
              <a:rPr lang="en-US" smtClean="0"/>
              <a:t>8/6/2020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CDD3D-B1FB-40E0-A643-CDDC6CADD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0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>
            <a:extLst>
              <a:ext uri="{FF2B5EF4-FFF2-40B4-BE49-F238E27FC236}">
                <a16:creationId xmlns:a16="http://schemas.microsoft.com/office/drawing/2014/main" id="{28294600-ED09-4333-B696-C1BA7142A8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master_teachtrain_screen_dec2012</a:t>
            </a:r>
          </a:p>
        </p:txBody>
      </p:sp>
      <p:sp>
        <p:nvSpPr>
          <p:cNvPr id="150531" name="Rectangle 7">
            <a:extLst>
              <a:ext uri="{FF2B5EF4-FFF2-40B4-BE49-F238E27FC236}">
                <a16:creationId xmlns:a16="http://schemas.microsoft.com/office/drawing/2014/main" id="{54CE9A91-5D6A-46F9-BFA1-187EC2D64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2C34C4-67A6-4AE1-A63C-088F780612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0532" name="Rectangle 2">
            <a:extLst>
              <a:ext uri="{FF2B5EF4-FFF2-40B4-BE49-F238E27FC236}">
                <a16:creationId xmlns:a16="http://schemas.microsoft.com/office/drawing/2014/main" id="{561FBF5F-83B9-48FA-AFF4-158007BC9A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3" name="Rectangle 3">
            <a:extLst>
              <a:ext uri="{FF2B5EF4-FFF2-40B4-BE49-F238E27FC236}">
                <a16:creationId xmlns:a16="http://schemas.microsoft.com/office/drawing/2014/main" id="{127D4F7E-A064-48AE-A390-176FA14C7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6">
            <a:extLst>
              <a:ext uri="{FF2B5EF4-FFF2-40B4-BE49-F238E27FC236}">
                <a16:creationId xmlns:a16="http://schemas.microsoft.com/office/drawing/2014/main" id="{28294600-ED09-4333-B696-C1BA7142A8E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master_teachtrain_screen_dec2012</a:t>
            </a:r>
          </a:p>
        </p:txBody>
      </p:sp>
      <p:sp>
        <p:nvSpPr>
          <p:cNvPr id="150531" name="Rectangle 7">
            <a:extLst>
              <a:ext uri="{FF2B5EF4-FFF2-40B4-BE49-F238E27FC236}">
                <a16:creationId xmlns:a16="http://schemas.microsoft.com/office/drawing/2014/main" id="{54CE9A91-5D6A-46F9-BFA1-187EC2D640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2C34C4-67A6-4AE1-A63C-088F780612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0532" name="Rectangle 2">
            <a:extLst>
              <a:ext uri="{FF2B5EF4-FFF2-40B4-BE49-F238E27FC236}">
                <a16:creationId xmlns:a16="http://schemas.microsoft.com/office/drawing/2014/main" id="{561FBF5F-83B9-48FA-AFF4-158007BC9A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3" name="Rectangle 3">
            <a:extLst>
              <a:ext uri="{FF2B5EF4-FFF2-40B4-BE49-F238E27FC236}">
                <a16:creationId xmlns:a16="http://schemas.microsoft.com/office/drawing/2014/main" id="{127D4F7E-A064-48AE-A390-176FA14C7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237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>
            <a:extLst>
              <a:ext uri="{FF2B5EF4-FFF2-40B4-BE49-F238E27FC236}">
                <a16:creationId xmlns:a16="http://schemas.microsoft.com/office/drawing/2014/main" id="{6329EA1D-6F9D-4FDE-8DAE-61D1427B3B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186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186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186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1863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0365B7-8A1B-4244-B0DD-3D7BD8A30C8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BE4604C4-FDDD-470A-B09B-AC984D831E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A8532AB6-1820-4FC6-B794-4B632AF415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298950"/>
            <a:ext cx="5191125" cy="4073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6">
            <a:extLst>
              <a:ext uri="{FF2B5EF4-FFF2-40B4-BE49-F238E27FC236}">
                <a16:creationId xmlns:a16="http://schemas.microsoft.com/office/drawing/2014/main" id="{37B8002E-CC20-4E51-B750-B2ACF60E318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master_teachtrain_screen_dec2012</a:t>
            </a:r>
          </a:p>
        </p:txBody>
      </p:sp>
      <p:sp>
        <p:nvSpPr>
          <p:cNvPr id="152579" name="Rectangle 7">
            <a:extLst>
              <a:ext uri="{FF2B5EF4-FFF2-40B4-BE49-F238E27FC236}">
                <a16:creationId xmlns:a16="http://schemas.microsoft.com/office/drawing/2014/main" id="{A64DE227-F77C-4F4B-B011-D3334D281D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DAF4CD-5A1C-4950-8D5E-4821D3A0F7A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0" name="Rectangle 2">
            <a:extLst>
              <a:ext uri="{FF2B5EF4-FFF2-40B4-BE49-F238E27FC236}">
                <a16:creationId xmlns:a16="http://schemas.microsoft.com/office/drawing/2014/main" id="{A2D93FE3-8B5B-4A34-A49B-97C548B9F3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1" name="Rectangle 3">
            <a:extLst>
              <a:ext uri="{FF2B5EF4-FFF2-40B4-BE49-F238E27FC236}">
                <a16:creationId xmlns:a16="http://schemas.microsoft.com/office/drawing/2014/main" id="{997C888E-191C-449D-84EE-D69DC5C98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If you want 28-year-old business professionals walking on 9</a:t>
            </a:r>
            <a:r>
              <a:rPr lang="en-US" altLang="en-US" baseline="30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</a:t>
            </a: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Avenue at 7:30pm on a Thursday night, what should you build? How much of it? Where should you put it?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What if you want families with young children on 9</a:t>
            </a:r>
            <a:r>
              <a:rPr lang="en-US" altLang="en-US" baseline="30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th</a:t>
            </a:r>
            <a:r>
              <a:rPr lang="en-US" altLang="en-US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on Saturday from 11am-2pm, what should you build?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>
            <a:extLst>
              <a:ext uri="{FF2B5EF4-FFF2-40B4-BE49-F238E27FC236}">
                <a16:creationId xmlns:a16="http://schemas.microsoft.com/office/drawing/2014/main" id="{856D6E8C-D203-4E01-BE46-C532F26032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1363" indent="-284163" defTabSz="930275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1413" indent="-227013" defTabSz="930275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98613" indent="-227013" defTabSz="930275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5813" indent="-227013" defTabSz="930275"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3013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0213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7413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4613" indent="-227013" defTabSz="9302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30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9AF83-6C57-48A4-812F-9BAA8AA3E8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30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8723" name="Rectangle 2">
            <a:extLst>
              <a:ext uri="{FF2B5EF4-FFF2-40B4-BE49-F238E27FC236}">
                <a16:creationId xmlns:a16="http://schemas.microsoft.com/office/drawing/2014/main" id="{7ED2B847-27AA-483E-8EA6-73E02CFBA5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>
            <a:extLst>
              <a:ext uri="{FF2B5EF4-FFF2-40B4-BE49-F238E27FC236}">
                <a16:creationId xmlns:a16="http://schemas.microsoft.com/office/drawing/2014/main" id="{ECE1FEB6-DEF1-4099-BF73-B4A401660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Here is a sample vision statement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is an </a:t>
            </a:r>
            <a:r>
              <a:rPr lang="en-US" altLang="en-US" sz="1200" b="0">
                <a:ea typeface="ＭＳ Ｐゴシック" panose="020B0600070205080204" pitchFamily="34" charset="-128"/>
              </a:rPr>
              <a:t>example to understand the behaviors and activities created by a use. In this case, a Mid-Rise Office building.</a:t>
            </a:r>
          </a:p>
          <a:p>
            <a:endParaRPr lang="en-US" altLang="en-US" sz="1200" b="0"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r>
              <a:rPr lang="en-US" sz="1200">
                <a:solidFill>
                  <a:schemeClr val="tx1"/>
                </a:solidFill>
              </a:rPr>
              <a:t>If you see a Mid-rise office, what are the behaviors and activities created by that use?</a:t>
            </a:r>
          </a:p>
          <a:p>
            <a:pPr>
              <a:defRPr/>
            </a:pPr>
            <a:r>
              <a:rPr lang="en-US" sz="1200">
                <a:solidFill>
                  <a:schemeClr val="tx1"/>
                </a:solidFill>
              </a:rPr>
              <a:t>When are the workers arriving? How? Where?</a:t>
            </a:r>
          </a:p>
          <a:p>
            <a:pPr>
              <a:defRPr/>
            </a:pPr>
            <a:r>
              <a:rPr lang="en-US" sz="1200">
                <a:solidFill>
                  <a:schemeClr val="tx1"/>
                </a:solidFill>
              </a:rPr>
              <a:t>In the early evening when workers leave?</a:t>
            </a:r>
          </a:p>
          <a:p>
            <a:pPr marL="0" indent="0">
              <a:buNone/>
              <a:defRPr/>
            </a:pPr>
            <a:endParaRPr lang="en-US" sz="1200">
              <a:solidFill>
                <a:schemeClr val="tx1"/>
              </a:solidFill>
            </a:endParaRPr>
          </a:p>
          <a:p>
            <a:pPr marL="0" indent="0">
              <a:buNone/>
              <a:defRPr/>
            </a:pPr>
            <a:r>
              <a:rPr lang="en-US" sz="1200">
                <a:solidFill>
                  <a:schemeClr val="tx1"/>
                </a:solidFill>
              </a:rPr>
              <a:t>What happens around noon as a consequence of having the mid-rise?</a:t>
            </a:r>
          </a:p>
          <a:p>
            <a:pPr>
              <a:defRPr/>
            </a:pPr>
            <a:r>
              <a:rPr lang="en-US" sz="1200">
                <a:solidFill>
                  <a:schemeClr val="tx1"/>
                </a:solidFill>
              </a:rPr>
              <a:t>(ANSWER: Office workers go to lunch and activate the street where lunch places are located.)</a:t>
            </a:r>
          </a:p>
          <a:p>
            <a:pPr>
              <a:defRPr/>
            </a:pPr>
            <a:endParaRPr lang="en-US" sz="120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>
                <a:solidFill>
                  <a:schemeClr val="tx1"/>
                </a:solidFill>
              </a:rPr>
              <a:t>Students should ask themselves this type of questions about every use and every adjacency.</a:t>
            </a:r>
          </a:p>
          <a:p>
            <a:pPr>
              <a:defRPr/>
            </a:pPr>
            <a:endParaRPr lang="en-US" sz="1200">
              <a:solidFill>
                <a:schemeClr val="tx1"/>
              </a:solidFill>
            </a:endParaRPr>
          </a:p>
          <a:p>
            <a:endParaRPr lang="en-US" altLang="en-US" sz="1200" b="0">
              <a:ea typeface="ＭＳ Ｐゴシック" panose="020B0600070205080204" pitchFamily="34" charset="-128"/>
            </a:endParaRPr>
          </a:p>
          <a:p>
            <a:endParaRPr lang="en-US" sz="1200" b="0">
              <a:ea typeface="ＭＳ Ｐゴシック" panose="020B0600070205080204" pitchFamily="34" charset="-128"/>
            </a:endParaRPr>
          </a:p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CDD3D-B1FB-40E0-A643-CDDC6CADD6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7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008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>
                <a:solidFill>
                  <a:schemeClr val="tx1"/>
                </a:solidFill>
                <a:ea typeface="ＭＳ Ｐゴシック" pitchFamily="-108" charset="-128"/>
                <a:cs typeface="Arial" panose="020B0604020202020204" pitchFamily="34" charset="0"/>
              </a:rPr>
              <a:t>Are you creating jobs: What type of jobs?  </a:t>
            </a:r>
          </a:p>
          <a:p>
            <a:pPr marL="64008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>
                <a:solidFill>
                  <a:schemeClr val="tx1"/>
                </a:solidFill>
                <a:ea typeface="ＭＳ Ｐゴシック" pitchFamily="-108" charset="-128"/>
                <a:cs typeface="Arial" panose="020B0604020202020204" pitchFamily="34" charset="0"/>
              </a:rPr>
              <a:t>Is that retail making people walk on the sidewalk every day and most times of day and evening, or is it a retail that people go in and out?</a:t>
            </a:r>
          </a:p>
          <a:p>
            <a:pPr marL="64008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>
                <a:solidFill>
                  <a:schemeClr val="tx1"/>
                </a:solidFill>
                <a:ea typeface="ＭＳ Ｐゴシック" pitchFamily="-108" charset="-128"/>
                <a:cs typeface="Arial" panose="020B0604020202020204" pitchFamily="34" charset="0"/>
              </a:rPr>
              <a:t>If the retail is a tire store…what behaviors and activities are created? Are the behaviors and activities the same if you have a café or a bookstore instead?</a:t>
            </a:r>
          </a:p>
          <a:p>
            <a:pPr marL="64008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>
                <a:solidFill>
                  <a:schemeClr val="tx1"/>
                </a:solidFill>
                <a:ea typeface="ＭＳ Ｐゴシック" pitchFamily="-108" charset="-128"/>
                <a:cs typeface="Arial" panose="020B0604020202020204" pitchFamily="34" charset="0"/>
              </a:rPr>
              <a:t>What do people look like, what pace are they moving at, how are they dressed as a result of the retail you decide to include?</a:t>
            </a:r>
          </a:p>
          <a:p>
            <a:pPr marL="64008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>
                <a:solidFill>
                  <a:schemeClr val="tx1"/>
                </a:solidFill>
                <a:ea typeface="ＭＳ Ｐゴシック" pitchFamily="-108" charset="-128"/>
                <a:cs typeface="Arial" panose="020B0604020202020204" pitchFamily="34" charset="0"/>
              </a:rPr>
              <a:t>Is your choice of retail providing a place for people to get together or not?</a:t>
            </a:r>
          </a:p>
          <a:p>
            <a:pPr marL="640080" lvl="2" indent="-342900">
              <a:buFont typeface="Arial" panose="020B0604020202020204" pitchFamily="34" charset="0"/>
              <a:buChar char="•"/>
              <a:defRPr/>
            </a:pPr>
            <a:r>
              <a:rPr lang="en-US" altLang="en-US" sz="2200">
                <a:solidFill>
                  <a:schemeClr val="tx1"/>
                </a:solidFill>
                <a:ea typeface="ＭＳ Ｐゴシック" pitchFamily="-108" charset="-128"/>
                <a:cs typeface="Arial" panose="020B0604020202020204" pitchFamily="34" charset="0"/>
              </a:rPr>
              <a:t>Is your choice making the surrounding area feel safer or not?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6CDD3D-B1FB-40E0-A643-CDDC6CADD6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93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New slides about different types of stores.  Hardaware, paint, tire stores, vs. boutique, café, bookstore.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master_teachtrain_screen_dec2012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9BC210-48D9-C44E-BFF2-FA16AF535646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544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master_teachtrain_screen_dec2012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9BC210-48D9-C44E-BFF2-FA16AF535646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21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7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2727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89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5374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81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25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84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4BC659-C58E-4478-AE07-1459EB0734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3F752F-35D9-4914-9883-9F3E58F987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B3FE63-EFE5-4688-AB9F-27ACEF0447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60A1D-5082-4F71-89EE-BB854167A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88681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AF1F3C-5CAA-4CF2-96F4-D3E7B15794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2748C3-2175-48AD-AFB7-75FB0713D4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6ED4E-8BDA-4633-84A5-8D717D571C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3EF16-A6C9-4D97-B274-4D8912C76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71606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A552EF-450F-4503-A3EC-792F740755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B3D074-F6C8-4DD1-A740-DB02BB20CE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4C8E46C-5D27-447B-A16E-DF2BC0DA81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E131E-5371-4261-890A-E727CEFF3C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37911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42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143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0E5CB4-5AEE-49BB-87AB-E6477C1C05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35206E-E6F0-4193-8130-6168BF3DF5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3AF28C-318A-4C07-B70B-0920B8C415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152C5B-D376-4FB5-8685-DF76EC876E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42032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9C231F-5A3D-45E7-8587-1FEAC320BD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ECA8DB-5AB9-4745-9589-FCA46E7037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A9A45A1-D2FB-4CCD-961F-81C2537ABF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C2DFF7-A7A7-4D49-81D0-24D1EA596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864692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B001A00-AAAF-4FB4-99DC-67084B0820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E7F6CD-4782-4175-979F-F4825470FE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16A109-C4FC-48D5-8E70-DC52E04237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81642-70A3-4955-84C0-674A5083F4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299812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EC44278-DE71-411F-9935-3EE3839A6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CE355F5-6BE1-42FA-93E8-9DD25EDE7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FEDA7E-3580-4E28-AF00-2B001557E8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84E1C-385C-452E-AF1C-A3D0ADBC47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6108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855EF5-4EA4-4A78-A9E1-95E770334A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C787BA-91E0-42AA-9053-9100256A26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BBA8A9-F16F-48A2-A7C8-B5BA755A8A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19F085-E6B3-42F3-B28B-647DD987DF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61325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49BC32-F5E5-4649-88E7-E3F7AB0871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0074A5-C8FF-4440-81C0-2FDC01FFA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616123-C101-45EC-8715-5E4274D491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2DEC2-C1C8-42E7-9A5A-3FF7970577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67146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18B62-D3A6-4D58-8141-E7BAAECF27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13D1CD-CDE1-4284-8B6C-B94CB015C0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63038C-758A-4750-837B-EA1D378B67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74EC38-4F75-4091-95C3-F75DAC41A9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48494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49831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4983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BDB60E-F318-4C5D-BCE4-ED55421A4B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484281-D085-48FF-9774-36D1C6A1F2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AC7A1E-6575-46EB-882A-C587C1B69A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B08FE-09D4-4D7D-B0D1-948FE606F2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390790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1430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72A110-FE07-447C-9258-07AAC58EDE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EFC0A3-9BC9-4033-B35E-6A87E777B4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FD49D0-A74B-46B8-9D39-191CDCCE36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1F4DA-6ED3-4BAE-888D-703B6DD07E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397573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01753A-184B-447B-B82E-19A9792AE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A85E0E-4C02-4E6E-894A-656E7A28FE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901649-3381-42F1-99AC-CBC54ABB7F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5A63C0-87C3-4A2D-B491-C0CE0D627E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262275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89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4289E2-1062-41B7-893F-D3E57A759E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4662B9-EF08-4523-B5F2-B26360FBCD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C005EF-3DE5-4DC1-9D9D-A7D62617FF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009BD3-410D-460F-9AD0-346CF36A86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880342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B769BC-93B3-4862-985E-9301CC446D3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CD6204-557F-4A9C-8EBD-7BB1C3850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E0F5F4E-05DA-4376-A36E-6DFED6A8C9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FDFABA-C60B-459E-89E0-7F8E091236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92628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143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2EA420-F5CF-4538-A67F-D3D9E4ECD9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22C46A-4C90-40B9-9790-0DA4987617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92A4C-105D-4A25-8145-012523C6C0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3EAB5C-9F27-45C4-AA41-1DEAE5B88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913010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63DB885-7036-4453-97F7-A97D7C7DFF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850A83-41C0-4FF2-AB41-303E064F73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7B296E3-C601-46AE-A50A-73E9D2D1F4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6961F-CA5C-41B0-BB0B-DCDEE6345B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7776134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FB42854-079D-4F18-ADF5-5B256B5DEB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E24C0F6-16C7-4109-BD80-C1CF176456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9E0924A-D45B-4B47-ACCE-DCAEAF1DEB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6BEE0-70A9-4ACB-A631-0FC55F6412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92256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0C6BA3B-99A6-4959-92C6-ADC230F06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EAB1A00-4F21-444A-8001-380A00F1CD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0B509B-756B-4BBC-A0D7-248176769D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8C288-F4EE-4E2E-827C-64B3A8772A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092404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6D9A5E-F68B-4658-B3F7-4BABEF29A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247CDA-2CFE-4422-B5AB-226B8975D9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A4EE90-D24A-477C-A374-2A1DBB7DAA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EC083-32C0-42D3-8226-33799088B5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064798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239D34-F563-4C23-A83F-81D59DB5E5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00AE6B-E3AE-49A5-9208-1CC16358FF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BEE791-0D98-427C-9E36-DDB8714053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539C40-500B-41F1-9BB8-F27FC0A15B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641819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2127F3-F2BF-4164-B753-BFF17BC3ED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688E26-4D89-4345-A7F9-49A915491D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57BF59-A60F-446A-8DFA-1C2C673C4D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682BA-C05B-43CF-83CA-7B9B58C0EE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726033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49831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4983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5DA394-22E2-4103-8518-3C559DC7BC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10C801-0717-4727-A9B1-56BCAD5D65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7136EC-A970-4B46-AE45-70D9289BA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C5D53-FE77-48C7-A701-B32D5ECE16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55712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409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1430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5BFA2C-A9BB-4E0B-84B9-C1190535C6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D03486-A8F5-4D65-BEFD-516A378B83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4F4632-94BB-4152-8B3C-73B17C9EA8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87B54-B812-4007-96E3-FB5F4EF55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99300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3EB9A2-43A1-4073-AF05-5E9A323C37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ADFC41-207C-4972-80E1-232821FB1C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7CA30E-FF36-4322-BB0F-FF40691308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AE316-8CF9-4BA7-8E51-87A7675020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359048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08A11F-C099-4124-9867-CB4A4EF343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562E6C-6C03-4959-B7E3-0B8E0047D6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A832F26-86FE-4C34-BF5B-FBF6F16CC2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A4C1B-34A6-45DF-AF4B-0D7E594EF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266327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1DCECB-A35B-414A-A911-CD29BC0BB8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E00D82-8D79-49D0-9440-18D16EF18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8BD5AF-022D-44A9-94A2-2900A96C31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8EF346-E573-4D60-A5AA-DC72AD00F6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2193742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1430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16FCD1-F9D9-42CA-B242-CBA6D8E19A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5AF63D-7E38-40E8-A025-77C4F3154E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35AAC6-AB40-42C1-81D6-BBE6F871D0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36EA7-D010-40C2-BFC7-D704C6D44E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882882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330A10E-1076-44E5-B04A-75ED1E7B56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941502C-46F1-4C63-81EF-C37CC89A85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E393D41-B754-4133-98EF-2771977CC8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4043D-C687-4AA1-92F0-1BF17E13E3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4368128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26AB438-9E0D-4C47-BFFD-A4E2BF1DD1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7A8FA43-0F71-4353-B46D-5741271DDF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8AA8304-14C4-46E4-825E-0C62C29C08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43880-0966-4F64-8EEF-C46785113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234036"/>
      </p:ext>
    </p:extLst>
  </p:cSld>
  <p:clrMapOvr>
    <a:masterClrMapping/>
  </p:clrMapOvr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652D7C-982D-4A72-9CFF-82BC6AC168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24F1905-BF1A-4574-8FAE-4ACAB51968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720FB5-2C5D-457E-AC3F-8F59A441C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95719-0491-4316-9EE4-89E43FA41B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80389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6B1F49-206E-4A9C-AC4E-92B3223668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65A9D0-1072-48E6-926F-65DA6BD1BB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B2213F-AE3E-4F21-B061-6F9E76651A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1AAFA-C329-4435-8429-D731F245B6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2403706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9DB7C9-F726-4A6F-BD08-52090D9D3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2595DC-60FF-4C76-9796-7CD975BF6B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093D9E-A82F-45FE-8257-2C49C50723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97D15-42F1-4639-B98C-D4347EFE9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8355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230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800514-2C1C-4D7B-B380-100BA2EF82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6CEE6B-63E2-4E14-B4D1-DE5C62A37C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FCF637-A72A-4922-A2A4-D4C3F87A4D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C2E8E-0B1E-424B-9222-270588A941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43866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498316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4983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E0B231-9BB6-4322-9BD1-08F5DE6F62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90EF5F-4488-4D25-B744-895E030A99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6953DB-91DE-4BF9-9047-1702D1A212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FEDF7-AF11-4DCB-9C56-BC383E20C3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404653"/>
      </p:ext>
    </p:extLst>
  </p:cSld>
  <p:clrMapOvr>
    <a:masterClrMapping/>
  </p:clrMapOvr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1430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046932-698D-4618-8BFE-4FCE15138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7197B6-E218-4EED-B557-DA4B0ABEF0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6D0E0E-200B-43FD-A956-6246CC5F7D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A8DE9-D0E7-45BF-9069-88C21DF85F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009501"/>
      </p:ext>
    </p:extLst>
  </p:cSld>
  <p:clrMapOvr>
    <a:masterClrMapping/>
  </p:clrMapOvr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1795389"/>
      </p:ext>
    </p:extLst>
  </p:cSld>
  <p:clrMapOvr>
    <a:masterClrMapping/>
  </p:clrMapOvr>
  <p:transition spd="med"/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01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6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4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30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90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>
            <a:extLst>
              <a:ext uri="{FF2B5EF4-FFF2-40B4-BE49-F238E27FC236}">
                <a16:creationId xmlns:a16="http://schemas.microsoft.com/office/drawing/2014/main" id="{B10143B0-E843-48D2-861D-28DA537D20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DA56EF9-A917-47D1-9200-B2C223AF15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Times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E7594B4-97E0-4335-993E-1AD5E98B6D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Times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B21F09F-03DA-4E86-9848-1A62B6E1711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fld id="{03FB6302-7D6A-424E-AB00-9DF9BF9ACFF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2" name="Line 7">
            <a:extLst>
              <a:ext uri="{FF2B5EF4-FFF2-40B4-BE49-F238E27FC236}">
                <a16:creationId xmlns:a16="http://schemas.microsoft.com/office/drawing/2014/main" id="{B3B611FC-E7A2-4D41-AADB-92F20093A5B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2813"/>
            <a:ext cx="12192000" cy="0"/>
          </a:xfrm>
          <a:prstGeom prst="line">
            <a:avLst/>
          </a:prstGeom>
          <a:noFill/>
          <a:ln w="12700">
            <a:solidFill>
              <a:srgbClr val="78A2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4103" name="Picture 8" descr="ULI_bar_377">
            <a:extLst>
              <a:ext uri="{FF2B5EF4-FFF2-40B4-BE49-F238E27FC236}">
                <a16:creationId xmlns:a16="http://schemas.microsoft.com/office/drawing/2014/main" id="{8FC1E73F-EB46-46FE-8113-CA8498D40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9" descr="ULI_bar_377">
            <a:extLst>
              <a:ext uri="{FF2B5EF4-FFF2-40B4-BE49-F238E27FC236}">
                <a16:creationId xmlns:a16="http://schemas.microsoft.com/office/drawing/2014/main" id="{B638001A-3FCB-4714-B124-176A0CDF6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1826"/>
            <a:ext cx="12192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 descr="ULI_mark_logotype_377">
            <a:extLst>
              <a:ext uri="{FF2B5EF4-FFF2-40B4-BE49-F238E27FC236}">
                <a16:creationId xmlns:a16="http://schemas.microsoft.com/office/drawing/2014/main" id="{1CF1C8E8-9C4C-4A69-A7D7-A64EA8DB95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7" y="6096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5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ＭＳ Ｐゴシック" pitchFamily="-106" charset="-128"/>
          <a:cs typeface="ＭＳ Ｐゴシック" pitchFamily="-106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8A22E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78A22E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8A22E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8A22E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8A22E"/>
          </a:solidFill>
          <a:latin typeface="+mn-lt"/>
          <a:ea typeface="ＭＳ Ｐゴシック" pitchFamily="-106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78A22E"/>
          </a:solidFill>
          <a:latin typeface="+mn-lt"/>
          <a:ea typeface="ＭＳ Ｐゴシック" pitchFamily="-106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78A22E"/>
          </a:solidFill>
          <a:latin typeface="+mn-lt"/>
          <a:ea typeface="ＭＳ Ｐゴシック" pitchFamily="-106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78A22E"/>
          </a:solidFill>
          <a:latin typeface="+mn-lt"/>
          <a:ea typeface="ＭＳ Ｐゴシック" pitchFamily="-106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78A22E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B6247614-CADA-4393-B6F3-1BE528D4B5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8C45960-6E1C-4476-B313-DA5D54D99D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Times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F910B22-189C-4106-BBE8-CEC3EE15BDC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Times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4AB40FF-9AF8-47A0-BCDB-AC8E58370B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fld id="{853DB8F0-2532-4FB5-9B90-A569FE05C89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" name="Line 7">
            <a:extLst>
              <a:ext uri="{FF2B5EF4-FFF2-40B4-BE49-F238E27FC236}">
                <a16:creationId xmlns:a16="http://schemas.microsoft.com/office/drawing/2014/main" id="{C96FC2AB-BDC8-4618-8A9A-F4367EAAE0B1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2813"/>
            <a:ext cx="12192000" cy="0"/>
          </a:xfrm>
          <a:prstGeom prst="line">
            <a:avLst/>
          </a:prstGeom>
          <a:noFill/>
          <a:ln w="12700">
            <a:solidFill>
              <a:srgbClr val="78A2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1031" name="Picture 8" descr="ULI_bar_377">
            <a:extLst>
              <a:ext uri="{FF2B5EF4-FFF2-40B4-BE49-F238E27FC236}">
                <a16:creationId xmlns:a16="http://schemas.microsoft.com/office/drawing/2014/main" id="{204EAB26-D85B-4552-9535-F49274D63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 descr="ULI_bar_377">
            <a:extLst>
              <a:ext uri="{FF2B5EF4-FFF2-40B4-BE49-F238E27FC236}">
                <a16:creationId xmlns:a16="http://schemas.microsoft.com/office/drawing/2014/main" id="{E02EFEFB-5CC0-44F4-AA6B-02C974E0B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1826"/>
            <a:ext cx="12192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ULI_mark_logotype_377">
            <a:extLst>
              <a:ext uri="{FF2B5EF4-FFF2-40B4-BE49-F238E27FC236}">
                <a16:creationId xmlns:a16="http://schemas.microsoft.com/office/drawing/2014/main" id="{A1AE9B9B-F2E2-4632-BA23-F73ABA48E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7" y="6096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70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8A22E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78A22E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8A22E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8A22E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8A22E"/>
          </a:solidFill>
          <a:latin typeface="+mn-lt"/>
          <a:ea typeface="ＭＳ Ｐゴシック" pitchFamily="-106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78A22E"/>
          </a:solidFill>
          <a:latin typeface="+mn-lt"/>
          <a:ea typeface="ＭＳ Ｐゴシック" pitchFamily="-106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78A22E"/>
          </a:solidFill>
          <a:latin typeface="+mn-lt"/>
          <a:ea typeface="ＭＳ Ｐゴシック" pitchFamily="-106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78A22E"/>
          </a:solidFill>
          <a:latin typeface="+mn-lt"/>
          <a:ea typeface="ＭＳ Ｐゴシック" pitchFamily="-106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78A22E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EEB2E696-8ACB-4049-8DC9-E618D0629C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6C10556-37F4-441A-A3F2-FB7578CD2D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Times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4768DEB-7CA4-49D5-A1E7-367075D497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chemeClr val="tx1"/>
                </a:solidFill>
                <a:latin typeface="Times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A6AACFC-6A09-4E0D-8601-EDE25C4A62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8E049ECE-6062-41FA-8BC9-8A3CE01F04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Line 7">
            <a:extLst>
              <a:ext uri="{FF2B5EF4-FFF2-40B4-BE49-F238E27FC236}">
                <a16:creationId xmlns:a16="http://schemas.microsoft.com/office/drawing/2014/main" id="{01F65FFC-8DBF-4775-B4F5-ABC0DA7B579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12813"/>
            <a:ext cx="12192000" cy="0"/>
          </a:xfrm>
          <a:prstGeom prst="line">
            <a:avLst/>
          </a:prstGeom>
          <a:noFill/>
          <a:ln w="12700">
            <a:solidFill>
              <a:srgbClr val="78A22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800"/>
          </a:p>
        </p:txBody>
      </p:sp>
      <p:pic>
        <p:nvPicPr>
          <p:cNvPr id="1031" name="Picture 8" descr="ULI_bar_377">
            <a:extLst>
              <a:ext uri="{FF2B5EF4-FFF2-40B4-BE49-F238E27FC236}">
                <a16:creationId xmlns:a16="http://schemas.microsoft.com/office/drawing/2014/main" id="{47A8D004-DA75-4E33-87D1-44D2CB303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192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9" descr="ULI_bar_377">
            <a:extLst>
              <a:ext uri="{FF2B5EF4-FFF2-40B4-BE49-F238E27FC236}">
                <a16:creationId xmlns:a16="http://schemas.microsoft.com/office/drawing/2014/main" id="{7D99352F-2CCB-4ED1-AE3B-EDA3048CA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1826"/>
            <a:ext cx="12192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0" descr="ULI_mark_logotype_377">
            <a:extLst>
              <a:ext uri="{FF2B5EF4-FFF2-40B4-BE49-F238E27FC236}">
                <a16:creationId xmlns:a16="http://schemas.microsoft.com/office/drawing/2014/main" id="{8D7A4A7A-CD56-46CB-8B1A-9D6C1C94F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67" y="6096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15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ＭＳ Ｐゴシック" pitchFamily="-106" charset="-128"/>
          <a:cs typeface="ＭＳ Ｐゴシック" pitchFamily="-106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78A22E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78A22E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78A22E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78A22E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78A22E"/>
          </a:solidFill>
          <a:latin typeface="+mn-lt"/>
          <a:ea typeface="ＭＳ Ｐゴシック" pitchFamily="-106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78A22E"/>
          </a:solidFill>
          <a:latin typeface="+mn-lt"/>
          <a:ea typeface="ＭＳ Ｐゴシック" pitchFamily="-106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78A22E"/>
          </a:solidFill>
          <a:latin typeface="+mn-lt"/>
          <a:ea typeface="ＭＳ Ｐゴシック" pitchFamily="-106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78A22E"/>
          </a:solidFill>
          <a:latin typeface="+mn-lt"/>
          <a:ea typeface="ＭＳ Ｐゴシック" pitchFamily="-106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78A22E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93E9717F-DA8B-4CE3-ACAF-CF41CDB68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50" y="152400"/>
            <a:ext cx="3733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:a16="http://schemas.microsoft.com/office/drawing/2014/main" id="{1773E170-0B3D-4AF6-BC6A-008D57C4D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8050" y="1038267"/>
            <a:ext cx="8001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  <a:latin typeface="Trebuchet MS"/>
              </a:rPr>
              <a:t>The Vision Statement</a:t>
            </a:r>
            <a:endParaRPr lang="en-US" altLang="en-US" sz="3000">
              <a:solidFill>
                <a:srgbClr val="77933C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1CAE6B58-87A3-4F47-833F-6A3D82D1D7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93" y="6140809"/>
            <a:ext cx="1909763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4">
            <a:extLst>
              <a:ext uri="{FF2B5EF4-FFF2-40B4-BE49-F238E27FC236}">
                <a16:creationId xmlns:a16="http://schemas.microsoft.com/office/drawing/2014/main" id="{3EEA6889-1952-471E-97B2-C72E41D05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714501"/>
            <a:ext cx="639445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86FF22-5B54-42D9-8DFF-17FAA54BB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6097" y="6314532"/>
            <a:ext cx="683339" cy="365125"/>
          </a:xfrm>
        </p:spPr>
        <p:txBody>
          <a:bodyPr/>
          <a:lstStyle/>
          <a:p>
            <a:fld id="{BE1B7646-0A3D-44F6-BE8E-6051DF0D6043}" type="slidenum">
              <a:rPr lang="en-US" sz="1400" smtClean="0">
                <a:solidFill>
                  <a:schemeClr val="tx1"/>
                </a:solidFill>
              </a:rPr>
              <a:t>1</a:t>
            </a:fld>
            <a:endParaRPr 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>
            <a:extLst>
              <a:ext uri="{FF2B5EF4-FFF2-40B4-BE49-F238E27FC236}">
                <a16:creationId xmlns:a16="http://schemas.microsoft.com/office/drawing/2014/main" id="{31EF6ED4-2888-484D-A5C6-1774DB8511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71301" y="68094"/>
            <a:ext cx="9444050" cy="1244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Different Uses Create Different Behaviors and Activities</a:t>
            </a:r>
            <a:endParaRPr lang="en-US" altLang="en-US" sz="280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389C161E-343B-484F-A3A6-A9D4F9E75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01" y="1489996"/>
            <a:ext cx="9775767" cy="5053359"/>
          </a:xfrm>
        </p:spPr>
        <p:txBody>
          <a:bodyPr>
            <a:normAutofit/>
          </a:bodyPr>
          <a:lstStyle/>
          <a:p>
            <a:pPr marL="0" lvl="1" indent="0">
              <a:buNone/>
              <a:defRPr/>
            </a:pPr>
            <a:r>
              <a:rPr lang="en-US" altLang="en-US" sz="3000" b="1">
                <a:solidFill>
                  <a:schemeClr val="tx1"/>
                </a:solidFill>
                <a:ea typeface="ＭＳ Ｐゴシック" pitchFamily="-108" charset="-128"/>
                <a:cs typeface="Arial" panose="020B0604020202020204" pitchFamily="34" charset="0"/>
              </a:rPr>
              <a:t>When you see Neighborhood Retail (4-6 stores):</a:t>
            </a:r>
            <a:endParaRPr lang="en-US" altLang="en-US" sz="2200" b="1">
              <a:solidFill>
                <a:schemeClr val="tx1"/>
              </a:solidFill>
              <a:ea typeface="ＭＳ Ｐゴシック" pitchFamily="-108" charset="-128"/>
              <a:cs typeface="Arial" panose="020B0604020202020204" pitchFamily="34" charset="0"/>
            </a:endParaRPr>
          </a:p>
          <a:p>
            <a:pPr marL="640080" lvl="2" indent="-342900">
              <a:defRPr/>
            </a:pPr>
            <a:r>
              <a:rPr lang="en-US" altLang="en-US" sz="3000">
                <a:solidFill>
                  <a:schemeClr val="tx1"/>
                </a:solidFill>
                <a:ea typeface="ＭＳ Ｐゴシック" pitchFamily="-108" charset="-128"/>
                <a:cs typeface="Arial" panose="020B0604020202020204" pitchFamily="34" charset="0"/>
              </a:rPr>
              <a:t>What type of jobs are being created?</a:t>
            </a:r>
          </a:p>
          <a:p>
            <a:pPr marL="640080" lvl="2" indent="-342900">
              <a:defRPr/>
            </a:pPr>
            <a:r>
              <a:rPr lang="en-US" altLang="en-US" sz="3000">
                <a:solidFill>
                  <a:schemeClr val="tx1"/>
                </a:solidFill>
                <a:ea typeface="ＭＳ Ｐゴシック" pitchFamily="-108" charset="-128"/>
                <a:cs typeface="Arial" panose="020B0604020202020204" pitchFamily="34" charset="0"/>
              </a:rPr>
              <a:t>Is that retail creating foot traffic? At what time of the day? </a:t>
            </a:r>
          </a:p>
          <a:p>
            <a:pPr marL="640080" lvl="2" indent="-342900">
              <a:defRPr/>
            </a:pPr>
            <a:r>
              <a:rPr lang="en-US" altLang="en-US" sz="3000">
                <a:solidFill>
                  <a:schemeClr val="tx1"/>
                </a:solidFill>
                <a:ea typeface="ＭＳ Ｐゴシック" pitchFamily="-108" charset="-128"/>
                <a:cs typeface="Arial" panose="020B0604020202020204" pitchFamily="34" charset="0"/>
              </a:rPr>
              <a:t>Who are the people on the street?  At what pace are they moving?  How are they dressed?</a:t>
            </a:r>
          </a:p>
          <a:p>
            <a:pPr marL="640080" lvl="2" indent="-342900">
              <a:defRPr/>
            </a:pPr>
            <a:r>
              <a:rPr lang="en-US" altLang="en-US" sz="3000">
                <a:solidFill>
                  <a:schemeClr val="tx1"/>
                </a:solidFill>
                <a:ea typeface="ＭＳ Ｐゴシック" pitchFamily="-108" charset="-128"/>
                <a:cs typeface="Arial" panose="020B0604020202020204" pitchFamily="34" charset="0"/>
              </a:rPr>
              <a:t>Is the choice of retail providing a place for people to gather?  Is it creating a sense of place?  </a:t>
            </a:r>
          </a:p>
          <a:p>
            <a:pPr marL="640080" lvl="2" indent="-342900">
              <a:defRPr/>
            </a:pPr>
            <a:endParaRPr lang="en-US" altLang="en-US" sz="2200">
              <a:solidFill>
                <a:schemeClr val="tx1"/>
              </a:solidFill>
              <a:ea typeface="ＭＳ Ｐゴシック" pitchFamily="-108" charset="-128"/>
              <a:cs typeface="Arial" panose="020B0604020202020204" pitchFamily="34" charset="0"/>
            </a:endParaRPr>
          </a:p>
        </p:txBody>
      </p:sp>
      <p:sp>
        <p:nvSpPr>
          <p:cNvPr id="112644" name="Slide Number Placeholder 3">
            <a:extLst>
              <a:ext uri="{FF2B5EF4-FFF2-40B4-BE49-F238E27FC236}">
                <a16:creationId xmlns:a16="http://schemas.microsoft.com/office/drawing/2014/main" id="{D5115397-CD7E-4287-85EF-8093843F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1943" y="6240867"/>
            <a:ext cx="68333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A1FB9E8A-6E3A-4BD0-895A-ACA7A55D2F76}" type="slidenum">
              <a:rPr lang="en-US" altLang="en-US" sz="1400">
                <a:solidFill>
                  <a:srgbClr val="000000"/>
                </a:solidFill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10</a:t>
            </a:fld>
            <a:endParaRPr lang="en-US" altLang="en-US" sz="1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811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58E7F-6D1B-ED40-9B1F-4EA9A4339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>
                <a:ea typeface="ＭＳ Ｐゴシック" panose="020B0600070205080204" pitchFamily="34" charset="-128"/>
              </a:rPr>
              <a:t>Consider the effects of one choice 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vs. another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7868D-45C7-8A43-8929-CFC7D3E5DE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4" y="1930400"/>
            <a:ext cx="8596668" cy="576262"/>
          </a:xfrm>
        </p:spPr>
        <p:txBody>
          <a:bodyPr/>
          <a:lstStyle/>
          <a:p>
            <a:r>
              <a:rPr lang="en-US" sz="3200"/>
              <a:t>What activity is generated by: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08D2BC-A773-2E4F-9B45-69ED08447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7199894" cy="39923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Grocery store vs. bookstore</a:t>
            </a:r>
          </a:p>
          <a:p>
            <a:r>
              <a:rPr lang="en-US" sz="3200"/>
              <a:t>Hardware store vs. Café</a:t>
            </a:r>
          </a:p>
          <a:p>
            <a:r>
              <a:rPr lang="en-US" sz="3200"/>
              <a:t>Tire store vs. bakery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CC4B42-9A2F-154A-82A8-E27DB64A1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AF8C50-6619-EB45-858B-70273BFC3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7050" y="6299459"/>
            <a:ext cx="683339" cy="365125"/>
          </a:xfrm>
        </p:spPr>
        <p:txBody>
          <a:bodyPr/>
          <a:lstStyle/>
          <a:p>
            <a:pPr>
              <a:defRPr/>
            </a:pPr>
            <a:fld id="{D02C991B-D8FC-4464-9690-EB390A54FDA5}" type="slidenum">
              <a:rPr lang="en-US" sz="1400" dirty="0" smtClean="0">
                <a:solidFill>
                  <a:schemeClr val="tx1"/>
                </a:solidFill>
              </a:rPr>
              <a:pPr>
                <a:defRPr/>
              </a:pPr>
              <a:t>11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8E2E12A0-1D60-974A-8C9D-B3A4B36920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787445" cy="278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9CCEB90-9ECB-7541-8804-BBE944AA9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510" y="3219878"/>
            <a:ext cx="2567151" cy="17038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882D58B-D3C9-1D41-85D9-806B57E68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580" y="2356501"/>
            <a:ext cx="1912643" cy="2567272"/>
          </a:xfrm>
          <a:prstGeom prst="rect">
            <a:avLst/>
          </a:prstGeom>
        </p:spPr>
      </p:pic>
      <p:pic>
        <p:nvPicPr>
          <p:cNvPr id="5" name="Picture 5" descr="A store front at day&#10;&#10;Description automatically generated">
            <a:extLst>
              <a:ext uri="{FF2B5EF4-FFF2-40B4-BE49-F238E27FC236}">
                <a16:creationId xmlns:a16="http://schemas.microsoft.com/office/drawing/2014/main" id="{2C1DD1C2-13D0-4FF7-929F-DFB0E028A3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356" y="4912049"/>
            <a:ext cx="2706793" cy="1468852"/>
          </a:xfrm>
          <a:prstGeom prst="rect">
            <a:avLst/>
          </a:prstGeom>
        </p:spPr>
      </p:pic>
      <p:pic>
        <p:nvPicPr>
          <p:cNvPr id="6" name="Picture 7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852D0D14-0CCA-46F7-8745-2F0939372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9336" y="4923574"/>
            <a:ext cx="2363825" cy="14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A6163-3EFC-41C2-B76B-596B24705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089" y="1887419"/>
            <a:ext cx="9143007" cy="38807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defRPr/>
            </a:pPr>
            <a:r>
              <a:rPr lang="en-US" sz="3200">
                <a:solidFill>
                  <a:schemeClr val="tx1"/>
                </a:solidFill>
                <a:ea typeface="ＭＳ Ｐゴシック"/>
              </a:rPr>
              <a:t>Before your team starts building, you need to develop a distinctive vision for Elmwood</a:t>
            </a:r>
          </a:p>
          <a:p>
            <a:pPr marL="0" indent="0">
              <a:buNone/>
              <a:defRPr/>
            </a:pPr>
            <a:endParaRPr lang="en-US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200">
                <a:solidFill>
                  <a:schemeClr val="tx1"/>
                </a:solidFill>
                <a:ea typeface="ＭＳ Ｐゴシック"/>
              </a:rPr>
              <a:t>Each team is required to write a </a:t>
            </a:r>
            <a:r>
              <a:rPr lang="en-US" sz="3200" b="1">
                <a:solidFill>
                  <a:schemeClr val="tx1"/>
                </a:solidFill>
                <a:ea typeface="ＭＳ Ｐゴシック"/>
              </a:rPr>
              <a:t>vision statement </a:t>
            </a:r>
            <a:r>
              <a:rPr lang="en-US" sz="3200">
                <a:solidFill>
                  <a:schemeClr val="tx1"/>
                </a:solidFill>
                <a:ea typeface="ＭＳ Ｐゴシック"/>
              </a:rPr>
              <a:t>that paints the picture of the district – the “look and feel” you want to create and the activities and outcomes you want to enable.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11398F49-9B8E-4F84-B84F-C723C438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77946" y="6242645"/>
            <a:ext cx="68333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DBDC6420-C4F4-4A08-B624-9824FEDFF7BF}" type="slidenum">
              <a:rPr lang="en-US" altLang="en-US" sz="1400">
                <a:solidFill>
                  <a:srgbClr val="000000"/>
                </a:solidFill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2</a:t>
            </a:fld>
            <a:endParaRPr lang="en-US" altLang="en-US" sz="1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D1C33E-6F41-4534-B7F9-C9DCD53A3C2E}"/>
              </a:ext>
            </a:extLst>
          </p:cNvPr>
          <p:cNvSpPr txBox="1">
            <a:spLocks/>
          </p:cNvSpPr>
          <p:nvPr/>
        </p:nvSpPr>
        <p:spPr>
          <a:xfrm>
            <a:off x="1825835" y="113312"/>
            <a:ext cx="6705600" cy="12004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>
                <a:solidFill>
                  <a:srgbClr val="70A416"/>
                </a:solidFill>
                <a:latin typeface="+mn-lt"/>
              </a:rPr>
              <a:t>Craft a Vision Statement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3">
            <a:extLst>
              <a:ext uri="{FF2B5EF4-FFF2-40B4-BE49-F238E27FC236}">
                <a16:creationId xmlns:a16="http://schemas.microsoft.com/office/drawing/2014/main" id="{875CF0A7-3284-4AC9-9985-A47C60E0A6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1991" y="1813681"/>
            <a:ext cx="10271760" cy="451792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500">
                <a:solidFill>
                  <a:schemeClr val="tx1"/>
                </a:solidFill>
                <a:latin typeface="Calibri"/>
                <a:ea typeface="ＭＳ Ｐゴシック"/>
              </a:rPr>
              <a:t>The Vision Statement is your project’s aspirational “mission statement”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3500">
              <a:solidFill>
                <a:schemeClr val="tx1"/>
              </a:solidFill>
              <a:latin typeface="Calibri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500">
                <a:solidFill>
                  <a:schemeClr val="tx1"/>
                </a:solidFill>
                <a:latin typeface="Calibri"/>
                <a:ea typeface="ＭＳ Ｐゴシック"/>
              </a:rPr>
              <a:t>The VS is to UrbanPlan as the “thesis” is to a paper for your English or History class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500">
              <a:solidFill>
                <a:schemeClr val="tx1"/>
              </a:solidFill>
              <a:latin typeface="Calibri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500">
                <a:solidFill>
                  <a:schemeClr val="tx1"/>
                </a:solidFill>
                <a:latin typeface="Calibri"/>
                <a:ea typeface="ＭＳ Ｐゴシック"/>
              </a:rPr>
              <a:t>It is the unifying concept around which all argument and exposition is developed</a:t>
            </a:r>
          </a:p>
        </p:txBody>
      </p:sp>
      <p:sp>
        <p:nvSpPr>
          <p:cNvPr id="149506" name="Slide Number Placeholder 5">
            <a:extLst>
              <a:ext uri="{FF2B5EF4-FFF2-40B4-BE49-F238E27FC236}">
                <a16:creationId xmlns:a16="http://schemas.microsoft.com/office/drawing/2014/main" id="{E552D7E9-27BB-4ACC-ACB6-5BDB9C47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7342" y="6328909"/>
            <a:ext cx="683339" cy="23572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72CE1261-8299-43D2-8B0A-22509EEEB479}" type="slidenum">
              <a:rPr lang="en-US" altLang="en-US" sz="1400">
                <a:solidFill>
                  <a:srgbClr val="000000"/>
                </a:solidFill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3</a:t>
            </a:fld>
            <a:endParaRPr lang="en-US" altLang="en-US" sz="1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8DFE1B-931B-4240-9275-6491ABD8AE4B}"/>
              </a:ext>
            </a:extLst>
          </p:cNvPr>
          <p:cNvSpPr txBox="1">
            <a:spLocks/>
          </p:cNvSpPr>
          <p:nvPr/>
        </p:nvSpPr>
        <p:spPr>
          <a:xfrm>
            <a:off x="1124823" y="694666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000">
                <a:solidFill>
                  <a:srgbClr val="70A416"/>
                </a:solidFill>
                <a:latin typeface="Calibri"/>
                <a:cs typeface="Calibri"/>
              </a:rPr>
              <a:t>Tips for Creating Your Vision Statement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98DFE1B-931B-4240-9275-6491ABD8AE4B}"/>
              </a:ext>
            </a:extLst>
          </p:cNvPr>
          <p:cNvSpPr txBox="1">
            <a:spLocks/>
          </p:cNvSpPr>
          <p:nvPr/>
        </p:nvSpPr>
        <p:spPr>
          <a:xfrm>
            <a:off x="498544" y="417361"/>
            <a:ext cx="5512031" cy="9889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200">
                <a:solidFill>
                  <a:schemeClr val="accent1"/>
                </a:solidFill>
              </a:rPr>
              <a:t>Tips for Creating Your Vision Statement</a:t>
            </a:r>
          </a:p>
        </p:txBody>
      </p:sp>
      <p:sp>
        <p:nvSpPr>
          <p:cNvPr id="149508" name="Rectangle 3">
            <a:extLst>
              <a:ext uri="{FF2B5EF4-FFF2-40B4-BE49-F238E27FC236}">
                <a16:creationId xmlns:a16="http://schemas.microsoft.com/office/drawing/2014/main" id="{875CF0A7-3284-4AC9-9985-A47C60E0A6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0445" y="1757558"/>
            <a:ext cx="5510115" cy="389515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i="1"/>
              <a:t>Do </a:t>
            </a:r>
            <a:r>
              <a:rPr lang="en-US" sz="2400"/>
              <a:t>imagine a vibe or theme for your new Elmwood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 i="1"/>
              <a:t>Do not </a:t>
            </a:r>
            <a:r>
              <a:rPr lang="en-US" sz="2400"/>
              <a:t>talk about building types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Vision articulates the intended ACTIVITIES OUTCOMES, and CONDITIONS created by your decisions.  </a:t>
            </a:r>
          </a:p>
          <a:p>
            <a:pPr>
              <a:lnSpc>
                <a:spcPct val="90000"/>
              </a:lnSpc>
            </a:pPr>
            <a:endParaRPr lang="en-US" altLang="en-US" sz="2000"/>
          </a:p>
        </p:txBody>
      </p:sp>
      <p:pic>
        <p:nvPicPr>
          <p:cNvPr id="2" name="Picture 1" descr="A picture containing outdoor, background, sitting, large&#10;&#10;Description automatically generated">
            <a:extLst>
              <a:ext uri="{FF2B5EF4-FFF2-40B4-BE49-F238E27FC236}">
                <a16:creationId xmlns:a16="http://schemas.microsoft.com/office/drawing/2014/main" id="{279B86C6-42EE-478F-B31D-F602D01D0C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08" b="-1"/>
          <a:stretch/>
        </p:blipFill>
        <p:spPr>
          <a:xfrm>
            <a:off x="6289143" y="1405216"/>
            <a:ext cx="5907851" cy="4284695"/>
          </a:xfrm>
          <a:prstGeom prst="rect">
            <a:avLst/>
          </a:prstGeom>
        </p:spPr>
      </p:pic>
      <p:sp>
        <p:nvSpPr>
          <p:cNvPr id="149506" name="Slide Number Placeholder 5">
            <a:extLst>
              <a:ext uri="{FF2B5EF4-FFF2-40B4-BE49-F238E27FC236}">
                <a16:creationId xmlns:a16="http://schemas.microsoft.com/office/drawing/2014/main" id="{E552D7E9-27BB-4ACC-ACB6-5BDB9C477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92323" y="6372041"/>
            <a:ext cx="683339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  <a:buNone/>
            </a:pPr>
            <a:fld id="{72CE1261-8299-43D2-8B0A-22509EEEB479}" type="slidenum">
              <a:rPr lang="en-US" altLang="en-US" sz="1400">
                <a:solidFill>
                  <a:schemeClr val="tx1"/>
                </a:solidFill>
                <a:latin typeface="+mn-lt"/>
                <a:ea typeface="+mn-ea"/>
              </a:rPr>
              <a:pPr fontAlgn="base">
                <a:spcBef>
                  <a:spcPct val="0"/>
                </a:spcBef>
                <a:spcAft>
                  <a:spcPts val="600"/>
                </a:spcAft>
                <a:buNone/>
              </a:pPr>
              <a:t>4</a:t>
            </a:fld>
            <a:endParaRPr lang="en-US" altLang="en-US" sz="140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2207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AD4A6080-C10D-4591-A818-269BFEBF87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9662" y="1714306"/>
            <a:ext cx="9519062" cy="462230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>
                <a:solidFill>
                  <a:schemeClr val="tx1"/>
                </a:solidFill>
                <a:latin typeface="Calibri"/>
                <a:ea typeface="ＭＳ Ｐゴシック"/>
              </a:rPr>
              <a:t>Talk about activities created as a consequence of the vision </a:t>
            </a:r>
            <a:endParaRPr lang="en-US" altLang="en-US" sz="3600">
              <a:solidFill>
                <a:schemeClr val="tx1"/>
              </a:solidFill>
              <a:latin typeface="Calibri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en-US" sz="3600">
              <a:solidFill>
                <a:schemeClr val="tx1"/>
              </a:solidFill>
              <a:latin typeface="Calibri"/>
              <a:ea typeface="ＭＳ Ｐゴシック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>
                <a:solidFill>
                  <a:schemeClr val="tx1"/>
                </a:solidFill>
                <a:latin typeface="Calibri"/>
                <a:ea typeface="ＭＳ Ｐゴシック"/>
              </a:rPr>
              <a:t>Use verbs when describing what is going on in Elmwood  </a:t>
            </a:r>
            <a:endParaRPr lang="en-US" altLang="en-US" sz="3600">
              <a:solidFill>
                <a:schemeClr val="tx1"/>
              </a:solidFill>
              <a:latin typeface="Calibri"/>
            </a:endParaRPr>
          </a:p>
          <a:p>
            <a:pPr>
              <a:lnSpc>
                <a:spcPct val="90000"/>
              </a:lnSpc>
              <a:defRPr/>
            </a:pPr>
            <a:endParaRPr lang="en-US" altLang="en-US" sz="3600">
              <a:solidFill>
                <a:schemeClr val="tx1"/>
              </a:solidFill>
              <a:latin typeface="Calibri"/>
              <a:ea typeface="ＭＳ Ｐゴシック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sz="3600">
                <a:solidFill>
                  <a:schemeClr val="tx1"/>
                </a:solidFill>
                <a:latin typeface="Calibri"/>
                <a:ea typeface="ＭＳ Ｐゴシック"/>
              </a:rPr>
              <a:t>If you use adjectives, back them up with detailed descriptions</a:t>
            </a:r>
          </a:p>
          <a:p>
            <a:pPr eaLnBrk="1" hangingPunct="1">
              <a:lnSpc>
                <a:spcPct val="90000"/>
              </a:lnSpc>
              <a:buFont typeface="Wingdings" pitchFamily="-108" charset="2"/>
              <a:buNone/>
              <a:defRPr/>
            </a:pPr>
            <a:endParaRPr lang="en-US" altLang="en-US" sz="1400"/>
          </a:p>
          <a:p>
            <a:pPr eaLnBrk="1" hangingPunct="1">
              <a:lnSpc>
                <a:spcPct val="90000"/>
              </a:lnSpc>
              <a:defRPr/>
            </a:pPr>
            <a:endParaRPr lang="en-US" altLang="en-US" sz="30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44D9AD-02E2-42EA-8140-DE0A232ED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701" y="6343287"/>
            <a:ext cx="683339" cy="365125"/>
          </a:xfrm>
        </p:spPr>
        <p:txBody>
          <a:bodyPr/>
          <a:lstStyle/>
          <a:p>
            <a:pPr>
              <a:defRPr/>
            </a:pPr>
            <a:fld id="{C83A4C1B-34A6-45DF-AF4B-0D7E594EF4D3}" type="slidenum">
              <a:rPr lang="en-US" altLang="en-US" sz="140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5F4395F-B747-4689-9944-C7429F71D49C}"/>
              </a:ext>
            </a:extLst>
          </p:cNvPr>
          <p:cNvSpPr txBox="1">
            <a:spLocks/>
          </p:cNvSpPr>
          <p:nvPr/>
        </p:nvSpPr>
        <p:spPr>
          <a:xfrm>
            <a:off x="304155" y="850732"/>
            <a:ext cx="10089844" cy="8554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>
                <a:solidFill>
                  <a:srgbClr val="70A416"/>
                </a:solidFill>
                <a:latin typeface="+mn-lt"/>
              </a:rPr>
              <a:t>Vision Statement = Benefits &amp; Sense of Place</a:t>
            </a:r>
            <a:endParaRPr lang="en-GB" sz="3600">
              <a:solidFill>
                <a:srgbClr val="70A416"/>
              </a:solidFill>
              <a:latin typeface="+mn-lt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>
            <a:extLst>
              <a:ext uri="{FF2B5EF4-FFF2-40B4-BE49-F238E27FC236}">
                <a16:creationId xmlns:a16="http://schemas.microsoft.com/office/drawing/2014/main" id="{2CDF729C-2902-4594-AEB6-A9269A5452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944483" y="439948"/>
            <a:ext cx="8229600" cy="7380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en-US" sz="4000">
                <a:solidFill>
                  <a:srgbClr val="70A416"/>
                </a:solidFill>
                <a:latin typeface="Calibri"/>
                <a:ea typeface="ＭＳ Ｐゴシック"/>
              </a:rPr>
              <a:t>Buildings = Activities</a:t>
            </a:r>
            <a:endParaRPr lang="en-US" altLang="en-US" sz="4000">
              <a:solidFill>
                <a:srgbClr val="70A416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151556" name="Rectangle 3">
            <a:extLst>
              <a:ext uri="{FF2B5EF4-FFF2-40B4-BE49-F238E27FC236}">
                <a16:creationId xmlns:a16="http://schemas.microsoft.com/office/drawing/2014/main" id="{EAB683F9-5A6E-435A-A284-E4287DA18A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35" y="1657951"/>
            <a:ext cx="10271760" cy="48451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chemeClr val="tx1"/>
                </a:solidFill>
                <a:latin typeface="Trebuchet MS"/>
                <a:ea typeface="ＭＳ Ｐゴシック"/>
                <a:cs typeface="Calibri"/>
              </a:rPr>
              <a:t>Outcomes – “What do you intend to happen as a result of the product types you selected, the amount you selected and where you placed them?”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>
              <a:solidFill>
                <a:schemeClr val="tx1"/>
              </a:solidFill>
              <a:latin typeface="Trebuchet MS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solidFill>
                  <a:schemeClr val="tx1"/>
                </a:solidFill>
                <a:latin typeface="Trebuchet MS"/>
                <a:ea typeface="ＭＳ Ｐゴシック"/>
              </a:rPr>
              <a:t>Buildings enable, mitigate, or prevent, activities and behaviors.</a:t>
            </a:r>
          </a:p>
          <a:p>
            <a:pPr marL="0" indent="0" eaLnBrk="1" hangingPunct="1">
              <a:buNone/>
            </a:pPr>
            <a:endParaRPr lang="en-US" altLang="en-US" sz="2800">
              <a:solidFill>
                <a:schemeClr val="tx1"/>
              </a:solidFill>
              <a:latin typeface="Trebuchet MS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sz="2800">
                <a:solidFill>
                  <a:schemeClr val="tx1"/>
                </a:solidFill>
                <a:latin typeface="Trebuchet MS"/>
                <a:ea typeface="ＭＳ Ｐゴシック"/>
                <a:cs typeface="Calibri"/>
              </a:rPr>
              <a:t>Exactly what kind of people do you intend to live, work &amp; shop there?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>
              <a:solidFill>
                <a:schemeClr val="tx1"/>
              </a:solidFill>
              <a:latin typeface="Trebuchet MS"/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51554" name="Slide Number Placeholder 5">
            <a:extLst>
              <a:ext uri="{FF2B5EF4-FFF2-40B4-BE49-F238E27FC236}">
                <a16:creationId xmlns:a16="http://schemas.microsoft.com/office/drawing/2014/main" id="{12E31AC8-090F-4A7C-97C0-6038FD52D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4210" y="6228268"/>
            <a:ext cx="68333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A22E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4B622FC6-E456-4B51-A918-CAB84DDE2B84}" type="slidenum">
              <a:rPr lang="en-US" altLang="en-US" sz="1400">
                <a:solidFill>
                  <a:srgbClr val="000000"/>
                </a:solidFill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6</a:t>
            </a:fld>
            <a:endParaRPr lang="en-US" altLang="en-US" sz="1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>
            <a:extLst>
              <a:ext uri="{FF2B5EF4-FFF2-40B4-BE49-F238E27FC236}">
                <a16:creationId xmlns:a16="http://schemas.microsoft.com/office/drawing/2014/main" id="{8947922E-469E-477C-98BB-277296B958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1604" y="2314252"/>
            <a:ext cx="8605141" cy="334788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4000">
                <a:solidFill>
                  <a:schemeClr val="tx1"/>
                </a:solidFill>
                <a:latin typeface="Trebuchet MS"/>
                <a:ea typeface="ＭＳ Ｐゴシック"/>
                <a:cs typeface="Calibri"/>
              </a:rPr>
              <a:t>“Our Vision is revitalization without gentrification - developing inclusive square footage that brings new life to the neighborhood without pricing anyone out.”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082A33-AF34-4D2B-B517-4B372B670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3606" y="6271400"/>
            <a:ext cx="683339" cy="365125"/>
          </a:xfrm>
        </p:spPr>
        <p:txBody>
          <a:bodyPr/>
          <a:lstStyle/>
          <a:p>
            <a:fld id="{3C009BD3-410D-460F-9AD0-346CF36A8688}" type="slidenum">
              <a:rPr lang="en-US" altLang="en-US" sz="1400">
                <a:solidFill>
                  <a:schemeClr val="tx1"/>
                </a:solidFill>
              </a:rPr>
              <a:pPr/>
              <a:t>7</a:t>
            </a:fld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E6E264-1CE6-4D6C-9565-883FC20530D9}"/>
              </a:ext>
            </a:extLst>
          </p:cNvPr>
          <p:cNvSpPr txBox="1">
            <a:spLocks/>
          </p:cNvSpPr>
          <p:nvPr/>
        </p:nvSpPr>
        <p:spPr>
          <a:xfrm>
            <a:off x="1483099" y="1070565"/>
            <a:ext cx="7355363" cy="6397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>
                <a:solidFill>
                  <a:srgbClr val="70A416"/>
                </a:solidFill>
                <a:latin typeface="Trebuchet MS"/>
                <a:cs typeface="Calibri"/>
              </a:rPr>
              <a:t>Vision Statement Example</a:t>
            </a:r>
            <a:r>
              <a:rPr lang="en-GB" sz="4800" b="1">
                <a:solidFill>
                  <a:srgbClr val="70A416"/>
                </a:solidFill>
                <a:latin typeface="+mn-lt"/>
              </a:rPr>
              <a:t> </a:t>
            </a:r>
            <a:endParaRPr lang="en-US" sz="4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DE7413-466F-45F0-8D37-250F366E2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287" y="1619170"/>
            <a:ext cx="6454621" cy="432373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2400">
                <a:solidFill>
                  <a:schemeClr val="tx1"/>
                </a:solidFill>
                <a:ea typeface="ＭＳ Ｐゴシック"/>
              </a:rPr>
              <a:t>If you see a Mid-rise office, what are the behaviors and activities created by that use?</a:t>
            </a:r>
          </a:p>
          <a:p>
            <a:pPr marL="0" indent="0">
              <a:buNone/>
              <a:defRPr/>
            </a:pPr>
            <a:endParaRPr lang="en-US" sz="2400">
              <a:solidFill>
                <a:schemeClr val="tx1"/>
              </a:solidFill>
              <a:ea typeface="ＭＳ Ｐゴシック"/>
            </a:endParaRPr>
          </a:p>
          <a:p>
            <a:pPr>
              <a:defRPr/>
            </a:pPr>
            <a:r>
              <a:rPr lang="en-US" sz="2400">
                <a:solidFill>
                  <a:schemeClr val="tx1"/>
                </a:solidFill>
                <a:ea typeface="ＭＳ Ｐゴシック"/>
              </a:rPr>
              <a:t>When are the workers arriving? How? Where</a:t>
            </a:r>
          </a:p>
          <a:p>
            <a:pPr>
              <a:defRPr/>
            </a:pPr>
            <a:endParaRPr lang="en-US" sz="2400">
              <a:solidFill>
                <a:schemeClr val="tx1"/>
              </a:solidFill>
              <a:ea typeface="ＭＳ Ｐゴシック"/>
            </a:endParaRPr>
          </a:p>
          <a:p>
            <a:pPr>
              <a:defRPr/>
            </a:pPr>
            <a:r>
              <a:rPr lang="en-US" sz="2400">
                <a:solidFill>
                  <a:schemeClr val="tx1"/>
                </a:solidFill>
                <a:ea typeface="ＭＳ Ｐゴシック"/>
              </a:rPr>
              <a:t>In the early evening when workers leave?</a:t>
            </a:r>
          </a:p>
          <a:p>
            <a:pPr marL="0" indent="0">
              <a:buNone/>
              <a:defRPr/>
            </a:pPr>
            <a:endParaRPr lang="en-US" sz="2400">
              <a:solidFill>
                <a:schemeClr val="tx1"/>
              </a:solidFill>
              <a:ea typeface="ＭＳ Ｐゴシック"/>
            </a:endParaRPr>
          </a:p>
          <a:p>
            <a:pPr marL="0" indent="0">
              <a:buNone/>
              <a:defRPr/>
            </a:pPr>
            <a:r>
              <a:rPr lang="en-US" sz="2400">
                <a:solidFill>
                  <a:schemeClr val="tx1"/>
                </a:solidFill>
                <a:ea typeface="ＭＳ Ｐゴシック"/>
              </a:rPr>
              <a:t>What happens around noon as a consequence of having the mid-rise?</a:t>
            </a:r>
          </a:p>
          <a:p>
            <a:pPr>
              <a:defRPr/>
            </a:pPr>
            <a:endParaRPr lang="en-US" sz="2400">
              <a:solidFill>
                <a:schemeClr val="tx1"/>
              </a:solidFill>
            </a:endParaRPr>
          </a:p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9FC50A-0BE0-441E-9B54-EBE703D7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06701" y="6228268"/>
            <a:ext cx="683339" cy="365125"/>
          </a:xfrm>
        </p:spPr>
        <p:txBody>
          <a:bodyPr/>
          <a:lstStyle/>
          <a:p>
            <a:pPr defTabSz="685800">
              <a:defRPr/>
            </a:pPr>
            <a:fld id="{73BD2700-A319-4C37-87BF-F711D73E3D9F}" type="slidenum">
              <a:rPr lang="en-US" altLang="en-US" sz="1400">
                <a:solidFill>
                  <a:srgbClr val="000000"/>
                </a:solidFill>
              </a:rPr>
              <a:pPr defTabSz="685800">
                <a:defRPr/>
              </a:pPr>
              <a:t>8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B6E6D825-F3D0-42FD-BFBD-41C7955311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529" y="2540848"/>
            <a:ext cx="4430235" cy="280010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71C0F09-3B8B-4521-BEF4-90A4E0C6D4FF}"/>
              </a:ext>
            </a:extLst>
          </p:cNvPr>
          <p:cNvSpPr txBox="1">
            <a:spLocks/>
          </p:cNvSpPr>
          <p:nvPr/>
        </p:nvSpPr>
        <p:spPr>
          <a:xfrm>
            <a:off x="243167" y="706726"/>
            <a:ext cx="10648707" cy="8104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>
                <a:solidFill>
                  <a:srgbClr val="70A416"/>
                </a:solidFill>
                <a:latin typeface="+mn-lt"/>
              </a:rPr>
              <a:t>Questions to Ask About Every Use &amp; Adjacency</a:t>
            </a:r>
            <a:endParaRPr lang="en-GB" sz="3600">
              <a:solidFill>
                <a:srgbClr val="70A416"/>
              </a:solidFill>
              <a:latin typeface="+mn-lt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>
            <a:extLst>
              <a:ext uri="{FF2B5EF4-FFF2-40B4-BE49-F238E27FC236}">
                <a16:creationId xmlns:a16="http://schemas.microsoft.com/office/drawing/2014/main" id="{31EF6ED4-2888-484D-A5C6-1774DB85113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459582" y="138023"/>
            <a:ext cx="11578441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en-US" sz="4000" b="1">
                <a:ea typeface="ＭＳ Ｐゴシック"/>
              </a:rPr>
              <a:t>A Red DUPLO Is Not Just Retail</a:t>
            </a:r>
            <a:endParaRPr lang="en-US" altLang="en-US" sz="4000" b="1"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389C161E-343B-484F-A3A6-A9D4F9E75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42" y="1116280"/>
            <a:ext cx="9957049" cy="53420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1" indent="0">
              <a:buNone/>
              <a:defRPr/>
            </a:pPr>
            <a:r>
              <a:rPr lang="en-US" altLang="en-US" sz="3200">
                <a:solidFill>
                  <a:schemeClr val="tx1"/>
                </a:solidFill>
                <a:latin typeface="Trebuchet MS"/>
                <a:ea typeface="ＭＳ Ｐゴシック"/>
                <a:cs typeface="Arial"/>
              </a:rPr>
              <a:t>When you see a red piece of LEGO which represents 10,000 sf of Neighborhood Retail (4-6 stores), what is created by that use?</a:t>
            </a:r>
          </a:p>
        </p:txBody>
      </p:sp>
      <p:sp>
        <p:nvSpPr>
          <p:cNvPr id="112644" name="Slide Number Placeholder 3">
            <a:extLst>
              <a:ext uri="{FF2B5EF4-FFF2-40B4-BE49-F238E27FC236}">
                <a16:creationId xmlns:a16="http://schemas.microsoft.com/office/drawing/2014/main" id="{D5115397-CD7E-4287-85EF-8093843F7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5456" y="6257022"/>
            <a:ext cx="68333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78A22E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A1FB9E8A-6E3A-4BD0-895A-ACA7A55D2F76}" type="slidenum">
              <a:rPr lang="en-US" altLang="en-US" sz="1400">
                <a:solidFill>
                  <a:srgbClr val="000000"/>
                </a:solidFill>
                <a:latin typeface="Times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9</a:t>
            </a:fld>
            <a:endParaRPr lang="en-US" altLang="en-US" sz="1400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83425BD2-F0A8-4B54-BEF2-3D2F0D8EF5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20000">
            <a:off x="264888" y="3482571"/>
            <a:ext cx="3279648" cy="1176528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3B1B89-4300-4B73-8F28-3DF00400F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33" y="4875399"/>
            <a:ext cx="2302897" cy="1635580"/>
          </a:xfrm>
          <a:prstGeom prst="rect">
            <a:avLst/>
          </a:prstGeom>
        </p:spPr>
      </p:pic>
      <p:pic>
        <p:nvPicPr>
          <p:cNvPr id="7" name="Picture 6" descr="A building with a store on the corner of a street&#10;&#10;Description automatically generated">
            <a:extLst>
              <a:ext uri="{FF2B5EF4-FFF2-40B4-BE49-F238E27FC236}">
                <a16:creationId xmlns:a16="http://schemas.microsoft.com/office/drawing/2014/main" id="{1E61F904-40CF-4744-B9B0-5DD9B21C49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83" y="2956790"/>
            <a:ext cx="5394298" cy="27328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 Narrow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 Narrow" pitchFamily="-10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 Narrow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 Narrow" pitchFamily="-10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 Narrow" pitchFamily="-10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Arial Narrow" pitchFamily="-10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6fd07f89-c2ec-4e87-a0f2-131d82e37d8d" xsi:nil="true"/>
    <IconOverlay xmlns="http://schemas.microsoft.com/sharepoint/v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9894908A4F674799999C4A2674B4A6" ma:contentTypeVersion="14" ma:contentTypeDescription="Create a new document." ma:contentTypeScope="" ma:versionID="956f92582a0327cdb66f183157aaa945">
  <xsd:schema xmlns:xsd="http://www.w3.org/2001/XMLSchema" xmlns:xs="http://www.w3.org/2001/XMLSchema" xmlns:p="http://schemas.microsoft.com/office/2006/metadata/properties" xmlns:ns2="6fd07f89-c2ec-4e87-a0f2-131d82e37d8d" xmlns:ns3="837d5594-9fb3-4561-af46-15b7bebf62aa" xmlns:ns4="http://schemas.microsoft.com/sharepoint/v4" targetNamespace="http://schemas.microsoft.com/office/2006/metadata/properties" ma:root="true" ma:fieldsID="545b67946d3e3edb80a2cd61573b2965" ns2:_="" ns3:_="" ns4:_="">
    <xsd:import namespace="6fd07f89-c2ec-4e87-a0f2-131d82e37d8d"/>
    <xsd:import namespace="837d5594-9fb3-4561-af46-15b7bebf62a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4:IconOverlay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07f89-c2ec-4e87-a0f2-131d82e37d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Notes" ma:index="21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d5594-9fb3-4561-af46-15b7bebf62a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60C585-D99B-4A7A-9404-953EB7753981}">
  <ds:schemaRefs>
    <ds:schemaRef ds:uri="6fd07f89-c2ec-4e87-a0f2-131d82e37d8d"/>
    <ds:schemaRef ds:uri="http://schemas.microsoft.com/office/2006/metadata/properties"/>
    <ds:schemaRef ds:uri="http://schemas.microsoft.com/office/infopath/2007/PartnerControls"/>
    <ds:schemaRef ds:uri="http://schemas.microsoft.com/sharepoint/v4"/>
  </ds:schemaRefs>
</ds:datastoreItem>
</file>

<file path=customXml/itemProps2.xml><?xml version="1.0" encoding="utf-8"?>
<ds:datastoreItem xmlns:ds="http://schemas.openxmlformats.org/officeDocument/2006/customXml" ds:itemID="{79443F6B-CBFD-4DE6-9DCF-BB50CE8D52EA}">
  <ds:schemaRefs>
    <ds:schemaRef ds:uri="6fd07f89-c2ec-4e87-a0f2-131d82e37d8d"/>
    <ds:schemaRef ds:uri="837d5594-9fb3-4561-af46-15b7bebf62a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BDAAFB3-1184-4E69-9829-654D8758F3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11</Slides>
  <Notes>9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Facet</vt:lpstr>
      <vt:lpstr>3_Blank Presentation</vt:lpstr>
      <vt:lpstr>1_Blank Presentation</vt:lpstr>
      <vt:lpstr>2_Blank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Buildings = Activities</vt:lpstr>
      <vt:lpstr>PowerPoint Presentation</vt:lpstr>
      <vt:lpstr>PowerPoint Presentation</vt:lpstr>
      <vt:lpstr>A Red DUPLO Is Not Just Retail</vt:lpstr>
      <vt:lpstr>Different Uses Create Different Behaviors and Activities</vt:lpstr>
      <vt:lpstr>Consider the effects of one choice  vs. another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Marisita Jarvis</dc:creator>
  <cp:revision>1</cp:revision>
  <dcterms:created xsi:type="dcterms:W3CDTF">2020-03-17T16:48:26Z</dcterms:created>
  <dcterms:modified xsi:type="dcterms:W3CDTF">2020-08-07T00:32:53Z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0x010100F09894908A4F674799999C4A2674B4A6</vt:lpwstr>
  </property>
</Properties>
</file>