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8404800" cy="28346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0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2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2" autoAdjust="0"/>
    <p:restoredTop sz="94384" autoAdjust="0"/>
  </p:normalViewPr>
  <p:slideViewPr>
    <p:cSldViewPr>
      <p:cViewPr>
        <p:scale>
          <a:sx n="10" d="100"/>
          <a:sy n="10" d="100"/>
        </p:scale>
        <p:origin x="438" y="726"/>
      </p:cViewPr>
      <p:guideLst>
        <p:guide orient="horz" pos="8928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8FC0B9-304F-4FA1-B821-D2DAD5ACB03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16C15A-0670-47A4-9877-14B49ACFCB25}">
      <dgm:prSet phldrT="[Text]"/>
      <dgm:spPr/>
      <dgm:t>
        <a:bodyPr/>
        <a:lstStyle/>
        <a:p>
          <a:r>
            <a:rPr lang="en-US" dirty="0" smtClean="0"/>
            <a:t>Read Script</a:t>
          </a:r>
          <a:endParaRPr lang="en-US" dirty="0"/>
        </a:p>
      </dgm:t>
    </dgm:pt>
    <dgm:pt modelId="{FBF334C0-5680-4526-88BC-75C3472AA38C}" type="parTrans" cxnId="{1597F79C-4A2E-418B-9B46-938EC48B17AA}">
      <dgm:prSet/>
      <dgm:spPr/>
      <dgm:t>
        <a:bodyPr/>
        <a:lstStyle/>
        <a:p>
          <a:endParaRPr lang="en-US" dirty="0"/>
        </a:p>
      </dgm:t>
    </dgm:pt>
    <dgm:pt modelId="{C7FE7495-1ED8-4489-8552-E95A0305F4CB}" type="sibTrans" cxnId="{1597F79C-4A2E-418B-9B46-938EC48B17AA}">
      <dgm:prSet/>
      <dgm:spPr/>
      <dgm:t>
        <a:bodyPr/>
        <a:lstStyle/>
        <a:p>
          <a:endParaRPr lang="en-US"/>
        </a:p>
      </dgm:t>
    </dgm:pt>
    <dgm:pt modelId="{C1192E91-C56D-4ECB-91F7-A3E1AB8CAF5E}">
      <dgm:prSet phldrT="[Text]"/>
      <dgm:spPr/>
      <dgm:t>
        <a:bodyPr/>
        <a:lstStyle/>
        <a:p>
          <a:r>
            <a:rPr lang="en-US" dirty="0" smtClean="0"/>
            <a:t>Create Call Casting</a:t>
          </a:r>
          <a:endParaRPr lang="en-US" dirty="0"/>
        </a:p>
      </dgm:t>
    </dgm:pt>
    <dgm:pt modelId="{E6AF7BB8-DC79-48CE-AD43-E786CF3B1806}" type="parTrans" cxnId="{9387AFBA-BF24-4729-A63B-D446630E8BD0}">
      <dgm:prSet/>
      <dgm:spPr/>
      <dgm:t>
        <a:bodyPr/>
        <a:lstStyle/>
        <a:p>
          <a:endParaRPr lang="en-US" dirty="0"/>
        </a:p>
      </dgm:t>
    </dgm:pt>
    <dgm:pt modelId="{7B60F79E-E178-41DE-901D-A3E0044D6FCE}" type="sibTrans" cxnId="{9387AFBA-BF24-4729-A63B-D446630E8BD0}">
      <dgm:prSet/>
      <dgm:spPr/>
      <dgm:t>
        <a:bodyPr/>
        <a:lstStyle/>
        <a:p>
          <a:endParaRPr lang="en-US"/>
        </a:p>
      </dgm:t>
    </dgm:pt>
    <dgm:pt modelId="{AF2FDC60-25CC-414A-B006-3763508DAB03}">
      <dgm:prSet phldrT="[Text]"/>
      <dgm:spPr/>
      <dgm:t>
        <a:bodyPr/>
        <a:lstStyle/>
        <a:p>
          <a:r>
            <a:rPr lang="en-US" dirty="0" smtClean="0"/>
            <a:t>Gather Actors/Create Schedule</a:t>
          </a:r>
          <a:endParaRPr lang="en-US" dirty="0"/>
        </a:p>
      </dgm:t>
    </dgm:pt>
    <dgm:pt modelId="{00360B34-CEC2-4668-9818-4764BF3FF4FE}" type="parTrans" cxnId="{1E58442D-26FC-4178-BE5C-35C51BFB196B}">
      <dgm:prSet/>
      <dgm:spPr/>
      <dgm:t>
        <a:bodyPr/>
        <a:lstStyle/>
        <a:p>
          <a:endParaRPr lang="en-US" dirty="0"/>
        </a:p>
      </dgm:t>
    </dgm:pt>
    <dgm:pt modelId="{2333FD7D-5836-4DD1-ADF4-72CC90F72DFD}" type="sibTrans" cxnId="{1E58442D-26FC-4178-BE5C-35C51BFB196B}">
      <dgm:prSet/>
      <dgm:spPr/>
      <dgm:t>
        <a:bodyPr/>
        <a:lstStyle/>
        <a:p>
          <a:endParaRPr lang="en-US"/>
        </a:p>
      </dgm:t>
    </dgm:pt>
    <dgm:pt modelId="{7D92462E-8CE3-408A-95AB-DEEB15B26511}">
      <dgm:prSet phldrT="[Text]"/>
      <dgm:spPr/>
      <dgm:t>
        <a:bodyPr/>
        <a:lstStyle/>
        <a:p>
          <a:r>
            <a:rPr lang="en-US" dirty="0" smtClean="0"/>
            <a:t>Create Shot List</a:t>
          </a:r>
          <a:endParaRPr lang="en-US" dirty="0" smtClean="0"/>
        </a:p>
      </dgm:t>
    </dgm:pt>
    <dgm:pt modelId="{371FFBA7-D949-4491-A12F-7FA1BA8EFE56}" type="parTrans" cxnId="{4857FDB1-6497-485E-9B6D-3118A0F38E6C}">
      <dgm:prSet/>
      <dgm:spPr/>
      <dgm:t>
        <a:bodyPr/>
        <a:lstStyle/>
        <a:p>
          <a:endParaRPr lang="en-US" dirty="0"/>
        </a:p>
      </dgm:t>
    </dgm:pt>
    <dgm:pt modelId="{0E3C4E0F-06C7-46D4-8F59-2E589888BBF7}" type="sibTrans" cxnId="{4857FDB1-6497-485E-9B6D-3118A0F38E6C}">
      <dgm:prSet/>
      <dgm:spPr/>
      <dgm:t>
        <a:bodyPr/>
        <a:lstStyle/>
        <a:p>
          <a:endParaRPr lang="en-US"/>
        </a:p>
      </dgm:t>
    </dgm:pt>
    <dgm:pt modelId="{9C9C2925-E786-4137-AD8F-2C6B0B0527E8}">
      <dgm:prSet phldrT="[Text]"/>
      <dgm:spPr/>
      <dgm:t>
        <a:bodyPr/>
        <a:lstStyle/>
        <a:p>
          <a:r>
            <a:rPr lang="en-US" dirty="0" smtClean="0"/>
            <a:t>Gather Materials Needed</a:t>
          </a:r>
          <a:endParaRPr lang="en-US" dirty="0"/>
        </a:p>
      </dgm:t>
    </dgm:pt>
    <dgm:pt modelId="{78479A13-C4E3-472D-BD9B-CD5B57EE14AF}" type="parTrans" cxnId="{F9E05705-9853-49D0-9E98-31CF35DC24BB}">
      <dgm:prSet/>
      <dgm:spPr/>
      <dgm:t>
        <a:bodyPr/>
        <a:lstStyle/>
        <a:p>
          <a:endParaRPr lang="en-US" dirty="0"/>
        </a:p>
      </dgm:t>
    </dgm:pt>
    <dgm:pt modelId="{834CFBE4-4A03-413B-BD58-C8244B8B5C2E}" type="sibTrans" cxnId="{F9E05705-9853-49D0-9E98-31CF35DC24BB}">
      <dgm:prSet/>
      <dgm:spPr/>
      <dgm:t>
        <a:bodyPr/>
        <a:lstStyle/>
        <a:p>
          <a:endParaRPr lang="en-US"/>
        </a:p>
      </dgm:t>
    </dgm:pt>
    <dgm:pt modelId="{6AE70676-859E-4BEF-AE4A-356972F68BEE}">
      <dgm:prSet/>
      <dgm:spPr/>
      <dgm:t>
        <a:bodyPr/>
        <a:lstStyle/>
        <a:p>
          <a:r>
            <a:rPr lang="en-US" dirty="0" smtClean="0"/>
            <a:t>Begin Filming</a:t>
          </a:r>
          <a:endParaRPr lang="en-US" dirty="0"/>
        </a:p>
      </dgm:t>
    </dgm:pt>
    <dgm:pt modelId="{CBC42329-0F40-4630-9A28-E4E993841501}" type="parTrans" cxnId="{85BABB1B-C55D-4693-B4AC-8B3C7421BF8B}">
      <dgm:prSet/>
      <dgm:spPr/>
      <dgm:t>
        <a:bodyPr/>
        <a:lstStyle/>
        <a:p>
          <a:endParaRPr lang="en-US" dirty="0"/>
        </a:p>
      </dgm:t>
    </dgm:pt>
    <dgm:pt modelId="{1912A53C-22E4-403B-82FB-6D0D8BD299EC}" type="sibTrans" cxnId="{85BABB1B-C55D-4693-B4AC-8B3C7421BF8B}">
      <dgm:prSet/>
      <dgm:spPr/>
      <dgm:t>
        <a:bodyPr/>
        <a:lstStyle/>
        <a:p>
          <a:endParaRPr lang="en-US"/>
        </a:p>
      </dgm:t>
    </dgm:pt>
    <dgm:pt modelId="{189E6133-81B1-4781-BFA1-8A812D7F3DE4}">
      <dgm:prSet/>
      <dgm:spPr/>
      <dgm:t>
        <a:bodyPr/>
        <a:lstStyle/>
        <a:p>
          <a:r>
            <a:rPr lang="en-US" dirty="0" smtClean="0"/>
            <a:t>Create Storyboard</a:t>
          </a:r>
          <a:endParaRPr lang="en-US" dirty="0"/>
        </a:p>
      </dgm:t>
    </dgm:pt>
    <dgm:pt modelId="{F430ECBB-5B9A-42F1-BB07-3228267CE032}" type="parTrans" cxnId="{755583BA-E974-4A9B-8FC1-0F442A66904C}">
      <dgm:prSet/>
      <dgm:spPr/>
      <dgm:t>
        <a:bodyPr/>
        <a:lstStyle/>
        <a:p>
          <a:endParaRPr lang="en-US" dirty="0"/>
        </a:p>
      </dgm:t>
    </dgm:pt>
    <dgm:pt modelId="{9F34FA54-EED0-4DD0-A937-2125710CD5EF}" type="sibTrans" cxnId="{755583BA-E974-4A9B-8FC1-0F442A66904C}">
      <dgm:prSet/>
      <dgm:spPr/>
      <dgm:t>
        <a:bodyPr/>
        <a:lstStyle/>
        <a:p>
          <a:endParaRPr lang="en-US"/>
        </a:p>
      </dgm:t>
    </dgm:pt>
    <dgm:pt modelId="{6879CBD3-0876-426A-BDAD-DE147443C99F}">
      <dgm:prSet/>
      <dgm:spPr/>
      <dgm:t>
        <a:bodyPr/>
        <a:lstStyle/>
        <a:p>
          <a:r>
            <a:rPr lang="en-US" dirty="0" smtClean="0"/>
            <a:t>Meet with Director/Script Writer</a:t>
          </a:r>
          <a:endParaRPr lang="en-US" dirty="0"/>
        </a:p>
      </dgm:t>
    </dgm:pt>
    <dgm:pt modelId="{6CA55D9E-9B4F-4564-A563-3F4E6E950FF3}" type="parTrans" cxnId="{DDA9DB6A-2D0C-47A0-BF1B-EDB563DE230D}">
      <dgm:prSet/>
      <dgm:spPr/>
      <dgm:t>
        <a:bodyPr/>
        <a:lstStyle/>
        <a:p>
          <a:endParaRPr lang="en-US"/>
        </a:p>
      </dgm:t>
    </dgm:pt>
    <dgm:pt modelId="{4BE91C28-E81C-4D8F-9F85-FDD5A323821E}" type="sibTrans" cxnId="{DDA9DB6A-2D0C-47A0-BF1B-EDB563DE230D}">
      <dgm:prSet/>
      <dgm:spPr/>
      <dgm:t>
        <a:bodyPr/>
        <a:lstStyle/>
        <a:p>
          <a:endParaRPr lang="en-US"/>
        </a:p>
      </dgm:t>
    </dgm:pt>
    <dgm:pt modelId="{4325D549-0BA6-4B5C-AB2B-68713980D34F}" type="pres">
      <dgm:prSet presAssocID="{0A8FC0B9-304F-4FA1-B821-D2DAD5ACB03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606A4E8-66A9-4AD8-B671-7A7370A77BDB}" type="pres">
      <dgm:prSet presAssocID="{6879CBD3-0876-426A-BDAD-DE147443C99F}" presName="hierRoot1" presStyleCnt="0"/>
      <dgm:spPr/>
    </dgm:pt>
    <dgm:pt modelId="{34C59140-90C1-4BAD-A6C8-4CC54C10AD29}" type="pres">
      <dgm:prSet presAssocID="{6879CBD3-0876-426A-BDAD-DE147443C99F}" presName="composite" presStyleCnt="0"/>
      <dgm:spPr/>
    </dgm:pt>
    <dgm:pt modelId="{6611BD2D-E891-4EC0-889E-66CD15B94F4C}" type="pres">
      <dgm:prSet presAssocID="{6879CBD3-0876-426A-BDAD-DE147443C99F}" presName="background" presStyleLbl="node0" presStyleIdx="0" presStyleCnt="1"/>
      <dgm:spPr/>
    </dgm:pt>
    <dgm:pt modelId="{B8EA07C4-F8E7-491C-8657-D9BBA9EF3CA3}" type="pres">
      <dgm:prSet presAssocID="{6879CBD3-0876-426A-BDAD-DE147443C99F}" presName="text" presStyleLbl="fgAcc0" presStyleIdx="0" presStyleCnt="1" custLinFactNeighborX="513" custLinFactNeighborY="-333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8B7A79-1ADD-425E-8558-7E2C2155A1FE}" type="pres">
      <dgm:prSet presAssocID="{6879CBD3-0876-426A-BDAD-DE147443C99F}" presName="hierChild2" presStyleCnt="0"/>
      <dgm:spPr/>
    </dgm:pt>
    <dgm:pt modelId="{51E23A36-67B2-4F85-BA84-54125DC23EA3}" type="pres">
      <dgm:prSet presAssocID="{FBF334C0-5680-4526-88BC-75C3472AA38C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66157CA-3689-44E2-B619-D74309449F4D}" type="pres">
      <dgm:prSet presAssocID="{F216C15A-0670-47A4-9877-14B49ACFCB25}" presName="hierRoot2" presStyleCnt="0"/>
      <dgm:spPr/>
    </dgm:pt>
    <dgm:pt modelId="{479B0FBB-74CB-421D-B62B-D87BBDAA3018}" type="pres">
      <dgm:prSet presAssocID="{F216C15A-0670-47A4-9877-14B49ACFCB25}" presName="composite2" presStyleCnt="0"/>
      <dgm:spPr/>
    </dgm:pt>
    <dgm:pt modelId="{2BFD0C81-89BC-4A16-82B6-3FF83ADACABA}" type="pres">
      <dgm:prSet presAssocID="{F216C15A-0670-47A4-9877-14B49ACFCB25}" presName="background2" presStyleLbl="node2" presStyleIdx="0" presStyleCnt="1"/>
      <dgm:spPr/>
    </dgm:pt>
    <dgm:pt modelId="{ACC2043C-3D8C-438C-9DA3-2BCF9EE41ED3}" type="pres">
      <dgm:prSet presAssocID="{F216C15A-0670-47A4-9877-14B49ACFCB25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4B69ED-DDE3-44C7-98E6-1F424A7DED4C}" type="pres">
      <dgm:prSet presAssocID="{F216C15A-0670-47A4-9877-14B49ACFCB25}" presName="hierChild3" presStyleCnt="0"/>
      <dgm:spPr/>
    </dgm:pt>
    <dgm:pt modelId="{0567B81A-A03B-4862-9009-D1C3D6BFCAD5}" type="pres">
      <dgm:prSet presAssocID="{E6AF7BB8-DC79-48CE-AD43-E786CF3B1806}" presName="Name17" presStyleLbl="parChTrans1D3" presStyleIdx="0" presStyleCnt="3"/>
      <dgm:spPr/>
      <dgm:t>
        <a:bodyPr/>
        <a:lstStyle/>
        <a:p>
          <a:endParaRPr lang="en-US"/>
        </a:p>
      </dgm:t>
    </dgm:pt>
    <dgm:pt modelId="{8BD09504-4540-4ED5-AE55-8E9466ABB0EA}" type="pres">
      <dgm:prSet presAssocID="{C1192E91-C56D-4ECB-91F7-A3E1AB8CAF5E}" presName="hierRoot3" presStyleCnt="0"/>
      <dgm:spPr/>
    </dgm:pt>
    <dgm:pt modelId="{2B3639D4-1BC0-4EBB-8F4F-388A7AAB6335}" type="pres">
      <dgm:prSet presAssocID="{C1192E91-C56D-4ECB-91F7-A3E1AB8CAF5E}" presName="composite3" presStyleCnt="0"/>
      <dgm:spPr/>
    </dgm:pt>
    <dgm:pt modelId="{13AD8663-B53C-4E8C-8172-9BF3D4DDE156}" type="pres">
      <dgm:prSet presAssocID="{C1192E91-C56D-4ECB-91F7-A3E1AB8CAF5E}" presName="background3" presStyleLbl="node3" presStyleIdx="0" presStyleCnt="3"/>
      <dgm:spPr/>
    </dgm:pt>
    <dgm:pt modelId="{FFEC9065-ED08-4E9C-BF3F-FB16C9C90770}" type="pres">
      <dgm:prSet presAssocID="{C1192E91-C56D-4ECB-91F7-A3E1AB8CAF5E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31DDB5-4985-45D4-A9BE-5A68AA0E1599}" type="pres">
      <dgm:prSet presAssocID="{C1192E91-C56D-4ECB-91F7-A3E1AB8CAF5E}" presName="hierChild4" presStyleCnt="0"/>
      <dgm:spPr/>
    </dgm:pt>
    <dgm:pt modelId="{25F995DD-6E18-4064-AA24-0F1F0E0BA708}" type="pres">
      <dgm:prSet presAssocID="{00360B34-CEC2-4668-9818-4764BF3FF4FE}" presName="Name23" presStyleLbl="parChTrans1D4" presStyleIdx="0" presStyleCnt="3"/>
      <dgm:spPr/>
      <dgm:t>
        <a:bodyPr/>
        <a:lstStyle/>
        <a:p>
          <a:endParaRPr lang="en-US"/>
        </a:p>
      </dgm:t>
    </dgm:pt>
    <dgm:pt modelId="{E3A39548-F911-4A95-8597-7FCB340DDF76}" type="pres">
      <dgm:prSet presAssocID="{AF2FDC60-25CC-414A-B006-3763508DAB03}" presName="hierRoot4" presStyleCnt="0"/>
      <dgm:spPr/>
    </dgm:pt>
    <dgm:pt modelId="{32DFF681-5B4C-46D2-B7F6-7C5513BAD03B}" type="pres">
      <dgm:prSet presAssocID="{AF2FDC60-25CC-414A-B006-3763508DAB03}" presName="composite4" presStyleCnt="0"/>
      <dgm:spPr/>
    </dgm:pt>
    <dgm:pt modelId="{6B1810B8-10C0-4A0B-8CFD-72F1CC53B6C5}" type="pres">
      <dgm:prSet presAssocID="{AF2FDC60-25CC-414A-B006-3763508DAB03}" presName="background4" presStyleLbl="node4" presStyleIdx="0" presStyleCnt="3"/>
      <dgm:spPr/>
    </dgm:pt>
    <dgm:pt modelId="{ED58402D-53EF-431B-BE70-5BAEB3F1D7BA}" type="pres">
      <dgm:prSet presAssocID="{AF2FDC60-25CC-414A-B006-3763508DAB03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DCF4E5-39FF-43FB-A103-374934CCA32A}" type="pres">
      <dgm:prSet presAssocID="{AF2FDC60-25CC-414A-B006-3763508DAB03}" presName="hierChild5" presStyleCnt="0"/>
      <dgm:spPr/>
    </dgm:pt>
    <dgm:pt modelId="{516D17AF-9784-49C7-9ADD-B8895E112702}" type="pres">
      <dgm:prSet presAssocID="{CBC42329-0F40-4630-9A28-E4E993841501}" presName="Name23" presStyleLbl="parChTrans1D4" presStyleIdx="1" presStyleCnt="3"/>
      <dgm:spPr/>
      <dgm:t>
        <a:bodyPr/>
        <a:lstStyle/>
        <a:p>
          <a:endParaRPr lang="en-US"/>
        </a:p>
      </dgm:t>
    </dgm:pt>
    <dgm:pt modelId="{FB9C57E5-95E7-4601-8207-E216873E2EFE}" type="pres">
      <dgm:prSet presAssocID="{6AE70676-859E-4BEF-AE4A-356972F68BEE}" presName="hierRoot4" presStyleCnt="0"/>
      <dgm:spPr/>
    </dgm:pt>
    <dgm:pt modelId="{BAB0926B-C3F3-4D22-AC2C-9CCF0E5E07F2}" type="pres">
      <dgm:prSet presAssocID="{6AE70676-859E-4BEF-AE4A-356972F68BEE}" presName="composite4" presStyleCnt="0"/>
      <dgm:spPr/>
    </dgm:pt>
    <dgm:pt modelId="{DA9249A8-6ABC-45E0-AEFB-0493BC976352}" type="pres">
      <dgm:prSet presAssocID="{6AE70676-859E-4BEF-AE4A-356972F68BEE}" presName="background4" presStyleLbl="node4" presStyleIdx="1" presStyleCnt="3"/>
      <dgm:spPr/>
    </dgm:pt>
    <dgm:pt modelId="{C11792BD-21E0-42C5-AB75-C531518DE947}" type="pres">
      <dgm:prSet presAssocID="{6AE70676-859E-4BEF-AE4A-356972F68BEE}" presName="text4" presStyleLbl="fgAcc4" presStyleIdx="1" presStyleCnt="3" custLinFactNeighborX="64444" custLinFactNeighborY="12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D4C1CD-BA84-4C62-8D1F-041DE11F156D}" type="pres">
      <dgm:prSet presAssocID="{6AE70676-859E-4BEF-AE4A-356972F68BEE}" presName="hierChild5" presStyleCnt="0"/>
      <dgm:spPr/>
    </dgm:pt>
    <dgm:pt modelId="{2997D73E-08E6-4862-A4BB-369BB210A358}" type="pres">
      <dgm:prSet presAssocID="{371FFBA7-D949-4491-A12F-7FA1BA8EFE56}" presName="Name17" presStyleLbl="parChTrans1D3" presStyleIdx="1" presStyleCnt="3"/>
      <dgm:spPr/>
      <dgm:t>
        <a:bodyPr/>
        <a:lstStyle/>
        <a:p>
          <a:endParaRPr lang="en-US"/>
        </a:p>
      </dgm:t>
    </dgm:pt>
    <dgm:pt modelId="{678E3F81-D8E8-41C8-862A-3377F4549A7F}" type="pres">
      <dgm:prSet presAssocID="{7D92462E-8CE3-408A-95AB-DEEB15B26511}" presName="hierRoot3" presStyleCnt="0"/>
      <dgm:spPr/>
    </dgm:pt>
    <dgm:pt modelId="{17F8DC67-3C1E-45E9-8258-E6A8D22A65BC}" type="pres">
      <dgm:prSet presAssocID="{7D92462E-8CE3-408A-95AB-DEEB15B26511}" presName="composite3" presStyleCnt="0"/>
      <dgm:spPr/>
    </dgm:pt>
    <dgm:pt modelId="{84EDF530-9956-41FA-927A-DF095042B152}" type="pres">
      <dgm:prSet presAssocID="{7D92462E-8CE3-408A-95AB-DEEB15B26511}" presName="background3" presStyleLbl="node3" presStyleIdx="1" presStyleCnt="3"/>
      <dgm:spPr/>
    </dgm:pt>
    <dgm:pt modelId="{CECE71B4-99C0-49CB-B84C-88EC2711368C}" type="pres">
      <dgm:prSet presAssocID="{7D92462E-8CE3-408A-95AB-DEEB15B26511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7EC7D5-4F3C-457F-9CC0-B8FB0BA98CBB}" type="pres">
      <dgm:prSet presAssocID="{7D92462E-8CE3-408A-95AB-DEEB15B26511}" presName="hierChild4" presStyleCnt="0"/>
      <dgm:spPr/>
    </dgm:pt>
    <dgm:pt modelId="{898A298A-7512-4826-81E8-844FB505DE5C}" type="pres">
      <dgm:prSet presAssocID="{78479A13-C4E3-472D-BD9B-CD5B57EE14AF}" presName="Name23" presStyleLbl="parChTrans1D4" presStyleIdx="2" presStyleCnt="3"/>
      <dgm:spPr/>
      <dgm:t>
        <a:bodyPr/>
        <a:lstStyle/>
        <a:p>
          <a:endParaRPr lang="en-US"/>
        </a:p>
      </dgm:t>
    </dgm:pt>
    <dgm:pt modelId="{77E70636-62AA-4388-B650-FEBDCBDB49E4}" type="pres">
      <dgm:prSet presAssocID="{9C9C2925-E786-4137-AD8F-2C6B0B0527E8}" presName="hierRoot4" presStyleCnt="0"/>
      <dgm:spPr/>
    </dgm:pt>
    <dgm:pt modelId="{52114767-9646-4519-A2D9-BB4B3873638D}" type="pres">
      <dgm:prSet presAssocID="{9C9C2925-E786-4137-AD8F-2C6B0B0527E8}" presName="composite4" presStyleCnt="0"/>
      <dgm:spPr/>
    </dgm:pt>
    <dgm:pt modelId="{C6EB17E6-29CB-4785-B5D7-B10A6F1DA4E9}" type="pres">
      <dgm:prSet presAssocID="{9C9C2925-E786-4137-AD8F-2C6B0B0527E8}" presName="background4" presStyleLbl="node4" presStyleIdx="2" presStyleCnt="3"/>
      <dgm:spPr/>
    </dgm:pt>
    <dgm:pt modelId="{D077817E-E0EA-4A37-B06A-3FC9FF187E97}" type="pres">
      <dgm:prSet presAssocID="{9C9C2925-E786-4137-AD8F-2C6B0B0527E8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F8C796-E786-4745-A2B8-D000C0ED163A}" type="pres">
      <dgm:prSet presAssocID="{9C9C2925-E786-4137-AD8F-2C6B0B0527E8}" presName="hierChild5" presStyleCnt="0"/>
      <dgm:spPr/>
    </dgm:pt>
    <dgm:pt modelId="{DB71E2F4-57DC-4798-BD35-7CBBDC7DB3D8}" type="pres">
      <dgm:prSet presAssocID="{F430ECBB-5B9A-42F1-BB07-3228267CE032}" presName="Name17" presStyleLbl="parChTrans1D3" presStyleIdx="2" presStyleCnt="3"/>
      <dgm:spPr/>
      <dgm:t>
        <a:bodyPr/>
        <a:lstStyle/>
        <a:p>
          <a:endParaRPr lang="en-US"/>
        </a:p>
      </dgm:t>
    </dgm:pt>
    <dgm:pt modelId="{1C9D8427-449B-40FD-A661-9F675BFCE69C}" type="pres">
      <dgm:prSet presAssocID="{189E6133-81B1-4781-BFA1-8A812D7F3DE4}" presName="hierRoot3" presStyleCnt="0"/>
      <dgm:spPr/>
    </dgm:pt>
    <dgm:pt modelId="{027CF399-6722-4AE4-86C5-FFEBD2BC5B8D}" type="pres">
      <dgm:prSet presAssocID="{189E6133-81B1-4781-BFA1-8A812D7F3DE4}" presName="composite3" presStyleCnt="0"/>
      <dgm:spPr/>
    </dgm:pt>
    <dgm:pt modelId="{62C6D1E4-2561-44CA-9F4D-DA482C8E888D}" type="pres">
      <dgm:prSet presAssocID="{189E6133-81B1-4781-BFA1-8A812D7F3DE4}" presName="background3" presStyleLbl="node3" presStyleIdx="2" presStyleCnt="3"/>
      <dgm:spPr/>
    </dgm:pt>
    <dgm:pt modelId="{098EEEF0-9F25-48DA-991C-E52D31E74319}" type="pres">
      <dgm:prSet presAssocID="{189E6133-81B1-4781-BFA1-8A812D7F3DE4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1E7155-C3FF-46DC-A813-2918FC564274}" type="pres">
      <dgm:prSet presAssocID="{189E6133-81B1-4781-BFA1-8A812D7F3DE4}" presName="hierChild4" presStyleCnt="0"/>
      <dgm:spPr/>
    </dgm:pt>
  </dgm:ptLst>
  <dgm:cxnLst>
    <dgm:cxn modelId="{D2A4A43E-1A31-4918-AC91-1B4948F7ED39}" type="presOf" srcId="{0A8FC0B9-304F-4FA1-B821-D2DAD5ACB03A}" destId="{4325D549-0BA6-4B5C-AB2B-68713980D34F}" srcOrd="0" destOrd="0" presId="urn:microsoft.com/office/officeart/2005/8/layout/hierarchy1"/>
    <dgm:cxn modelId="{E19689C3-6B8B-42F3-99A5-F319B0442E9F}" type="presOf" srcId="{CBC42329-0F40-4630-9A28-E4E993841501}" destId="{516D17AF-9784-49C7-9ADD-B8895E112702}" srcOrd="0" destOrd="0" presId="urn:microsoft.com/office/officeart/2005/8/layout/hierarchy1"/>
    <dgm:cxn modelId="{48BA8D50-3DE4-4925-9EC3-6F9D5D99A8CD}" type="presOf" srcId="{78479A13-C4E3-472D-BD9B-CD5B57EE14AF}" destId="{898A298A-7512-4826-81E8-844FB505DE5C}" srcOrd="0" destOrd="0" presId="urn:microsoft.com/office/officeart/2005/8/layout/hierarchy1"/>
    <dgm:cxn modelId="{2555C877-A742-4D58-A227-A9FBCBE41D02}" type="presOf" srcId="{6879CBD3-0876-426A-BDAD-DE147443C99F}" destId="{B8EA07C4-F8E7-491C-8657-D9BBA9EF3CA3}" srcOrd="0" destOrd="0" presId="urn:microsoft.com/office/officeart/2005/8/layout/hierarchy1"/>
    <dgm:cxn modelId="{1E58442D-26FC-4178-BE5C-35C51BFB196B}" srcId="{C1192E91-C56D-4ECB-91F7-A3E1AB8CAF5E}" destId="{AF2FDC60-25CC-414A-B006-3763508DAB03}" srcOrd="0" destOrd="0" parTransId="{00360B34-CEC2-4668-9818-4764BF3FF4FE}" sibTransId="{2333FD7D-5836-4DD1-ADF4-72CC90F72DFD}"/>
    <dgm:cxn modelId="{5BFFBC0F-230E-411F-853E-87EE1EC03931}" type="presOf" srcId="{F430ECBB-5B9A-42F1-BB07-3228267CE032}" destId="{DB71E2F4-57DC-4798-BD35-7CBBDC7DB3D8}" srcOrd="0" destOrd="0" presId="urn:microsoft.com/office/officeart/2005/8/layout/hierarchy1"/>
    <dgm:cxn modelId="{821116D2-E579-44E4-B4AC-18288BD0529E}" type="presOf" srcId="{00360B34-CEC2-4668-9818-4764BF3FF4FE}" destId="{25F995DD-6E18-4064-AA24-0F1F0E0BA708}" srcOrd="0" destOrd="0" presId="urn:microsoft.com/office/officeart/2005/8/layout/hierarchy1"/>
    <dgm:cxn modelId="{E03BBC50-3324-4ECE-9D4E-25E528574A3E}" type="presOf" srcId="{E6AF7BB8-DC79-48CE-AD43-E786CF3B1806}" destId="{0567B81A-A03B-4862-9009-D1C3D6BFCAD5}" srcOrd="0" destOrd="0" presId="urn:microsoft.com/office/officeart/2005/8/layout/hierarchy1"/>
    <dgm:cxn modelId="{AC77FA44-885C-4B33-A1C6-8120CE839F05}" type="presOf" srcId="{FBF334C0-5680-4526-88BC-75C3472AA38C}" destId="{51E23A36-67B2-4F85-BA84-54125DC23EA3}" srcOrd="0" destOrd="0" presId="urn:microsoft.com/office/officeart/2005/8/layout/hierarchy1"/>
    <dgm:cxn modelId="{3265BF52-D230-4317-831B-C878C63072AC}" type="presOf" srcId="{6AE70676-859E-4BEF-AE4A-356972F68BEE}" destId="{C11792BD-21E0-42C5-AB75-C531518DE947}" srcOrd="0" destOrd="0" presId="urn:microsoft.com/office/officeart/2005/8/layout/hierarchy1"/>
    <dgm:cxn modelId="{9F407E31-3D4D-40FA-8D22-86775D6AC27A}" type="presOf" srcId="{7D92462E-8CE3-408A-95AB-DEEB15B26511}" destId="{CECE71B4-99C0-49CB-B84C-88EC2711368C}" srcOrd="0" destOrd="0" presId="urn:microsoft.com/office/officeart/2005/8/layout/hierarchy1"/>
    <dgm:cxn modelId="{A381AC7E-3E0C-481F-A053-C7F15D47640F}" type="presOf" srcId="{189E6133-81B1-4781-BFA1-8A812D7F3DE4}" destId="{098EEEF0-9F25-48DA-991C-E52D31E74319}" srcOrd="0" destOrd="0" presId="urn:microsoft.com/office/officeart/2005/8/layout/hierarchy1"/>
    <dgm:cxn modelId="{0045D231-D584-45B8-82AB-6DB293503A4C}" type="presOf" srcId="{9C9C2925-E786-4137-AD8F-2C6B0B0527E8}" destId="{D077817E-E0EA-4A37-B06A-3FC9FF187E97}" srcOrd="0" destOrd="0" presId="urn:microsoft.com/office/officeart/2005/8/layout/hierarchy1"/>
    <dgm:cxn modelId="{1597F79C-4A2E-418B-9B46-938EC48B17AA}" srcId="{6879CBD3-0876-426A-BDAD-DE147443C99F}" destId="{F216C15A-0670-47A4-9877-14B49ACFCB25}" srcOrd="0" destOrd="0" parTransId="{FBF334C0-5680-4526-88BC-75C3472AA38C}" sibTransId="{C7FE7495-1ED8-4489-8552-E95A0305F4CB}"/>
    <dgm:cxn modelId="{F9E05705-9853-49D0-9E98-31CF35DC24BB}" srcId="{7D92462E-8CE3-408A-95AB-DEEB15B26511}" destId="{9C9C2925-E786-4137-AD8F-2C6B0B0527E8}" srcOrd="0" destOrd="0" parTransId="{78479A13-C4E3-472D-BD9B-CD5B57EE14AF}" sibTransId="{834CFBE4-4A03-413B-BD58-C8244B8B5C2E}"/>
    <dgm:cxn modelId="{9387AFBA-BF24-4729-A63B-D446630E8BD0}" srcId="{F216C15A-0670-47A4-9877-14B49ACFCB25}" destId="{C1192E91-C56D-4ECB-91F7-A3E1AB8CAF5E}" srcOrd="0" destOrd="0" parTransId="{E6AF7BB8-DC79-48CE-AD43-E786CF3B1806}" sibTransId="{7B60F79E-E178-41DE-901D-A3E0044D6FCE}"/>
    <dgm:cxn modelId="{82B47258-4226-4F34-95A3-B6C61EA69253}" type="presOf" srcId="{AF2FDC60-25CC-414A-B006-3763508DAB03}" destId="{ED58402D-53EF-431B-BE70-5BAEB3F1D7BA}" srcOrd="0" destOrd="0" presId="urn:microsoft.com/office/officeart/2005/8/layout/hierarchy1"/>
    <dgm:cxn modelId="{755583BA-E974-4A9B-8FC1-0F442A66904C}" srcId="{F216C15A-0670-47A4-9877-14B49ACFCB25}" destId="{189E6133-81B1-4781-BFA1-8A812D7F3DE4}" srcOrd="2" destOrd="0" parTransId="{F430ECBB-5B9A-42F1-BB07-3228267CE032}" sibTransId="{9F34FA54-EED0-4DD0-A937-2125710CD5EF}"/>
    <dgm:cxn modelId="{12C23F18-D439-4C7F-961B-52CDC8331F1A}" type="presOf" srcId="{C1192E91-C56D-4ECB-91F7-A3E1AB8CAF5E}" destId="{FFEC9065-ED08-4E9C-BF3F-FB16C9C90770}" srcOrd="0" destOrd="0" presId="urn:microsoft.com/office/officeart/2005/8/layout/hierarchy1"/>
    <dgm:cxn modelId="{A6C2B3CE-ED33-4FC9-B4F4-379E60FAB96E}" type="presOf" srcId="{F216C15A-0670-47A4-9877-14B49ACFCB25}" destId="{ACC2043C-3D8C-438C-9DA3-2BCF9EE41ED3}" srcOrd="0" destOrd="0" presId="urn:microsoft.com/office/officeart/2005/8/layout/hierarchy1"/>
    <dgm:cxn modelId="{85BABB1B-C55D-4693-B4AC-8B3C7421BF8B}" srcId="{AF2FDC60-25CC-414A-B006-3763508DAB03}" destId="{6AE70676-859E-4BEF-AE4A-356972F68BEE}" srcOrd="0" destOrd="0" parTransId="{CBC42329-0F40-4630-9A28-E4E993841501}" sibTransId="{1912A53C-22E4-403B-82FB-6D0D8BD299EC}"/>
    <dgm:cxn modelId="{A37D785E-C479-414C-938F-C699EAAEAB08}" type="presOf" srcId="{371FFBA7-D949-4491-A12F-7FA1BA8EFE56}" destId="{2997D73E-08E6-4862-A4BB-369BB210A358}" srcOrd="0" destOrd="0" presId="urn:microsoft.com/office/officeart/2005/8/layout/hierarchy1"/>
    <dgm:cxn modelId="{4857FDB1-6497-485E-9B6D-3118A0F38E6C}" srcId="{F216C15A-0670-47A4-9877-14B49ACFCB25}" destId="{7D92462E-8CE3-408A-95AB-DEEB15B26511}" srcOrd="1" destOrd="0" parTransId="{371FFBA7-D949-4491-A12F-7FA1BA8EFE56}" sibTransId="{0E3C4E0F-06C7-46D4-8F59-2E589888BBF7}"/>
    <dgm:cxn modelId="{DDA9DB6A-2D0C-47A0-BF1B-EDB563DE230D}" srcId="{0A8FC0B9-304F-4FA1-B821-D2DAD5ACB03A}" destId="{6879CBD3-0876-426A-BDAD-DE147443C99F}" srcOrd="0" destOrd="0" parTransId="{6CA55D9E-9B4F-4564-A563-3F4E6E950FF3}" sibTransId="{4BE91C28-E81C-4D8F-9F85-FDD5A323821E}"/>
    <dgm:cxn modelId="{058C1534-ADD7-44C4-A77A-6264CA9DF045}" type="presParOf" srcId="{4325D549-0BA6-4B5C-AB2B-68713980D34F}" destId="{F606A4E8-66A9-4AD8-B671-7A7370A77BDB}" srcOrd="0" destOrd="0" presId="urn:microsoft.com/office/officeart/2005/8/layout/hierarchy1"/>
    <dgm:cxn modelId="{AB8DA025-0964-4D3A-8719-C7632D8017C8}" type="presParOf" srcId="{F606A4E8-66A9-4AD8-B671-7A7370A77BDB}" destId="{34C59140-90C1-4BAD-A6C8-4CC54C10AD29}" srcOrd="0" destOrd="0" presId="urn:microsoft.com/office/officeart/2005/8/layout/hierarchy1"/>
    <dgm:cxn modelId="{413DE1DB-B677-44C2-A493-911BBC3AB962}" type="presParOf" srcId="{34C59140-90C1-4BAD-A6C8-4CC54C10AD29}" destId="{6611BD2D-E891-4EC0-889E-66CD15B94F4C}" srcOrd="0" destOrd="0" presId="urn:microsoft.com/office/officeart/2005/8/layout/hierarchy1"/>
    <dgm:cxn modelId="{D7CFAC87-7B5A-4079-BA76-55481F88C011}" type="presParOf" srcId="{34C59140-90C1-4BAD-A6C8-4CC54C10AD29}" destId="{B8EA07C4-F8E7-491C-8657-D9BBA9EF3CA3}" srcOrd="1" destOrd="0" presId="urn:microsoft.com/office/officeart/2005/8/layout/hierarchy1"/>
    <dgm:cxn modelId="{AB7863B0-99FF-4A71-9F9E-1F050BD61B57}" type="presParOf" srcId="{F606A4E8-66A9-4AD8-B671-7A7370A77BDB}" destId="{4B8B7A79-1ADD-425E-8558-7E2C2155A1FE}" srcOrd="1" destOrd="0" presId="urn:microsoft.com/office/officeart/2005/8/layout/hierarchy1"/>
    <dgm:cxn modelId="{7F0F0D0B-89C0-43EC-A2E8-657156A605FD}" type="presParOf" srcId="{4B8B7A79-1ADD-425E-8558-7E2C2155A1FE}" destId="{51E23A36-67B2-4F85-BA84-54125DC23EA3}" srcOrd="0" destOrd="0" presId="urn:microsoft.com/office/officeart/2005/8/layout/hierarchy1"/>
    <dgm:cxn modelId="{D09FA717-D8DC-497F-BA80-1CEAAD2FE6FD}" type="presParOf" srcId="{4B8B7A79-1ADD-425E-8558-7E2C2155A1FE}" destId="{B66157CA-3689-44E2-B619-D74309449F4D}" srcOrd="1" destOrd="0" presId="urn:microsoft.com/office/officeart/2005/8/layout/hierarchy1"/>
    <dgm:cxn modelId="{B75ABD09-34FB-4D9A-834C-C538B8110673}" type="presParOf" srcId="{B66157CA-3689-44E2-B619-D74309449F4D}" destId="{479B0FBB-74CB-421D-B62B-D87BBDAA3018}" srcOrd="0" destOrd="0" presId="urn:microsoft.com/office/officeart/2005/8/layout/hierarchy1"/>
    <dgm:cxn modelId="{46679339-E5C4-4FE2-80DD-3D631E87BE84}" type="presParOf" srcId="{479B0FBB-74CB-421D-B62B-D87BBDAA3018}" destId="{2BFD0C81-89BC-4A16-82B6-3FF83ADACABA}" srcOrd="0" destOrd="0" presId="urn:microsoft.com/office/officeart/2005/8/layout/hierarchy1"/>
    <dgm:cxn modelId="{5A7A245C-0B08-4BE8-BAA2-022060EF6D83}" type="presParOf" srcId="{479B0FBB-74CB-421D-B62B-D87BBDAA3018}" destId="{ACC2043C-3D8C-438C-9DA3-2BCF9EE41ED3}" srcOrd="1" destOrd="0" presId="urn:microsoft.com/office/officeart/2005/8/layout/hierarchy1"/>
    <dgm:cxn modelId="{46D98F2E-3899-432D-B3B4-D0F6F801870C}" type="presParOf" srcId="{B66157CA-3689-44E2-B619-D74309449F4D}" destId="{CB4B69ED-DDE3-44C7-98E6-1F424A7DED4C}" srcOrd="1" destOrd="0" presId="urn:microsoft.com/office/officeart/2005/8/layout/hierarchy1"/>
    <dgm:cxn modelId="{FE93873A-D0DC-45CF-8B97-6575C9A846D1}" type="presParOf" srcId="{CB4B69ED-DDE3-44C7-98E6-1F424A7DED4C}" destId="{0567B81A-A03B-4862-9009-D1C3D6BFCAD5}" srcOrd="0" destOrd="0" presId="urn:microsoft.com/office/officeart/2005/8/layout/hierarchy1"/>
    <dgm:cxn modelId="{0C15217E-7F40-4DDA-AAA4-E4E1EF2F2BAA}" type="presParOf" srcId="{CB4B69ED-DDE3-44C7-98E6-1F424A7DED4C}" destId="{8BD09504-4540-4ED5-AE55-8E9466ABB0EA}" srcOrd="1" destOrd="0" presId="urn:microsoft.com/office/officeart/2005/8/layout/hierarchy1"/>
    <dgm:cxn modelId="{F169538A-6C8C-4807-AF5B-59E8FEB14F36}" type="presParOf" srcId="{8BD09504-4540-4ED5-AE55-8E9466ABB0EA}" destId="{2B3639D4-1BC0-4EBB-8F4F-388A7AAB6335}" srcOrd="0" destOrd="0" presId="urn:microsoft.com/office/officeart/2005/8/layout/hierarchy1"/>
    <dgm:cxn modelId="{90BC4A65-355A-452F-98DD-FF74D4565AF6}" type="presParOf" srcId="{2B3639D4-1BC0-4EBB-8F4F-388A7AAB6335}" destId="{13AD8663-B53C-4E8C-8172-9BF3D4DDE156}" srcOrd="0" destOrd="0" presId="urn:microsoft.com/office/officeart/2005/8/layout/hierarchy1"/>
    <dgm:cxn modelId="{7E8F5BD1-1FC4-4B28-ABC3-FEFF38599042}" type="presParOf" srcId="{2B3639D4-1BC0-4EBB-8F4F-388A7AAB6335}" destId="{FFEC9065-ED08-4E9C-BF3F-FB16C9C90770}" srcOrd="1" destOrd="0" presId="urn:microsoft.com/office/officeart/2005/8/layout/hierarchy1"/>
    <dgm:cxn modelId="{B7B277EF-60DE-42AC-9505-377D7EFA9974}" type="presParOf" srcId="{8BD09504-4540-4ED5-AE55-8E9466ABB0EA}" destId="{6231DDB5-4985-45D4-A9BE-5A68AA0E1599}" srcOrd="1" destOrd="0" presId="urn:microsoft.com/office/officeart/2005/8/layout/hierarchy1"/>
    <dgm:cxn modelId="{D40A7FC4-F7A8-49FF-AB04-A7A062815532}" type="presParOf" srcId="{6231DDB5-4985-45D4-A9BE-5A68AA0E1599}" destId="{25F995DD-6E18-4064-AA24-0F1F0E0BA708}" srcOrd="0" destOrd="0" presId="urn:microsoft.com/office/officeart/2005/8/layout/hierarchy1"/>
    <dgm:cxn modelId="{49972A11-322D-4487-B0EA-F5DE11B5E8B3}" type="presParOf" srcId="{6231DDB5-4985-45D4-A9BE-5A68AA0E1599}" destId="{E3A39548-F911-4A95-8597-7FCB340DDF76}" srcOrd="1" destOrd="0" presId="urn:microsoft.com/office/officeart/2005/8/layout/hierarchy1"/>
    <dgm:cxn modelId="{211046C8-FDA0-4766-9628-C266E57162F0}" type="presParOf" srcId="{E3A39548-F911-4A95-8597-7FCB340DDF76}" destId="{32DFF681-5B4C-46D2-B7F6-7C5513BAD03B}" srcOrd="0" destOrd="0" presId="urn:microsoft.com/office/officeart/2005/8/layout/hierarchy1"/>
    <dgm:cxn modelId="{EBBF41D9-BBCD-49FB-BD64-E6CED9CA3291}" type="presParOf" srcId="{32DFF681-5B4C-46D2-B7F6-7C5513BAD03B}" destId="{6B1810B8-10C0-4A0B-8CFD-72F1CC53B6C5}" srcOrd="0" destOrd="0" presId="urn:microsoft.com/office/officeart/2005/8/layout/hierarchy1"/>
    <dgm:cxn modelId="{F19BB776-5248-498E-9A69-AE74B67C76A1}" type="presParOf" srcId="{32DFF681-5B4C-46D2-B7F6-7C5513BAD03B}" destId="{ED58402D-53EF-431B-BE70-5BAEB3F1D7BA}" srcOrd="1" destOrd="0" presId="urn:microsoft.com/office/officeart/2005/8/layout/hierarchy1"/>
    <dgm:cxn modelId="{E1D7DA2F-F941-4004-945C-E048842D27BE}" type="presParOf" srcId="{E3A39548-F911-4A95-8597-7FCB340DDF76}" destId="{C6DCF4E5-39FF-43FB-A103-374934CCA32A}" srcOrd="1" destOrd="0" presId="urn:microsoft.com/office/officeart/2005/8/layout/hierarchy1"/>
    <dgm:cxn modelId="{3F1B6D17-684E-497F-8706-B1371217D044}" type="presParOf" srcId="{C6DCF4E5-39FF-43FB-A103-374934CCA32A}" destId="{516D17AF-9784-49C7-9ADD-B8895E112702}" srcOrd="0" destOrd="0" presId="urn:microsoft.com/office/officeart/2005/8/layout/hierarchy1"/>
    <dgm:cxn modelId="{27C2D8E9-7CE8-42F7-8E30-4D16EA9C7AF1}" type="presParOf" srcId="{C6DCF4E5-39FF-43FB-A103-374934CCA32A}" destId="{FB9C57E5-95E7-4601-8207-E216873E2EFE}" srcOrd="1" destOrd="0" presId="urn:microsoft.com/office/officeart/2005/8/layout/hierarchy1"/>
    <dgm:cxn modelId="{7C163967-82F8-4F0B-8D26-429521791EEB}" type="presParOf" srcId="{FB9C57E5-95E7-4601-8207-E216873E2EFE}" destId="{BAB0926B-C3F3-4D22-AC2C-9CCF0E5E07F2}" srcOrd="0" destOrd="0" presId="urn:microsoft.com/office/officeart/2005/8/layout/hierarchy1"/>
    <dgm:cxn modelId="{13AA6C01-7FB6-4BC4-9BC4-6D2170348C7E}" type="presParOf" srcId="{BAB0926B-C3F3-4D22-AC2C-9CCF0E5E07F2}" destId="{DA9249A8-6ABC-45E0-AEFB-0493BC976352}" srcOrd="0" destOrd="0" presId="urn:microsoft.com/office/officeart/2005/8/layout/hierarchy1"/>
    <dgm:cxn modelId="{8223A11C-6ECF-4721-B19F-9C1D5B252C5B}" type="presParOf" srcId="{BAB0926B-C3F3-4D22-AC2C-9CCF0E5E07F2}" destId="{C11792BD-21E0-42C5-AB75-C531518DE947}" srcOrd="1" destOrd="0" presId="urn:microsoft.com/office/officeart/2005/8/layout/hierarchy1"/>
    <dgm:cxn modelId="{B558320E-B5AD-455C-923B-DF53CD64E68B}" type="presParOf" srcId="{FB9C57E5-95E7-4601-8207-E216873E2EFE}" destId="{BED4C1CD-BA84-4C62-8D1F-041DE11F156D}" srcOrd="1" destOrd="0" presId="urn:microsoft.com/office/officeart/2005/8/layout/hierarchy1"/>
    <dgm:cxn modelId="{F6FAC3C9-2068-4623-AFA1-1DAA2A92690A}" type="presParOf" srcId="{CB4B69ED-DDE3-44C7-98E6-1F424A7DED4C}" destId="{2997D73E-08E6-4862-A4BB-369BB210A358}" srcOrd="2" destOrd="0" presId="urn:microsoft.com/office/officeart/2005/8/layout/hierarchy1"/>
    <dgm:cxn modelId="{EAC72D61-2530-4483-8313-341893773B9F}" type="presParOf" srcId="{CB4B69ED-DDE3-44C7-98E6-1F424A7DED4C}" destId="{678E3F81-D8E8-41C8-862A-3377F4549A7F}" srcOrd="3" destOrd="0" presId="urn:microsoft.com/office/officeart/2005/8/layout/hierarchy1"/>
    <dgm:cxn modelId="{09296419-451F-41D0-9787-456A8EFB9E4B}" type="presParOf" srcId="{678E3F81-D8E8-41C8-862A-3377F4549A7F}" destId="{17F8DC67-3C1E-45E9-8258-E6A8D22A65BC}" srcOrd="0" destOrd="0" presId="urn:microsoft.com/office/officeart/2005/8/layout/hierarchy1"/>
    <dgm:cxn modelId="{5BFE6F89-527D-49BF-8F7E-DD4C7367613A}" type="presParOf" srcId="{17F8DC67-3C1E-45E9-8258-E6A8D22A65BC}" destId="{84EDF530-9956-41FA-927A-DF095042B152}" srcOrd="0" destOrd="0" presId="urn:microsoft.com/office/officeart/2005/8/layout/hierarchy1"/>
    <dgm:cxn modelId="{CD292505-891D-4D7F-A1C4-D4DBD416B8B9}" type="presParOf" srcId="{17F8DC67-3C1E-45E9-8258-E6A8D22A65BC}" destId="{CECE71B4-99C0-49CB-B84C-88EC2711368C}" srcOrd="1" destOrd="0" presId="urn:microsoft.com/office/officeart/2005/8/layout/hierarchy1"/>
    <dgm:cxn modelId="{9E76E2B8-E71E-4122-ACF4-4782B9F1A0AA}" type="presParOf" srcId="{678E3F81-D8E8-41C8-862A-3377F4549A7F}" destId="{E87EC7D5-4F3C-457F-9CC0-B8FB0BA98CBB}" srcOrd="1" destOrd="0" presId="urn:microsoft.com/office/officeart/2005/8/layout/hierarchy1"/>
    <dgm:cxn modelId="{7D0043FE-BBC0-4293-AFDA-4275820AF372}" type="presParOf" srcId="{E87EC7D5-4F3C-457F-9CC0-B8FB0BA98CBB}" destId="{898A298A-7512-4826-81E8-844FB505DE5C}" srcOrd="0" destOrd="0" presId="urn:microsoft.com/office/officeart/2005/8/layout/hierarchy1"/>
    <dgm:cxn modelId="{0F32901B-E9D1-4CD1-BD39-97391C6DBBB7}" type="presParOf" srcId="{E87EC7D5-4F3C-457F-9CC0-B8FB0BA98CBB}" destId="{77E70636-62AA-4388-B650-FEBDCBDB49E4}" srcOrd="1" destOrd="0" presId="urn:microsoft.com/office/officeart/2005/8/layout/hierarchy1"/>
    <dgm:cxn modelId="{90387E3A-64E9-4124-B94C-B1EB8B48B074}" type="presParOf" srcId="{77E70636-62AA-4388-B650-FEBDCBDB49E4}" destId="{52114767-9646-4519-A2D9-BB4B3873638D}" srcOrd="0" destOrd="0" presId="urn:microsoft.com/office/officeart/2005/8/layout/hierarchy1"/>
    <dgm:cxn modelId="{BA0B93B5-B34C-4B00-9A2C-A32DE05132A6}" type="presParOf" srcId="{52114767-9646-4519-A2D9-BB4B3873638D}" destId="{C6EB17E6-29CB-4785-B5D7-B10A6F1DA4E9}" srcOrd="0" destOrd="0" presId="urn:microsoft.com/office/officeart/2005/8/layout/hierarchy1"/>
    <dgm:cxn modelId="{77703CDA-A014-44D6-9943-302E7A9944CD}" type="presParOf" srcId="{52114767-9646-4519-A2D9-BB4B3873638D}" destId="{D077817E-E0EA-4A37-B06A-3FC9FF187E97}" srcOrd="1" destOrd="0" presId="urn:microsoft.com/office/officeart/2005/8/layout/hierarchy1"/>
    <dgm:cxn modelId="{B33FAB63-4CBF-4F88-8609-C586E8174E9F}" type="presParOf" srcId="{77E70636-62AA-4388-B650-FEBDCBDB49E4}" destId="{C2F8C796-E786-4745-A2B8-D000C0ED163A}" srcOrd="1" destOrd="0" presId="urn:microsoft.com/office/officeart/2005/8/layout/hierarchy1"/>
    <dgm:cxn modelId="{02E6B2D7-35B2-4066-810B-FD06CF56CF1C}" type="presParOf" srcId="{CB4B69ED-DDE3-44C7-98E6-1F424A7DED4C}" destId="{DB71E2F4-57DC-4798-BD35-7CBBDC7DB3D8}" srcOrd="4" destOrd="0" presId="urn:microsoft.com/office/officeart/2005/8/layout/hierarchy1"/>
    <dgm:cxn modelId="{2FCADCC0-57FA-42A8-8432-2A11EEFBF229}" type="presParOf" srcId="{CB4B69ED-DDE3-44C7-98E6-1F424A7DED4C}" destId="{1C9D8427-449B-40FD-A661-9F675BFCE69C}" srcOrd="5" destOrd="0" presId="urn:microsoft.com/office/officeart/2005/8/layout/hierarchy1"/>
    <dgm:cxn modelId="{9F55CBA0-8043-49D6-8E55-49C427D0A646}" type="presParOf" srcId="{1C9D8427-449B-40FD-A661-9F675BFCE69C}" destId="{027CF399-6722-4AE4-86C5-FFEBD2BC5B8D}" srcOrd="0" destOrd="0" presId="urn:microsoft.com/office/officeart/2005/8/layout/hierarchy1"/>
    <dgm:cxn modelId="{38B5DBFE-1389-4AF1-BDCD-EDC8262DD695}" type="presParOf" srcId="{027CF399-6722-4AE4-86C5-FFEBD2BC5B8D}" destId="{62C6D1E4-2561-44CA-9F4D-DA482C8E888D}" srcOrd="0" destOrd="0" presId="urn:microsoft.com/office/officeart/2005/8/layout/hierarchy1"/>
    <dgm:cxn modelId="{CDFBE9F5-3158-4187-9A28-BF218C1C92A4}" type="presParOf" srcId="{027CF399-6722-4AE4-86C5-FFEBD2BC5B8D}" destId="{098EEEF0-9F25-48DA-991C-E52D31E74319}" srcOrd="1" destOrd="0" presId="urn:microsoft.com/office/officeart/2005/8/layout/hierarchy1"/>
    <dgm:cxn modelId="{8571E8A5-2A9D-4BFD-9C88-EFD78C8790E5}" type="presParOf" srcId="{1C9D8427-449B-40FD-A661-9F675BFCE69C}" destId="{AC1E7155-C3FF-46DC-A813-2918FC56427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1E2F4-57DC-4798-BD35-7CBBDC7DB3D8}">
      <dsp:nvSpPr>
        <dsp:cNvPr id="0" name=""/>
        <dsp:cNvSpPr/>
      </dsp:nvSpPr>
      <dsp:spPr>
        <a:xfrm>
          <a:off x="7199114" y="3266777"/>
          <a:ext cx="2553890" cy="60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136"/>
              </a:lnTo>
              <a:lnTo>
                <a:pt x="2553890" y="414136"/>
              </a:lnTo>
              <a:lnTo>
                <a:pt x="2553890" y="60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8A298A-7512-4826-81E8-844FB505DE5C}">
      <dsp:nvSpPr>
        <dsp:cNvPr id="0" name=""/>
        <dsp:cNvSpPr/>
      </dsp:nvSpPr>
      <dsp:spPr>
        <a:xfrm>
          <a:off x="7153394" y="5201349"/>
          <a:ext cx="91440" cy="60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7D73E-08E6-4862-A4BB-369BB210A358}">
      <dsp:nvSpPr>
        <dsp:cNvPr id="0" name=""/>
        <dsp:cNvSpPr/>
      </dsp:nvSpPr>
      <dsp:spPr>
        <a:xfrm>
          <a:off x="7153394" y="3266777"/>
          <a:ext cx="91440" cy="60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D17AF-9784-49C7-9ADD-B8895E112702}">
      <dsp:nvSpPr>
        <dsp:cNvPr id="0" name=""/>
        <dsp:cNvSpPr/>
      </dsp:nvSpPr>
      <dsp:spPr>
        <a:xfrm>
          <a:off x="4645223" y="7135921"/>
          <a:ext cx="1346587" cy="613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479"/>
              </a:lnTo>
              <a:lnTo>
                <a:pt x="1346587" y="419479"/>
              </a:lnTo>
              <a:lnTo>
                <a:pt x="1346587" y="6130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F995DD-6E18-4064-AA24-0F1F0E0BA708}">
      <dsp:nvSpPr>
        <dsp:cNvPr id="0" name=""/>
        <dsp:cNvSpPr/>
      </dsp:nvSpPr>
      <dsp:spPr>
        <a:xfrm>
          <a:off x="4599503" y="5201349"/>
          <a:ext cx="91440" cy="60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67B81A-A03B-4862-9009-D1C3D6BFCAD5}">
      <dsp:nvSpPr>
        <dsp:cNvPr id="0" name=""/>
        <dsp:cNvSpPr/>
      </dsp:nvSpPr>
      <dsp:spPr>
        <a:xfrm>
          <a:off x="4645223" y="3266777"/>
          <a:ext cx="2553890" cy="607709"/>
        </a:xfrm>
        <a:custGeom>
          <a:avLst/>
          <a:gdLst/>
          <a:ahLst/>
          <a:cxnLst/>
          <a:rect l="0" t="0" r="0" b="0"/>
          <a:pathLst>
            <a:path>
              <a:moveTo>
                <a:pt x="2553890" y="0"/>
              </a:moveTo>
              <a:lnTo>
                <a:pt x="2553890" y="414136"/>
              </a:lnTo>
              <a:lnTo>
                <a:pt x="0" y="414136"/>
              </a:lnTo>
              <a:lnTo>
                <a:pt x="0" y="6077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E23A36-67B2-4F85-BA84-54125DC23EA3}">
      <dsp:nvSpPr>
        <dsp:cNvPr id="0" name=""/>
        <dsp:cNvSpPr/>
      </dsp:nvSpPr>
      <dsp:spPr>
        <a:xfrm>
          <a:off x="7153394" y="1106298"/>
          <a:ext cx="91440" cy="833616"/>
        </a:xfrm>
        <a:custGeom>
          <a:avLst/>
          <a:gdLst/>
          <a:ahLst/>
          <a:cxnLst/>
          <a:rect l="0" t="0" r="0" b="0"/>
          <a:pathLst>
            <a:path>
              <a:moveTo>
                <a:pt x="56439" y="0"/>
              </a:moveTo>
              <a:lnTo>
                <a:pt x="56439" y="640042"/>
              </a:lnTo>
              <a:lnTo>
                <a:pt x="45720" y="640042"/>
              </a:lnTo>
              <a:lnTo>
                <a:pt x="45720" y="8336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1BD2D-E891-4EC0-889E-66CD15B94F4C}">
      <dsp:nvSpPr>
        <dsp:cNvPr id="0" name=""/>
        <dsp:cNvSpPr/>
      </dsp:nvSpPr>
      <dsp:spPr>
        <a:xfrm>
          <a:off x="6165060" y="-220563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A07C4-F8E7-491C-8657-D9BBA9EF3CA3}">
      <dsp:nvSpPr>
        <dsp:cNvPr id="0" name=""/>
        <dsp:cNvSpPr/>
      </dsp:nvSpPr>
      <dsp:spPr>
        <a:xfrm>
          <a:off x="6397231" y="0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Meet with Director/Script Writer</a:t>
          </a:r>
          <a:endParaRPr lang="en-US" sz="2400" kern="1200" dirty="0"/>
        </a:p>
      </dsp:txBody>
      <dsp:txXfrm>
        <a:off x="6436093" y="38862"/>
        <a:ext cx="2011822" cy="1249138"/>
      </dsp:txXfrm>
    </dsp:sp>
    <dsp:sp modelId="{2BFD0C81-89BC-4A16-82B6-3FF83ADACABA}">
      <dsp:nvSpPr>
        <dsp:cNvPr id="0" name=""/>
        <dsp:cNvSpPr/>
      </dsp:nvSpPr>
      <dsp:spPr>
        <a:xfrm>
          <a:off x="6154340" y="1939915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C2043C-3D8C-438C-9DA3-2BCF9EE41ED3}">
      <dsp:nvSpPr>
        <dsp:cNvPr id="0" name=""/>
        <dsp:cNvSpPr/>
      </dsp:nvSpPr>
      <dsp:spPr>
        <a:xfrm>
          <a:off x="6386512" y="2160478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Read Script</a:t>
          </a:r>
          <a:endParaRPr lang="en-US" sz="2400" kern="1200" dirty="0"/>
        </a:p>
      </dsp:txBody>
      <dsp:txXfrm>
        <a:off x="6425374" y="2199340"/>
        <a:ext cx="2011822" cy="1249138"/>
      </dsp:txXfrm>
    </dsp:sp>
    <dsp:sp modelId="{13AD8663-B53C-4E8C-8172-9BF3D4DDE156}">
      <dsp:nvSpPr>
        <dsp:cNvPr id="0" name=""/>
        <dsp:cNvSpPr/>
      </dsp:nvSpPr>
      <dsp:spPr>
        <a:xfrm>
          <a:off x="3600449" y="3874487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C9065-ED08-4E9C-BF3F-FB16C9C90770}">
      <dsp:nvSpPr>
        <dsp:cNvPr id="0" name=""/>
        <dsp:cNvSpPr/>
      </dsp:nvSpPr>
      <dsp:spPr>
        <a:xfrm>
          <a:off x="3832621" y="4095050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Create Call Casting</a:t>
          </a:r>
          <a:endParaRPr lang="en-US" sz="2400" kern="1200" dirty="0"/>
        </a:p>
      </dsp:txBody>
      <dsp:txXfrm>
        <a:off x="3871483" y="4133912"/>
        <a:ext cx="2011822" cy="1249138"/>
      </dsp:txXfrm>
    </dsp:sp>
    <dsp:sp modelId="{6B1810B8-10C0-4A0B-8CFD-72F1CC53B6C5}">
      <dsp:nvSpPr>
        <dsp:cNvPr id="0" name=""/>
        <dsp:cNvSpPr/>
      </dsp:nvSpPr>
      <dsp:spPr>
        <a:xfrm>
          <a:off x="3600449" y="5809059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8402D-53EF-431B-BE70-5BAEB3F1D7BA}">
      <dsp:nvSpPr>
        <dsp:cNvPr id="0" name=""/>
        <dsp:cNvSpPr/>
      </dsp:nvSpPr>
      <dsp:spPr>
        <a:xfrm>
          <a:off x="3832621" y="6029622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Gather Actors/Create Schedule</a:t>
          </a:r>
          <a:endParaRPr lang="en-US" sz="2400" kern="1200" dirty="0"/>
        </a:p>
      </dsp:txBody>
      <dsp:txXfrm>
        <a:off x="3871483" y="6068484"/>
        <a:ext cx="2011822" cy="1249138"/>
      </dsp:txXfrm>
    </dsp:sp>
    <dsp:sp modelId="{DA9249A8-6ABC-45E0-AEFB-0493BC976352}">
      <dsp:nvSpPr>
        <dsp:cNvPr id="0" name=""/>
        <dsp:cNvSpPr/>
      </dsp:nvSpPr>
      <dsp:spPr>
        <a:xfrm>
          <a:off x="4947037" y="7748974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792BD-21E0-42C5-AB75-C531518DE947}">
      <dsp:nvSpPr>
        <dsp:cNvPr id="0" name=""/>
        <dsp:cNvSpPr/>
      </dsp:nvSpPr>
      <dsp:spPr>
        <a:xfrm>
          <a:off x="5179209" y="7969537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Begin Filming</a:t>
          </a:r>
          <a:endParaRPr lang="en-US" sz="2400" kern="1200" dirty="0"/>
        </a:p>
      </dsp:txBody>
      <dsp:txXfrm>
        <a:off x="5218071" y="8008399"/>
        <a:ext cx="2011822" cy="1249138"/>
      </dsp:txXfrm>
    </dsp:sp>
    <dsp:sp modelId="{84EDF530-9956-41FA-927A-DF095042B152}">
      <dsp:nvSpPr>
        <dsp:cNvPr id="0" name=""/>
        <dsp:cNvSpPr/>
      </dsp:nvSpPr>
      <dsp:spPr>
        <a:xfrm>
          <a:off x="6154340" y="3874487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CE71B4-99C0-49CB-B84C-88EC2711368C}">
      <dsp:nvSpPr>
        <dsp:cNvPr id="0" name=""/>
        <dsp:cNvSpPr/>
      </dsp:nvSpPr>
      <dsp:spPr>
        <a:xfrm>
          <a:off x="6386512" y="4095050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Create Shot List</a:t>
          </a:r>
          <a:endParaRPr lang="en-US" sz="2400" kern="1200" dirty="0" smtClean="0"/>
        </a:p>
      </dsp:txBody>
      <dsp:txXfrm>
        <a:off x="6425374" y="4133912"/>
        <a:ext cx="2011822" cy="1249138"/>
      </dsp:txXfrm>
    </dsp:sp>
    <dsp:sp modelId="{C6EB17E6-29CB-4785-B5D7-B10A6F1DA4E9}">
      <dsp:nvSpPr>
        <dsp:cNvPr id="0" name=""/>
        <dsp:cNvSpPr/>
      </dsp:nvSpPr>
      <dsp:spPr>
        <a:xfrm>
          <a:off x="6154340" y="5809059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77817E-E0EA-4A37-B06A-3FC9FF187E97}">
      <dsp:nvSpPr>
        <dsp:cNvPr id="0" name=""/>
        <dsp:cNvSpPr/>
      </dsp:nvSpPr>
      <dsp:spPr>
        <a:xfrm>
          <a:off x="6386512" y="6029622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Gather Materials Needed</a:t>
          </a:r>
          <a:endParaRPr lang="en-US" sz="2400" kern="1200" dirty="0"/>
        </a:p>
      </dsp:txBody>
      <dsp:txXfrm>
        <a:off x="6425374" y="6068484"/>
        <a:ext cx="2011822" cy="1249138"/>
      </dsp:txXfrm>
    </dsp:sp>
    <dsp:sp modelId="{62C6D1E4-2561-44CA-9F4D-DA482C8E888D}">
      <dsp:nvSpPr>
        <dsp:cNvPr id="0" name=""/>
        <dsp:cNvSpPr/>
      </dsp:nvSpPr>
      <dsp:spPr>
        <a:xfrm>
          <a:off x="8708231" y="3874487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EEEF0-9F25-48DA-991C-E52D31E74319}">
      <dsp:nvSpPr>
        <dsp:cNvPr id="0" name=""/>
        <dsp:cNvSpPr/>
      </dsp:nvSpPr>
      <dsp:spPr>
        <a:xfrm>
          <a:off x="8940403" y="4095050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Create Storyboard</a:t>
          </a:r>
          <a:endParaRPr lang="en-US" sz="2400" kern="1200" dirty="0"/>
        </a:p>
      </dsp:txBody>
      <dsp:txXfrm>
        <a:off x="8979265" y="4133912"/>
        <a:ext cx="2011822" cy="124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7500F-0802-487A-8820-D24ED38E6BC8}" type="datetimeFigureOut">
              <a:rPr lang="en-US" smtClean="0"/>
              <a:t>10/31/2018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85800"/>
            <a:ext cx="46450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099E9-55A5-47F7-81C1-6FD5729DDA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3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099E9-55A5-47F7-81C1-6FD5729DDA2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15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725" y="8805863"/>
            <a:ext cx="32645350" cy="6075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1038" y="16062325"/>
            <a:ext cx="26882725" cy="7245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47CEC-A31A-44FE-98EB-77DB8027DB3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D712A-B63B-49BA-9062-36F8ADCDE41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363738" y="2519363"/>
            <a:ext cx="8161337" cy="22677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9725" y="2519363"/>
            <a:ext cx="24331613" cy="22677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ECEA4-19EE-44A7-A9FE-39824E381D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1EB48-236C-477F-8F2C-39ACC086AB1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18214975"/>
            <a:ext cx="32643762" cy="56308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2014200"/>
            <a:ext cx="32643762" cy="6200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74F51-D0D3-4B48-B2A1-02CFAEE0AE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725" y="8188325"/>
            <a:ext cx="16246475" cy="1700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78600" y="8188325"/>
            <a:ext cx="16246475" cy="1700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303C4-A72A-4085-8D61-57395161C26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135063"/>
            <a:ext cx="34563050" cy="472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875" y="6345238"/>
            <a:ext cx="16968788" cy="2644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875" y="8990013"/>
            <a:ext cx="16968788" cy="16332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788" y="6345238"/>
            <a:ext cx="16975137" cy="2644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788" y="8990013"/>
            <a:ext cx="16975137" cy="16332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DEC22-6EBF-4EF4-A306-151FC30A9F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ED1F8-B7B2-4CDC-AD12-DD354C1DC86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A52E-FA6F-4BD1-937A-B4B17B477E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128713"/>
            <a:ext cx="12634913" cy="4803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575" y="1128713"/>
            <a:ext cx="21469350" cy="24193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875" y="5932488"/>
            <a:ext cx="12634913" cy="1938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9C86B-56E3-4E71-B2F1-9FAC9CF6FC8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925" y="19842163"/>
            <a:ext cx="23042563" cy="2343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925" y="2532063"/>
            <a:ext cx="23042563" cy="170084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925" y="22185313"/>
            <a:ext cx="23042563" cy="33258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F820C-B8A4-4675-859F-037A85DEFEE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9725" y="2519363"/>
            <a:ext cx="326453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9725" y="8188325"/>
            <a:ext cx="32645350" cy="170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9725" y="25827038"/>
            <a:ext cx="80010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>
            <a:lvl1pPr defTabSz="3814763">
              <a:defRPr sz="58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275" y="25827038"/>
            <a:ext cx="121602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>
            <a:lvl1pPr algn="ctr" defTabSz="3814763">
              <a:defRPr sz="58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075" y="25827038"/>
            <a:ext cx="80010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433" tIns="190716" rIns="381433" bIns="190716" numCol="1" anchor="t" anchorCtr="0" compatLnSpc="1">
            <a:prstTxWarp prst="textNoShape">
              <a:avLst/>
            </a:prstTxWarp>
          </a:bodyPr>
          <a:lstStyle>
            <a:lvl1pPr algn="r" defTabSz="3814763">
              <a:defRPr sz="5800"/>
            </a:lvl1pPr>
          </a:lstStyle>
          <a:p>
            <a:fld id="{A26B2162-77ED-49DB-83E4-15F39E9932C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2pPr>
      <a:lvl3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3pPr>
      <a:lvl4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4pPr>
      <a:lvl5pPr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5pPr>
      <a:lvl6pPr marL="4572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6pPr>
      <a:lvl7pPr marL="9144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7pPr>
      <a:lvl8pPr marL="13716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8pPr>
      <a:lvl9pPr marL="1828800" algn="ctr" defTabSz="3814763" rtl="0" fontAlgn="base">
        <a:spcBef>
          <a:spcPct val="0"/>
        </a:spcBef>
        <a:spcAft>
          <a:spcPct val="0"/>
        </a:spcAft>
        <a:defRPr sz="18400">
          <a:solidFill>
            <a:schemeClr val="tx2"/>
          </a:solidFill>
          <a:latin typeface="Times New Roman" charset="0"/>
        </a:defRPr>
      </a:lvl9pPr>
    </p:titleStyle>
    <p:bodyStyle>
      <a:lvl1pPr marL="1430338" indent="-1430338" algn="l" defTabSz="3814763" rtl="0" fontAlgn="base">
        <a:spcBef>
          <a:spcPct val="20000"/>
        </a:spcBef>
        <a:spcAft>
          <a:spcPct val="0"/>
        </a:spcAft>
        <a:buChar char="•"/>
        <a:defRPr sz="13300">
          <a:solidFill>
            <a:schemeClr val="tx1"/>
          </a:solidFill>
          <a:latin typeface="+mn-lt"/>
          <a:ea typeface="+mn-ea"/>
          <a:cs typeface="+mn-cs"/>
        </a:defRPr>
      </a:lvl1pPr>
      <a:lvl2pPr marL="3098800" indent="-1192213" algn="l" defTabSz="3814763" rtl="0" fontAlgn="base">
        <a:spcBef>
          <a:spcPct val="20000"/>
        </a:spcBef>
        <a:spcAft>
          <a:spcPct val="0"/>
        </a:spcAft>
        <a:buChar char="–"/>
        <a:defRPr sz="11700">
          <a:solidFill>
            <a:schemeClr val="tx1"/>
          </a:solidFill>
          <a:latin typeface="+mn-lt"/>
        </a:defRPr>
      </a:lvl2pPr>
      <a:lvl3pPr marL="4767263" indent="-952500" algn="l" defTabSz="3814763" rtl="0" fontAlgn="base">
        <a:spcBef>
          <a:spcPct val="20000"/>
        </a:spcBef>
        <a:spcAft>
          <a:spcPct val="0"/>
        </a:spcAft>
        <a:buChar char="•"/>
        <a:defRPr sz="10000">
          <a:solidFill>
            <a:schemeClr val="tx1"/>
          </a:solidFill>
          <a:latin typeface="+mn-lt"/>
        </a:defRPr>
      </a:lvl3pPr>
      <a:lvl4pPr marL="6675438" indent="-954088" algn="l" defTabSz="3814763" rtl="0" fontAlgn="base">
        <a:spcBef>
          <a:spcPct val="20000"/>
        </a:spcBef>
        <a:spcAft>
          <a:spcPct val="0"/>
        </a:spcAft>
        <a:buChar char="–"/>
        <a:defRPr sz="8300">
          <a:solidFill>
            <a:schemeClr val="tx1"/>
          </a:solidFill>
          <a:latin typeface="+mn-lt"/>
        </a:defRPr>
      </a:lvl4pPr>
      <a:lvl5pPr marL="85820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5pPr>
      <a:lvl6pPr marL="90392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6pPr>
      <a:lvl7pPr marL="94964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7pPr>
      <a:lvl8pPr marL="99536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8pPr>
      <a:lvl9pPr marL="10410825" indent="-954088" algn="l" defTabSz="3814763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919413" y="142875"/>
            <a:ext cx="32721550" cy="4267200"/>
          </a:xfrm>
        </p:spPr>
        <p:txBody>
          <a:bodyPr/>
          <a:lstStyle/>
          <a:p>
            <a:r>
              <a:rPr lang="en-US" sz="6600" dirty="0" smtClean="0">
                <a:solidFill>
                  <a:srgbClr val="FF0000"/>
                </a:solidFill>
              </a:rPr>
              <a:t>AVY Inc.</a:t>
            </a:r>
            <a:r>
              <a:rPr lang="en-US" sz="9600" dirty="0" smtClean="0">
                <a:solidFill>
                  <a:srgbClr val="FF0000"/>
                </a:solidFill>
              </a:rPr>
              <a:t/>
            </a:r>
            <a:br>
              <a:rPr lang="en-US" sz="9600" dirty="0" smtClean="0">
                <a:solidFill>
                  <a:srgbClr val="FF0000"/>
                </a:solidFill>
              </a:rPr>
            </a:br>
            <a:r>
              <a:rPr lang="en-US" sz="8000" b="1" dirty="0" smtClean="0">
                <a:solidFill>
                  <a:schemeClr val="accent2"/>
                </a:solidFill>
              </a:rPr>
              <a:t>Leeanna Rivas</a:t>
            </a:r>
            <a:r>
              <a:rPr lang="en-US" sz="8000" b="1" dirty="0" smtClean="0">
                <a:solidFill>
                  <a:schemeClr val="accent2"/>
                </a:solidFill>
              </a:rPr>
              <a:t> - Cinematographer</a:t>
            </a:r>
            <a:r>
              <a:rPr lang="en-US" sz="8000" b="1" dirty="0">
                <a:solidFill>
                  <a:schemeClr val="accent2"/>
                </a:solidFill>
              </a:rPr>
              <a:t/>
            </a:r>
            <a:br>
              <a:rPr lang="en-US" sz="8000" b="1" dirty="0">
                <a:solidFill>
                  <a:schemeClr val="accent2"/>
                </a:solidFill>
              </a:rPr>
            </a:br>
            <a:r>
              <a:rPr lang="en-US" sz="7000" b="1" i="1" dirty="0">
                <a:solidFill>
                  <a:schemeClr val="tx1"/>
                </a:solidFill>
              </a:rPr>
              <a:t>Department of </a:t>
            </a:r>
            <a:r>
              <a:rPr lang="en-US" sz="7000" b="1" i="1" dirty="0" smtClean="0">
                <a:solidFill>
                  <a:schemeClr val="tx1"/>
                </a:solidFill>
              </a:rPr>
              <a:t> Entertainment Technology</a:t>
            </a:r>
            <a:r>
              <a:rPr lang="en-US" sz="12000" b="1" dirty="0" smtClean="0">
                <a:solidFill>
                  <a:schemeClr val="accent2"/>
                </a:solidFill>
              </a:rPr>
              <a:t> </a:t>
            </a:r>
            <a:endParaRPr lang="en-US" sz="12000" b="1" dirty="0">
              <a:solidFill>
                <a:schemeClr val="accent2"/>
              </a:solidFill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133600" y="4267200"/>
            <a:ext cx="33985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6150" name="Picture 6" descr="158064_138483227619_2126546364_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7825" y="642938"/>
            <a:ext cx="3000375" cy="3000375"/>
          </a:xfrm>
          <a:prstGeom prst="rect">
            <a:avLst/>
          </a:prstGeom>
          <a:noFill/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66800" y="4800600"/>
            <a:ext cx="8458200" cy="10515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lIns="914400" tIns="457200" rIns="914400" bIns="914400"/>
          <a:lstStyle/>
          <a:p>
            <a:pPr algn="just">
              <a:spcBef>
                <a:spcPct val="50000"/>
              </a:spcBef>
              <a:tabLst>
                <a:tab pos="500063" algn="l"/>
              </a:tabLst>
            </a:pPr>
            <a:r>
              <a:rPr lang="en-US" sz="4400" b="1" dirty="0" smtClean="0">
                <a:solidFill>
                  <a:srgbClr val="FF8000"/>
                </a:solidFill>
              </a:rPr>
              <a:t>Introduction:</a:t>
            </a:r>
            <a:endParaRPr lang="en-US" sz="4400" b="1" dirty="0"/>
          </a:p>
          <a:p>
            <a:r>
              <a:rPr lang="en-US" sz="2400" dirty="0" smtClean="0"/>
              <a:t>During </a:t>
            </a:r>
            <a:r>
              <a:rPr lang="en-US" sz="2400" dirty="0" smtClean="0"/>
              <a:t>my time at City Tech in the Entertainment Technology department, I’ve focused on two tracks; Lighting and Video. In the future I want to specialize in being a cinematographer and these two tracks will help me because you need good lighting in film. For my culmination, I am working with a group of current and past students on a parody series. The project is called AVY Inc. My culmination is the first episode, the pilot, where the main character has a encounter with a thug and needs rescuing. That’s when one of the AVY members saves him, but he’s not what you would expect a superhero to look like. For this project I am the cinematographer. I will be in charge of filming and also making sure there is decent lighting.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FF8000"/>
                </a:solidFill>
              </a:rPr>
              <a:t>The skills include: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Knowing the right framing.</a:t>
            </a:r>
            <a:endParaRPr lang="en-US" sz="2400" dirty="0" smtClean="0"/>
          </a:p>
          <a:p>
            <a:pPr marL="457200" indent="-457200">
              <a:buAutoNum type="arabicPeriod" startAt="2"/>
            </a:pPr>
            <a:r>
              <a:rPr lang="en-US" sz="2400" dirty="0" smtClean="0"/>
              <a:t>Creating </a:t>
            </a:r>
            <a:r>
              <a:rPr lang="en-US" sz="2400" dirty="0"/>
              <a:t>and maintaining </a:t>
            </a:r>
            <a:r>
              <a:rPr lang="en-US" sz="2400" dirty="0" smtClean="0"/>
              <a:t>communication </a:t>
            </a:r>
            <a:endParaRPr lang="en-US" sz="2400" dirty="0" smtClean="0"/>
          </a:p>
          <a:p>
            <a:pPr marL="457200" indent="-457200">
              <a:buAutoNum type="arabicPeriod" startAt="2"/>
            </a:pPr>
            <a:r>
              <a:rPr lang="en-US" sz="2400" dirty="0" smtClean="0"/>
              <a:t>Developing </a:t>
            </a:r>
            <a:r>
              <a:rPr lang="en-US" sz="2400" dirty="0" smtClean="0"/>
              <a:t>collaborative ideas with the Director.</a:t>
            </a:r>
            <a:endParaRPr lang="en-US" sz="2400" dirty="0"/>
          </a:p>
          <a:p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400" b="1" dirty="0" smtClean="0">
                <a:solidFill>
                  <a:srgbClr val="FF8000"/>
                </a:solidFill>
              </a:rPr>
              <a:t>The Process</a:t>
            </a:r>
            <a:endParaRPr lang="en-US" sz="2400" dirty="0" smtClean="0"/>
          </a:p>
          <a:p>
            <a:r>
              <a:rPr lang="en-US" sz="2400" dirty="0" smtClean="0"/>
              <a:t> </a:t>
            </a:r>
            <a:r>
              <a:rPr lang="en-US" sz="2400" dirty="0"/>
              <a:t> </a:t>
            </a:r>
          </a:p>
          <a:p>
            <a:r>
              <a:rPr lang="en-US" sz="2400" dirty="0" smtClean="0"/>
              <a:t>The process of shooting this film wi</a:t>
            </a:r>
            <a:r>
              <a:rPr lang="en-US" sz="2400" dirty="0" smtClean="0"/>
              <a:t>ll be every Sunday.</a:t>
            </a:r>
            <a:r>
              <a:rPr lang="en-US" sz="2400" dirty="0"/>
              <a:t> </a:t>
            </a:r>
          </a:p>
          <a:p>
            <a:pPr>
              <a:spcBef>
                <a:spcPct val="10000"/>
              </a:spcBef>
              <a:tabLst>
                <a:tab pos="500063" algn="l"/>
              </a:tabLst>
            </a:pPr>
            <a:r>
              <a:rPr lang="en-US" sz="2400" dirty="0">
                <a:latin typeface="Times New Roman" charset="0"/>
              </a:rPr>
              <a:t>	</a:t>
            </a:r>
            <a:endParaRPr lang="en-US" sz="2400" i="1" dirty="0">
              <a:solidFill>
                <a:schemeClr val="accent2"/>
              </a:solidFill>
              <a:latin typeface="Times New Roman" charset="0"/>
            </a:endParaRPr>
          </a:p>
          <a:p>
            <a:pPr>
              <a:spcBef>
                <a:spcPct val="10000"/>
              </a:spcBef>
              <a:tabLst>
                <a:tab pos="500063" algn="l"/>
              </a:tabLst>
            </a:pPr>
            <a:endParaRPr lang="en-US" sz="2400" dirty="0">
              <a:latin typeface="Times New Roman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38200" y="17449800"/>
            <a:ext cx="8686800" cy="7162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lIns="914400" tIns="457200" rIns="914400" bIns="914400"/>
          <a:lstStyle/>
          <a:p>
            <a:pPr algn="just">
              <a:spcBef>
                <a:spcPct val="50000"/>
              </a:spcBef>
              <a:tabLst>
                <a:tab pos="508000" algn="l"/>
              </a:tabLst>
            </a:pPr>
            <a:r>
              <a:rPr lang="en-US" sz="4400" b="1" dirty="0" smtClean="0">
                <a:solidFill>
                  <a:srgbClr val="FF8000"/>
                </a:solidFill>
              </a:rPr>
              <a:t>Materials:</a:t>
            </a:r>
            <a:endParaRPr lang="en-US" sz="4400" b="1" dirty="0" smtClean="0">
              <a:solidFill>
                <a:srgbClr val="FF8000"/>
              </a:solidFill>
            </a:endParaRPr>
          </a:p>
          <a:p>
            <a:pPr marL="742950" indent="-742950">
              <a:spcBef>
                <a:spcPct val="50000"/>
              </a:spcBef>
              <a:buAutoNum type="arabicPeriod"/>
              <a:tabLst>
                <a:tab pos="508000" algn="l"/>
              </a:tabLst>
            </a:pPr>
            <a:r>
              <a:rPr lang="en-US" sz="4400" dirty="0" smtClean="0"/>
              <a:t>Nikon D3200</a:t>
            </a:r>
            <a:endParaRPr lang="en-US" sz="4400" dirty="0" smtClean="0"/>
          </a:p>
          <a:p>
            <a:pPr>
              <a:spcBef>
                <a:spcPct val="50000"/>
              </a:spcBef>
              <a:tabLst>
                <a:tab pos="508000" algn="l"/>
              </a:tabLst>
            </a:pPr>
            <a:endParaRPr lang="en-US" sz="4400" dirty="0" smtClean="0"/>
          </a:p>
          <a:p>
            <a:pPr>
              <a:spcBef>
                <a:spcPct val="50000"/>
              </a:spcBef>
              <a:tabLst>
                <a:tab pos="508000" algn="l"/>
              </a:tabLst>
            </a:pP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Times New Roman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8575000" y="4876800"/>
            <a:ext cx="8458200" cy="6477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lIns="914400" tIns="457200" rIns="914400" bIns="914400"/>
          <a:lstStyle/>
          <a:p>
            <a:pPr>
              <a:spcBef>
                <a:spcPct val="50000"/>
              </a:spcBef>
              <a:tabLst>
                <a:tab pos="635000" algn="l"/>
              </a:tabLst>
            </a:pPr>
            <a:r>
              <a:rPr lang="en-US" sz="4400" b="1" dirty="0" smtClean="0">
                <a:solidFill>
                  <a:srgbClr val="FF8000"/>
                </a:solidFill>
              </a:rPr>
              <a:t>Conclusion</a:t>
            </a:r>
            <a:endParaRPr lang="en-US" sz="4400" b="1" dirty="0" smtClean="0">
              <a:solidFill>
                <a:srgbClr val="FF8000"/>
              </a:solidFill>
            </a:endParaRPr>
          </a:p>
          <a:p>
            <a:pPr>
              <a:spcBef>
                <a:spcPct val="50000"/>
              </a:spcBef>
              <a:tabLst>
                <a:tab pos="635000" algn="l"/>
              </a:tabLst>
            </a:pPr>
            <a:r>
              <a:rPr lang="en-US" sz="4400" dirty="0" smtClean="0"/>
              <a:t>For this culmination I will have a full length film. It will be a challenging project but I feel like I will be able to do it.</a:t>
            </a:r>
            <a:endParaRPr lang="en-US" sz="4400" dirty="0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8575000" y="12344400"/>
            <a:ext cx="8534400" cy="10931769"/>
          </a:xfrm>
          <a:prstGeom prst="rect">
            <a:avLst/>
          </a:prstGeom>
          <a:solidFill>
            <a:schemeClr val="bg1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lIns="914400" tIns="457200" rIns="914400" bIns="914400"/>
          <a:lstStyle/>
          <a:p>
            <a:pPr marL="500063" indent="-500063">
              <a:spcBef>
                <a:spcPct val="50000"/>
              </a:spcBef>
            </a:pPr>
            <a:r>
              <a:rPr lang="en-US" sz="4400" b="1" dirty="0" smtClean="0">
                <a:solidFill>
                  <a:srgbClr val="FF8000"/>
                </a:solidFill>
              </a:rPr>
              <a:t>Hypothesis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/>
              <a:t>Will I be able to shoot every scheduled day planed or will the weather effect it?</a:t>
            </a:r>
          </a:p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rgbClr val="FF8000"/>
                </a:solidFill>
              </a:rPr>
              <a:t>Research</a:t>
            </a:r>
          </a:p>
          <a:p>
            <a:pPr marL="742950" indent="-74295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/>
              <a:t>To help with my research, I will watch other students films to see how other cinematographers worked as used techniques. </a:t>
            </a:r>
          </a:p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FF8000"/>
                </a:solidFill>
              </a:rPr>
              <a:t>Challenge</a:t>
            </a:r>
          </a:p>
          <a:p>
            <a:pPr marL="742950" indent="-742950">
              <a:spcBef>
                <a:spcPct val="50000"/>
              </a:spcBef>
              <a:buFont typeface="+mj-lt"/>
              <a:buAutoNum type="arabicPeriod"/>
            </a:pPr>
            <a:r>
              <a:rPr lang="en-US" sz="2800" dirty="0" smtClean="0"/>
              <a:t>I would like to make the audience feel like they are there with the protagonist. To get them to put themselves in his shoes and have a good time watching the short. </a:t>
            </a:r>
            <a:endParaRPr lang="en-US" sz="2800" dirty="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9982200" y="17297400"/>
            <a:ext cx="8534400" cy="9486516"/>
          </a:xfrm>
          <a:prstGeom prst="rect">
            <a:avLst/>
          </a:prstGeom>
          <a:solidFill>
            <a:schemeClr val="bg1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lIns="914400" tIns="457200" rIns="914400" bIns="914400"/>
          <a:lstStyle/>
          <a:p>
            <a:pPr algn="just">
              <a:tabLst>
                <a:tab pos="500063" algn="l"/>
              </a:tabLst>
            </a:pPr>
            <a:r>
              <a:rPr lang="en-US" sz="4400" b="1" dirty="0" smtClean="0">
                <a:solidFill>
                  <a:srgbClr val="FF8000"/>
                </a:solidFill>
              </a:rPr>
              <a:t>Method Example:</a:t>
            </a:r>
            <a:endParaRPr lang="en-US" sz="4400" b="1" dirty="0" smtClean="0"/>
          </a:p>
          <a:p>
            <a:pPr algn="just">
              <a:tabLst>
                <a:tab pos="500063" algn="l"/>
              </a:tabLst>
            </a:pPr>
            <a:r>
              <a:rPr lang="en-US" sz="2800" b="1" dirty="0" smtClean="0"/>
              <a:t>1. Schedule; timeline</a:t>
            </a:r>
          </a:p>
          <a:p>
            <a:pPr marL="624078" indent="-514350"/>
            <a:endParaRPr lang="en-US" dirty="0"/>
          </a:p>
          <a:p>
            <a:pPr marL="624078" indent="-514350"/>
            <a:endParaRPr lang="en-US" dirty="0" smtClean="0"/>
          </a:p>
          <a:p>
            <a:pPr marL="624078" indent="-514350"/>
            <a:endParaRPr lang="en-US" b="1" dirty="0" smtClean="0"/>
          </a:p>
          <a:p>
            <a:pPr marL="1385888" lvl="1" indent="-346075">
              <a:spcBef>
                <a:spcPct val="10000"/>
              </a:spcBef>
              <a:buFont typeface="Times New Roman" charset="0"/>
              <a:buChar char="•"/>
              <a:tabLst>
                <a:tab pos="500063" algn="l"/>
              </a:tabLst>
            </a:pPr>
            <a:endParaRPr lang="en-US" sz="2400" dirty="0"/>
          </a:p>
          <a:p>
            <a:pPr>
              <a:spcBef>
                <a:spcPct val="10000"/>
              </a:spcBef>
              <a:tabLst>
                <a:tab pos="500063" algn="l"/>
              </a:tabLst>
            </a:pPr>
            <a:r>
              <a:rPr lang="en-US" sz="2400" dirty="0">
                <a:latin typeface="Times New Roman" charset="0"/>
              </a:rPr>
              <a:t>	</a:t>
            </a:r>
          </a:p>
        </p:txBody>
      </p:sp>
      <p:sp>
        <p:nvSpPr>
          <p:cNvPr id="13" name="Text Box 114"/>
          <p:cNvSpPr txBox="1">
            <a:spLocks noChangeArrowheads="1"/>
          </p:cNvSpPr>
          <p:nvPr/>
        </p:nvSpPr>
        <p:spPr bwMode="auto">
          <a:xfrm>
            <a:off x="19666980" y="17297400"/>
            <a:ext cx="8458200" cy="883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lIns="914400" tIns="914400" rIns="914400" bIns="914400"/>
          <a:lstStyle/>
          <a:p>
            <a:pPr algn="just">
              <a:tabLst>
                <a:tab pos="500063" algn="l"/>
              </a:tabLst>
            </a:pPr>
            <a:r>
              <a:rPr lang="en-US" sz="4400" b="1" dirty="0" smtClean="0">
                <a:solidFill>
                  <a:srgbClr val="FF8000"/>
                </a:solidFill>
              </a:rPr>
              <a:t>Results</a:t>
            </a:r>
          </a:p>
          <a:p>
            <a:pPr algn="just">
              <a:tabLst>
                <a:tab pos="500063" algn="l"/>
              </a:tabLst>
            </a:pPr>
            <a:endParaRPr lang="en-US" sz="4400" b="1" dirty="0" smtClean="0">
              <a:solidFill>
                <a:srgbClr val="FF8000"/>
              </a:solidFill>
            </a:endParaRPr>
          </a:p>
          <a:p>
            <a:pPr marL="742950" indent="-742950" algn="just">
              <a:buAutoNum type="arabicPeriod"/>
              <a:tabLst>
                <a:tab pos="500063" algn="l"/>
              </a:tabLst>
            </a:pPr>
            <a:r>
              <a:rPr lang="en-US" sz="2800" dirty="0" smtClean="0"/>
              <a:t>I created a film that is about 8 minutes long.</a:t>
            </a:r>
            <a:endParaRPr lang="en-US" sz="2800" dirty="0" smtClean="0"/>
          </a:p>
          <a:p>
            <a:pPr marL="742950" indent="-742950">
              <a:buAutoNum type="arabicPeriod"/>
              <a:tabLst>
                <a:tab pos="500063" algn="l"/>
              </a:tabLst>
            </a:pPr>
            <a:r>
              <a:rPr lang="en-US" sz="2800" dirty="0" smtClean="0"/>
              <a:t>My measurement of success will be related to if the project comes out on time. If it does then I know I have succeeded.</a:t>
            </a:r>
            <a:endParaRPr lang="en-US" sz="2800" dirty="0" smtClean="0"/>
          </a:p>
          <a:p>
            <a:pPr marL="742950" indent="-742950">
              <a:buAutoNum type="arabicPeriod"/>
              <a:tabLst>
                <a:tab pos="500063" algn="l"/>
              </a:tabLst>
            </a:pPr>
            <a:r>
              <a:rPr lang="en-US" sz="2800" dirty="0" smtClean="0"/>
              <a:t>The outcome will be </a:t>
            </a:r>
            <a:endParaRPr lang="en-US" sz="4400" b="1" dirty="0" smtClean="0">
              <a:solidFill>
                <a:srgbClr val="FF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15600" y="4648200"/>
            <a:ext cx="14036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8000"/>
                </a:solidFill>
              </a:rPr>
              <a:t>Methods:</a:t>
            </a:r>
            <a:endParaRPr lang="en-US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335000" y="6172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8000"/>
                </a:solidFill>
              </a:rPr>
              <a:t>Diagram:</a:t>
            </a:r>
            <a:endParaRPr lang="en-US" sz="3600" b="1" dirty="0" smtClean="0">
              <a:solidFill>
                <a:srgbClr val="FF8000"/>
              </a:solidFill>
            </a:endParaRP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06771029"/>
              </p:ext>
            </p:extLst>
          </p:nvPr>
        </p:nvGraphicFramePr>
        <p:xfrm>
          <a:off x="11811000" y="7086600"/>
          <a:ext cx="14630400" cy="929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29" name="Straight Connector 28"/>
          <p:cNvCxnSpPr/>
          <p:nvPr/>
        </p:nvCxnSpPr>
        <p:spPr bwMode="auto">
          <a:xfrm>
            <a:off x="22250400" y="10744200"/>
            <a:ext cx="0" cy="152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1"/>
          <p:cNvSpPr/>
          <p:nvPr/>
        </p:nvSpPr>
        <p:spPr>
          <a:xfrm>
            <a:off x="28651200" y="24384000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00063" algn="l"/>
              </a:tabLst>
            </a:pPr>
            <a:r>
              <a:rPr lang="en-US" sz="4400" b="1" dirty="0" smtClean="0">
                <a:solidFill>
                  <a:srgbClr val="FF8000"/>
                </a:solidFill>
              </a:rPr>
              <a:t>Acknowledgements</a:t>
            </a:r>
          </a:p>
          <a:p>
            <a:pPr algn="just">
              <a:tabLst>
                <a:tab pos="500063" algn="l"/>
              </a:tabLst>
            </a:pPr>
            <a:endParaRPr lang="en-US" sz="2800" b="1" dirty="0" smtClean="0"/>
          </a:p>
          <a:p>
            <a:pPr algn="just">
              <a:tabLst>
                <a:tab pos="500063" algn="l"/>
              </a:tabLst>
            </a:pPr>
            <a:r>
              <a:rPr lang="en-US" sz="2800" dirty="0" smtClean="0"/>
              <a:t>Thank you to all my professors in the Entertainment Department. Over the last four years I have learned a lot and you have all guided me in the right direction.</a:t>
            </a:r>
            <a:endParaRPr lang="en-US" sz="2800" dirty="0" smtClean="0"/>
          </a:p>
          <a:p>
            <a:pPr algn="just">
              <a:tabLst>
                <a:tab pos="500063" algn="l"/>
              </a:tabLst>
            </a:pPr>
            <a:endParaRPr lang="en-US" sz="2800" b="1" dirty="0" smtClean="0"/>
          </a:p>
          <a:p>
            <a:pPr algn="just">
              <a:tabLst>
                <a:tab pos="500063" algn="l"/>
              </a:tabLst>
            </a:pP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814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814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391</Words>
  <Application>Microsoft Office PowerPoint</Application>
  <PresentationFormat>Custom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Default Design</vt:lpstr>
      <vt:lpstr>AVY Inc. Leeanna Rivas - Cinematographer Department of  Entertainment Technology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Brandt</dc:creator>
  <cp:lastModifiedBy>Leeanna Rivas</cp:lastModifiedBy>
  <cp:revision>30</cp:revision>
  <dcterms:created xsi:type="dcterms:W3CDTF">1601-01-01T00:00:00Z</dcterms:created>
  <dcterms:modified xsi:type="dcterms:W3CDTF">2018-10-31T13:27:36Z</dcterms:modified>
</cp:coreProperties>
</file>