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3.xml" ContentType="application/vnd.openxmlformats-officedocument.theme+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4.xml" ContentType="application/vnd.openxmlformats-officedocument.theme+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5.xml" ContentType="application/vnd.openxmlformats-officedocument.theme+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6.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7.xml" ContentType="application/vnd.openxmlformats-officedocument.theme+xml"/>
  <Override PartName="/ppt/theme/theme8.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39" r:id="rId4"/>
    <p:sldMasterId id="2147483936" r:id="rId5"/>
    <p:sldMasterId id="2147483943" r:id="rId6"/>
    <p:sldMasterId id="2147483965" r:id="rId7"/>
    <p:sldMasterId id="2147483968" r:id="rId8"/>
    <p:sldMasterId id="2147483971" r:id="rId9"/>
    <p:sldMasterId id="2147483976" r:id="rId10"/>
  </p:sldMasterIdLst>
  <p:notesMasterIdLst>
    <p:notesMasterId r:id="rId39"/>
  </p:notesMasterIdLst>
  <p:sldIdLst>
    <p:sldId id="658" r:id="rId11"/>
    <p:sldId id="457" r:id="rId12"/>
    <p:sldId id="458" r:id="rId13"/>
    <p:sldId id="459" r:id="rId14"/>
    <p:sldId id="659" r:id="rId15"/>
    <p:sldId id="463" r:id="rId16"/>
    <p:sldId id="662" r:id="rId17"/>
    <p:sldId id="465" r:id="rId18"/>
    <p:sldId id="469" r:id="rId19"/>
    <p:sldId id="766" r:id="rId20"/>
    <p:sldId id="767" r:id="rId21"/>
    <p:sldId id="576" r:id="rId22"/>
    <p:sldId id="769" r:id="rId23"/>
    <p:sldId id="770" r:id="rId24"/>
    <p:sldId id="771" r:id="rId25"/>
    <p:sldId id="772" r:id="rId26"/>
    <p:sldId id="481" r:id="rId27"/>
    <p:sldId id="483" r:id="rId28"/>
    <p:sldId id="487" r:id="rId29"/>
    <p:sldId id="489" r:id="rId30"/>
    <p:sldId id="491" r:id="rId31"/>
    <p:sldId id="493" r:id="rId32"/>
    <p:sldId id="495" r:id="rId33"/>
    <p:sldId id="613" r:id="rId34"/>
    <p:sldId id="661" r:id="rId35"/>
    <p:sldId id="269" r:id="rId36"/>
    <p:sldId id="271" r:id="rId37"/>
    <p:sldId id="272" r:id="rId38"/>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12" userDrawn="1">
          <p15:clr>
            <a:srgbClr val="A4A3A4"/>
          </p15:clr>
        </p15:guide>
        <p15:guide id="2" pos="2880" userDrawn="1">
          <p15:clr>
            <a:srgbClr val="A4A3A4"/>
          </p15:clr>
        </p15:guide>
        <p15:guide id="3" orient="horz" pos="1108" userDrawn="1">
          <p15:clr>
            <a:srgbClr val="A4A3A4"/>
          </p15:clr>
        </p15:guide>
        <p15:guide id="4" pos="4458" userDrawn="1">
          <p15:clr>
            <a:srgbClr val="A4A3A4"/>
          </p15:clr>
        </p15:guide>
        <p15:guide id="5" orient="horz" pos="1584">
          <p15:clr>
            <a:srgbClr val="A4A3A4"/>
          </p15:clr>
        </p15:guide>
        <p15:guide id="6" pos="4992">
          <p15:clr>
            <a:srgbClr val="A4A3A4"/>
          </p15:clr>
        </p15:guide>
        <p15:guide id="7" pos="1632">
          <p15:clr>
            <a:srgbClr val="A4A3A4"/>
          </p15:clr>
        </p15:guide>
      </p15:sldGuideLst>
    </p:ext>
    <p:ext uri="{2D200454-40CA-4A62-9FC3-DE9A4176ACB9}">
      <p15:notesGuideLst xmlns:p15="http://schemas.microsoft.com/office/powerpoint/2012/main">
        <p15:guide id="1" orient="horz" pos="3024">
          <p15:clr>
            <a:srgbClr val="A4A3A4"/>
          </p15:clr>
        </p15:guide>
        <p15:guide id="2" pos="230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Garvin, Megan - Hoboken" initials="MG" lastIdx="38" clrIdx="0"/>
  <p:cmAuthor id="1" name="Michael, Leah - Indianapolis" initials="LM" lastIdx="9" clrIdx="1"/>
  <p:cmAuthor id="2" name="Heaney, Barbara - Hoboken" initials="BH" lastIdx="3" clrIdx="2"/>
  <p:cmAuthor id="3" name="Perry, Nancy - Hoboken" initials="NP" lastIdx="21"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7F"/>
    <a:srgbClr val="931B21"/>
    <a:srgbClr val="930000"/>
    <a:srgbClr val="EAEAE9"/>
    <a:srgbClr val="E4E5E3"/>
    <a:srgbClr val="F2F2F1"/>
    <a:srgbClr val="EB97E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41186" autoAdjust="0"/>
    <p:restoredTop sz="90760" autoAdjust="0"/>
  </p:normalViewPr>
  <p:slideViewPr>
    <p:cSldViewPr>
      <p:cViewPr varScale="1">
        <p:scale>
          <a:sx n="81" d="100"/>
          <a:sy n="81" d="100"/>
        </p:scale>
        <p:origin x="420" y="57"/>
      </p:cViewPr>
      <p:guideLst>
        <p:guide orient="horz" pos="2112"/>
        <p:guide pos="2880"/>
        <p:guide orient="horz" pos="1108"/>
        <p:guide pos="4458"/>
        <p:guide orient="horz" pos="1584"/>
        <p:guide pos="4992"/>
        <p:guide pos="1632"/>
      </p:guideLst>
    </p:cSldViewPr>
  </p:slideViewPr>
  <p:outlineViewPr>
    <p:cViewPr>
      <p:scale>
        <a:sx n="33" d="100"/>
        <a:sy n="33" d="100"/>
      </p:scale>
      <p:origin x="0" y="-93864"/>
    </p:cViewPr>
  </p:outlineViewPr>
  <p:notesTextViewPr>
    <p:cViewPr>
      <p:scale>
        <a:sx n="66" d="100"/>
        <a:sy n="66" d="100"/>
      </p:scale>
      <p:origin x="0" y="0"/>
    </p:cViewPr>
  </p:notesTextViewPr>
  <p:sorterViewPr>
    <p:cViewPr>
      <p:scale>
        <a:sx n="70" d="100"/>
        <a:sy n="70" d="100"/>
      </p:scale>
      <p:origin x="0" y="6254"/>
    </p:cViewPr>
  </p:sorterViewPr>
  <p:notesViewPr>
    <p:cSldViewPr>
      <p:cViewPr varScale="1">
        <p:scale>
          <a:sx n="91" d="100"/>
          <a:sy n="91" d="100"/>
        </p:scale>
        <p:origin x="2472" y="184"/>
      </p:cViewPr>
      <p:guideLst>
        <p:guide orient="horz" pos="3024"/>
        <p:guide pos="2304"/>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3.xml"/><Relationship Id="rId18" Type="http://schemas.openxmlformats.org/officeDocument/2006/relationships/slide" Target="slides/slide8.xml"/><Relationship Id="rId26" Type="http://schemas.openxmlformats.org/officeDocument/2006/relationships/slide" Target="slides/slide16.xml"/><Relationship Id="rId39" Type="http://schemas.openxmlformats.org/officeDocument/2006/relationships/notesMaster" Target="notesMasters/notesMaster1.xml"/><Relationship Id="rId21" Type="http://schemas.openxmlformats.org/officeDocument/2006/relationships/slide" Target="slides/slide11.xml"/><Relationship Id="rId34" Type="http://schemas.openxmlformats.org/officeDocument/2006/relationships/slide" Target="slides/slide24.xml"/><Relationship Id="rId42" Type="http://schemas.openxmlformats.org/officeDocument/2006/relationships/viewProps" Target="viewProps.xml"/><Relationship Id="rId7" Type="http://schemas.openxmlformats.org/officeDocument/2006/relationships/slideMaster" Target="slideMasters/slideMaster4.xml"/><Relationship Id="rId2" Type="http://schemas.openxmlformats.org/officeDocument/2006/relationships/customXml" Target="../customXml/item2.xml"/><Relationship Id="rId16" Type="http://schemas.openxmlformats.org/officeDocument/2006/relationships/slide" Target="slides/slide6.xml"/><Relationship Id="rId20" Type="http://schemas.openxmlformats.org/officeDocument/2006/relationships/slide" Target="slides/slide10.xml"/><Relationship Id="rId29" Type="http://schemas.openxmlformats.org/officeDocument/2006/relationships/slide" Target="slides/slide19.xml"/><Relationship Id="rId41"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1.xml"/><Relationship Id="rId24" Type="http://schemas.openxmlformats.org/officeDocument/2006/relationships/slide" Target="slides/slide14.xml"/><Relationship Id="rId32" Type="http://schemas.openxmlformats.org/officeDocument/2006/relationships/slide" Target="slides/slide22.xml"/><Relationship Id="rId37" Type="http://schemas.openxmlformats.org/officeDocument/2006/relationships/slide" Target="slides/slide27.xml"/><Relationship Id="rId40" Type="http://schemas.openxmlformats.org/officeDocument/2006/relationships/commentAuthors" Target="commentAuthors.xml"/><Relationship Id="rId5" Type="http://schemas.openxmlformats.org/officeDocument/2006/relationships/slideMaster" Target="slideMasters/slideMaster2.xml"/><Relationship Id="rId15" Type="http://schemas.openxmlformats.org/officeDocument/2006/relationships/slide" Target="slides/slide5.xml"/><Relationship Id="rId23" Type="http://schemas.openxmlformats.org/officeDocument/2006/relationships/slide" Target="slides/slide13.xml"/><Relationship Id="rId28" Type="http://schemas.openxmlformats.org/officeDocument/2006/relationships/slide" Target="slides/slide18.xml"/><Relationship Id="rId36" Type="http://schemas.openxmlformats.org/officeDocument/2006/relationships/slide" Target="slides/slide26.xml"/><Relationship Id="rId10" Type="http://schemas.openxmlformats.org/officeDocument/2006/relationships/slideMaster" Target="slideMasters/slideMaster7.xml"/><Relationship Id="rId19" Type="http://schemas.openxmlformats.org/officeDocument/2006/relationships/slide" Target="slides/slide9.xml"/><Relationship Id="rId31" Type="http://schemas.openxmlformats.org/officeDocument/2006/relationships/slide" Target="slides/slide21.xml"/><Relationship Id="rId44"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Master" Target="slideMasters/slideMaster6.xml"/><Relationship Id="rId14" Type="http://schemas.openxmlformats.org/officeDocument/2006/relationships/slide" Target="slides/slide4.xml"/><Relationship Id="rId22" Type="http://schemas.openxmlformats.org/officeDocument/2006/relationships/slide" Target="slides/slide12.xml"/><Relationship Id="rId27" Type="http://schemas.openxmlformats.org/officeDocument/2006/relationships/slide" Target="slides/slide17.xml"/><Relationship Id="rId30" Type="http://schemas.openxmlformats.org/officeDocument/2006/relationships/slide" Target="slides/slide20.xml"/><Relationship Id="rId35" Type="http://schemas.openxmlformats.org/officeDocument/2006/relationships/slide" Target="slides/slide25.xml"/><Relationship Id="rId43" Type="http://schemas.openxmlformats.org/officeDocument/2006/relationships/theme" Target="theme/theme1.xml"/><Relationship Id="rId8" Type="http://schemas.openxmlformats.org/officeDocument/2006/relationships/slideMaster" Target="slideMasters/slideMaster5.xml"/><Relationship Id="rId3" Type="http://schemas.openxmlformats.org/officeDocument/2006/relationships/customXml" Target="../customXml/item3.xml"/><Relationship Id="rId12" Type="http://schemas.openxmlformats.org/officeDocument/2006/relationships/slide" Target="slides/slide2.xml"/><Relationship Id="rId17" Type="http://schemas.openxmlformats.org/officeDocument/2006/relationships/slide" Target="slides/slide7.xml"/><Relationship Id="rId25" Type="http://schemas.openxmlformats.org/officeDocument/2006/relationships/slide" Target="slides/slide15.xml"/><Relationship Id="rId33" Type="http://schemas.openxmlformats.org/officeDocument/2006/relationships/slide" Target="slides/slide23.xml"/><Relationship Id="rId38" Type="http://schemas.openxmlformats.org/officeDocument/2006/relationships/slide" Target="slides/slide2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8.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61" tIns="48331" rIns="96661" bIns="48331" rtlCol="0"/>
          <a:lstStyle>
            <a:lvl1pPr algn="l">
              <a:defRPr sz="1300"/>
            </a:lvl1pPr>
          </a:lstStyle>
          <a:p>
            <a:endParaRPr lang="en-US" dirty="0"/>
          </a:p>
        </p:txBody>
      </p:sp>
      <p:sp>
        <p:nvSpPr>
          <p:cNvPr id="3" name="Date Placeholder 2"/>
          <p:cNvSpPr>
            <a:spLocks noGrp="1"/>
          </p:cNvSpPr>
          <p:nvPr>
            <p:ph type="dt" idx="1"/>
          </p:nvPr>
        </p:nvSpPr>
        <p:spPr>
          <a:xfrm>
            <a:off x="4143587" y="0"/>
            <a:ext cx="3169920" cy="480060"/>
          </a:xfrm>
          <a:prstGeom prst="rect">
            <a:avLst/>
          </a:prstGeom>
        </p:spPr>
        <p:txBody>
          <a:bodyPr vert="horz" lIns="96661" tIns="48331" rIns="96661" bIns="48331" rtlCol="0"/>
          <a:lstStyle>
            <a:lvl1pPr algn="r">
              <a:defRPr sz="1300"/>
            </a:lvl1pPr>
          </a:lstStyle>
          <a:p>
            <a:fld id="{E194C1A8-DC4B-4329-AF88-FD913597DE85}" type="datetimeFigureOut">
              <a:rPr lang="en-US" smtClean="0"/>
              <a:pPr/>
              <a:t>7/11/2024</a:t>
            </a:fld>
            <a:endParaRPr lang="en-US" dirty="0"/>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61" tIns="48331" rIns="96661" bIns="48331" rtlCol="0" anchor="ctr"/>
          <a:lstStyle/>
          <a:p>
            <a:endParaRPr lang="en-US" dirty="0"/>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6661" tIns="48331" rIns="96661" bIns="4833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0060"/>
          </a:xfrm>
          <a:prstGeom prst="rect">
            <a:avLst/>
          </a:prstGeom>
        </p:spPr>
        <p:txBody>
          <a:bodyPr vert="horz" lIns="96661" tIns="48331" rIns="96661" bIns="48331" rtlCol="0" anchor="b"/>
          <a:lstStyle>
            <a:lvl1pPr algn="l">
              <a:defRPr sz="1300"/>
            </a:lvl1pPr>
          </a:lstStyle>
          <a:p>
            <a:endParaRPr lang="en-US" dirty="0"/>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61" tIns="48331" rIns="96661" bIns="48331" rtlCol="0" anchor="b"/>
          <a:lstStyle>
            <a:lvl1pPr algn="r">
              <a:defRPr sz="1300"/>
            </a:lvl1pPr>
          </a:lstStyle>
          <a:p>
            <a:fld id="{A8073E54-D085-4E2E-B9A5-A53D7E51940E}" type="slidenum">
              <a:rPr lang="en-US" smtClean="0"/>
              <a:pPr/>
              <a:t>‹#›</a:t>
            </a:fld>
            <a:endParaRPr lang="en-US" dirty="0"/>
          </a:p>
        </p:txBody>
      </p:sp>
    </p:spTree>
    <p:extLst>
      <p:ext uri="{BB962C8B-B14F-4D97-AF65-F5344CB8AC3E}">
        <p14:creationId xmlns:p14="http://schemas.microsoft.com/office/powerpoint/2010/main" val="2630752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8073E54-D085-4E2E-B9A5-A53D7E51940E}" type="slidenum">
              <a:rPr lang="en-US" smtClean="0"/>
              <a:pPr/>
              <a:t>11</a:t>
            </a:fld>
            <a:endParaRPr lang="en-US" dirty="0"/>
          </a:p>
        </p:txBody>
      </p:sp>
    </p:spTree>
    <p:extLst>
      <p:ext uri="{BB962C8B-B14F-4D97-AF65-F5344CB8AC3E}">
        <p14:creationId xmlns:p14="http://schemas.microsoft.com/office/powerpoint/2010/main" val="1186472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8073E54-D085-4E2E-B9A5-A53D7E51940E}" type="slidenum">
              <a:rPr lang="en-US" smtClean="0"/>
              <a:pPr/>
              <a:t>13</a:t>
            </a:fld>
            <a:endParaRPr lang="en-US" dirty="0"/>
          </a:p>
        </p:txBody>
      </p:sp>
    </p:spTree>
    <p:extLst>
      <p:ext uri="{BB962C8B-B14F-4D97-AF65-F5344CB8AC3E}">
        <p14:creationId xmlns:p14="http://schemas.microsoft.com/office/powerpoint/2010/main" val="21426568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8073E54-D085-4E2E-B9A5-A53D7E51940E}" type="slidenum">
              <a:rPr lang="en-US" smtClean="0"/>
              <a:pPr/>
              <a:t>25</a:t>
            </a:fld>
            <a:endParaRPr lang="en-US" dirty="0"/>
          </a:p>
        </p:txBody>
      </p:sp>
    </p:spTree>
    <p:extLst>
      <p:ext uri="{BB962C8B-B14F-4D97-AF65-F5344CB8AC3E}">
        <p14:creationId xmlns:p14="http://schemas.microsoft.com/office/powerpoint/2010/main" val="10286537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3"/>
        <p:cNvGrpSpPr/>
        <p:nvPr/>
      </p:nvGrpSpPr>
      <p:grpSpPr>
        <a:xfrm>
          <a:off x="0" y="0"/>
          <a:ext cx="0" cy="0"/>
          <a:chOff x="0" y="0"/>
          <a:chExt cx="0" cy="0"/>
        </a:xfrm>
      </p:grpSpPr>
      <p:sp>
        <p:nvSpPr>
          <p:cNvPr id="114" name="Google Shape;114;gfc3caad2_08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5" name="Google Shape;115;gfc3caad2_08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6"/>
        <p:cNvGrpSpPr/>
        <p:nvPr/>
      </p:nvGrpSpPr>
      <p:grpSpPr>
        <a:xfrm>
          <a:off x="0" y="0"/>
          <a:ext cx="0" cy="0"/>
          <a:chOff x="0" y="0"/>
          <a:chExt cx="0" cy="0"/>
        </a:xfrm>
      </p:grpSpPr>
      <p:sp>
        <p:nvSpPr>
          <p:cNvPr id="127" name="Google Shape;127;gfc3caad2_010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8" name="Google Shape;128;gfc3caad2_010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Google Shape;135;g16c7214b16_0_7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6" name="Google Shape;136;g16c7214b16_0_7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Opener: Version A">
    <p:spTree>
      <p:nvGrpSpPr>
        <p:cNvPr id="1" name=""/>
        <p:cNvGrpSpPr/>
        <p:nvPr/>
      </p:nvGrpSpPr>
      <p:grpSpPr>
        <a:xfrm>
          <a:off x="0" y="0"/>
          <a:ext cx="0" cy="0"/>
          <a:chOff x="0" y="0"/>
          <a:chExt cx="0" cy="0"/>
        </a:xfrm>
      </p:grpSpPr>
      <p:sp>
        <p:nvSpPr>
          <p:cNvPr id="8" name="Title "/>
          <p:cNvSpPr>
            <a:spLocks noGrp="1"/>
          </p:cNvSpPr>
          <p:nvPr>
            <p:ph type="title" hasCustomPrompt="1"/>
          </p:nvPr>
        </p:nvSpPr>
        <p:spPr>
          <a:xfrm>
            <a:off x="152400" y="365125"/>
            <a:ext cx="8839200" cy="1387475"/>
          </a:xfrm>
          <a:prstGeom prst="rect">
            <a:avLst/>
          </a:prstGeom>
        </p:spPr>
        <p:txBody>
          <a:bodyPr anchor="b"/>
          <a:lstStyle>
            <a:lvl1pPr>
              <a:defRPr sz="6200" b="0" i="0" baseline="0">
                <a:latin typeface="Times New Roman" charset="0"/>
                <a:ea typeface="Times New Roman" charset="0"/>
                <a:cs typeface="Times New Roman" charset="0"/>
              </a:defRPr>
            </a:lvl1pPr>
          </a:lstStyle>
          <a:p>
            <a:r>
              <a:rPr lang="en-US" dirty="0"/>
              <a:t>Click to Edit Book Title</a:t>
            </a:r>
          </a:p>
        </p:txBody>
      </p:sp>
      <p:sp>
        <p:nvSpPr>
          <p:cNvPr id="3" name="Edition"/>
          <p:cNvSpPr>
            <a:spLocks noGrp="1"/>
          </p:cNvSpPr>
          <p:nvPr>
            <p:ph sz="quarter" idx="21" hasCustomPrompt="1"/>
          </p:nvPr>
        </p:nvSpPr>
        <p:spPr>
          <a:xfrm>
            <a:off x="152400" y="1828800"/>
            <a:ext cx="8839200" cy="457200"/>
          </a:xfrm>
          <a:prstGeom prst="rect">
            <a:avLst/>
          </a:prstGeom>
        </p:spPr>
        <p:txBody>
          <a:bodyPr/>
          <a:lstStyle>
            <a:lvl1pPr marL="0" indent="0" algn="ctr">
              <a:buNone/>
              <a:defRPr sz="2900" b="1" i="0">
                <a:latin typeface="Times New Roman" charset="0"/>
                <a:ea typeface="Times New Roman" charset="0"/>
                <a:cs typeface="Times New Roman" charset="0"/>
              </a:defRPr>
            </a:lvl1pPr>
            <a:lvl2pPr marL="457200" indent="0" algn="ctr">
              <a:buNone/>
              <a:defRPr b="1" i="0">
                <a:latin typeface="Times New Roman" charset="0"/>
                <a:ea typeface="Times New Roman" charset="0"/>
                <a:cs typeface="Times New Roman" charset="0"/>
              </a:defRPr>
            </a:lvl2pPr>
            <a:lvl3pPr marL="914400" indent="0" algn="ctr">
              <a:buNone/>
              <a:defRPr b="1" i="0">
                <a:latin typeface="Times New Roman" charset="0"/>
                <a:ea typeface="Times New Roman" charset="0"/>
                <a:cs typeface="Times New Roman" charset="0"/>
              </a:defRPr>
            </a:lvl3pPr>
            <a:lvl4pPr marL="1371600" indent="0" algn="ctr">
              <a:buNone/>
              <a:defRPr b="1" i="0">
                <a:latin typeface="Times New Roman" charset="0"/>
                <a:ea typeface="Times New Roman" charset="0"/>
                <a:cs typeface="Times New Roman" charset="0"/>
              </a:defRPr>
            </a:lvl4pPr>
            <a:lvl5pPr marL="1828800" indent="0" algn="ctr">
              <a:buNone/>
              <a:defRPr b="1" i="0">
                <a:latin typeface="Times New Roman" charset="0"/>
                <a:ea typeface="Times New Roman" charset="0"/>
                <a:cs typeface="Times New Roman" charset="0"/>
              </a:defRPr>
            </a:lvl5pPr>
          </a:lstStyle>
          <a:p>
            <a:pPr lvl="0"/>
            <a:r>
              <a:rPr lang="en-US" dirty="0"/>
              <a:t>Third Edition</a:t>
            </a:r>
          </a:p>
        </p:txBody>
      </p:sp>
      <p:sp>
        <p:nvSpPr>
          <p:cNvPr id="5" name="Author"/>
          <p:cNvSpPr>
            <a:spLocks noGrp="1"/>
          </p:cNvSpPr>
          <p:nvPr>
            <p:ph sz="quarter" idx="22" hasCustomPrompt="1"/>
          </p:nvPr>
        </p:nvSpPr>
        <p:spPr>
          <a:xfrm>
            <a:off x="152400" y="2363724"/>
            <a:ext cx="8839200" cy="685800"/>
          </a:xfrm>
          <a:prstGeom prst="rect">
            <a:avLst/>
          </a:prstGeom>
        </p:spPr>
        <p:txBody>
          <a:bodyPr/>
          <a:lstStyle>
            <a:lvl1pPr marL="0" indent="0" algn="ctr">
              <a:buNone/>
              <a:defRPr b="0" i="0">
                <a:solidFill>
                  <a:schemeClr val="accent2"/>
                </a:solidFill>
                <a:latin typeface="Times New Roman" charset="0"/>
                <a:ea typeface="Times New Roman" charset="0"/>
                <a:cs typeface="Times New Roman" charset="0"/>
              </a:defRPr>
            </a:lvl1pPr>
          </a:lstStyle>
          <a:p>
            <a:pPr lvl="0"/>
            <a:r>
              <a:rPr lang="en-US" dirty="0"/>
              <a:t>David Klein</a:t>
            </a:r>
          </a:p>
        </p:txBody>
      </p:sp>
      <p:sp>
        <p:nvSpPr>
          <p:cNvPr id="29" name="CN"/>
          <p:cNvSpPr>
            <a:spLocks noGrp="1"/>
          </p:cNvSpPr>
          <p:nvPr>
            <p:ph sz="quarter" idx="19" hasCustomPrompt="1"/>
          </p:nvPr>
        </p:nvSpPr>
        <p:spPr>
          <a:xfrm>
            <a:off x="152400" y="3733800"/>
            <a:ext cx="8839200" cy="533400"/>
          </a:xfrm>
          <a:prstGeom prst="rect">
            <a:avLst/>
          </a:prstGeom>
        </p:spPr>
        <p:txBody>
          <a:bodyPr/>
          <a:lstStyle>
            <a:lvl1pPr marL="0" indent="0" algn="ctr">
              <a:buNone/>
              <a:defRPr sz="4000" b="1" i="0" baseline="0">
                <a:solidFill>
                  <a:schemeClr val="accent1"/>
                </a:solidFill>
                <a:latin typeface="Times New Roman" charset="0"/>
                <a:ea typeface="Times New Roman" charset="0"/>
                <a:cs typeface="Times New Roman" charset="0"/>
              </a:defRPr>
            </a:lvl1pPr>
          </a:lstStyle>
          <a:p>
            <a:pPr lvl="0"/>
            <a:r>
              <a:rPr lang="en-US" dirty="0"/>
              <a:t>Chapter 1</a:t>
            </a:r>
          </a:p>
        </p:txBody>
      </p:sp>
      <p:sp>
        <p:nvSpPr>
          <p:cNvPr id="31" name="CT"/>
          <p:cNvSpPr>
            <a:spLocks noGrp="1"/>
          </p:cNvSpPr>
          <p:nvPr>
            <p:ph sz="quarter" idx="20" hasCustomPrompt="1"/>
          </p:nvPr>
        </p:nvSpPr>
        <p:spPr>
          <a:xfrm>
            <a:off x="152400" y="4419600"/>
            <a:ext cx="8839200" cy="2286000"/>
          </a:xfrm>
          <a:prstGeom prst="rect">
            <a:avLst/>
          </a:prstGeom>
        </p:spPr>
        <p:txBody>
          <a:bodyPr anchor="ctr"/>
          <a:lstStyle>
            <a:lvl1pPr marL="0" indent="0" algn="ctr">
              <a:buNone/>
              <a:defRPr sz="3800" b="0" i="0">
                <a:latin typeface="Times New Roman" charset="0"/>
                <a:ea typeface="Times New Roman" charset="0"/>
                <a:cs typeface="Times New Roman" charset="0"/>
              </a:defRPr>
            </a:lvl1pPr>
            <a:lvl2pPr marL="457200" indent="0" algn="ctr">
              <a:buNone/>
              <a:defRPr/>
            </a:lvl2pPr>
            <a:lvl3pPr marL="914400" indent="0" algn="ctr">
              <a:buNone/>
              <a:defRPr/>
            </a:lvl3pPr>
            <a:lvl4pPr marL="1371600" indent="0" algn="ctr">
              <a:buNone/>
              <a:defRPr/>
            </a:lvl4pPr>
            <a:lvl5pPr marL="1828800" indent="0" algn="ctr">
              <a:buNone/>
              <a:defRPr/>
            </a:lvl5pPr>
          </a:lstStyle>
          <a:p>
            <a:pPr lvl="0"/>
            <a:r>
              <a:rPr lang="en-US" dirty="0"/>
              <a:t>Click to Edit Chapter Title</a:t>
            </a:r>
          </a:p>
        </p:txBody>
      </p:sp>
    </p:spTree>
    <p:extLst>
      <p:ext uri="{BB962C8B-B14F-4D97-AF65-F5344CB8AC3E}">
        <p14:creationId xmlns:p14="http://schemas.microsoft.com/office/powerpoint/2010/main" val="8263724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hapter Outline: Version E1">
    <p:spTree>
      <p:nvGrpSpPr>
        <p:cNvPr id="1" name=""/>
        <p:cNvGrpSpPr/>
        <p:nvPr/>
      </p:nvGrpSpPr>
      <p:grpSpPr>
        <a:xfrm>
          <a:off x="0" y="0"/>
          <a:ext cx="0" cy="0"/>
          <a:chOff x="0" y="0"/>
          <a:chExt cx="0" cy="0"/>
        </a:xfrm>
      </p:grpSpPr>
      <p:sp>
        <p:nvSpPr>
          <p:cNvPr id="7" name="Title"/>
          <p:cNvSpPr>
            <a:spLocks noGrp="1"/>
          </p:cNvSpPr>
          <p:nvPr>
            <p:ph type="title"/>
          </p:nvPr>
        </p:nvSpPr>
        <p:spPr>
          <a:xfrm>
            <a:off x="304800" y="762001"/>
            <a:ext cx="8534400" cy="838199"/>
          </a:xfrm>
          <a:prstGeom prst="rect">
            <a:avLst/>
          </a:prstGeom>
        </p:spPr>
        <p:txBody>
          <a:bodyPr/>
          <a:lstStyle>
            <a:lvl1pPr>
              <a:defRPr sz="4000">
                <a:solidFill>
                  <a:schemeClr val="accent1"/>
                </a:solidFill>
                <a:latin typeface="Times New Roman" charset="0"/>
                <a:ea typeface="Times New Roman" charset="0"/>
                <a:cs typeface="Times New Roman" charset="0"/>
              </a:defRPr>
            </a:lvl1pPr>
          </a:lstStyle>
          <a:p>
            <a:r>
              <a:rPr lang="en-US" dirty="0"/>
              <a:t>Click to edit Master title style</a:t>
            </a:r>
          </a:p>
        </p:txBody>
      </p:sp>
      <p:sp>
        <p:nvSpPr>
          <p:cNvPr id="6" name="COB"/>
          <p:cNvSpPr>
            <a:spLocks noGrp="1"/>
          </p:cNvSpPr>
          <p:nvPr>
            <p:ph sz="quarter" idx="14" hasCustomPrompt="1"/>
          </p:nvPr>
        </p:nvSpPr>
        <p:spPr>
          <a:xfrm>
            <a:off x="304800" y="1752600"/>
            <a:ext cx="8534400" cy="4495800"/>
          </a:xfrm>
          <a:prstGeom prst="rect">
            <a:avLst/>
          </a:prstGeom>
        </p:spPr>
        <p:txBody>
          <a:bodyPr/>
          <a:lstStyle>
            <a:lvl1pPr marL="0" indent="0">
              <a:buFont typeface="+mj-lt"/>
              <a:buNone/>
              <a:tabLst/>
              <a:defRPr sz="2800" b="0" i="0" baseline="0">
                <a:latin typeface="Times New Roman" charset="0"/>
                <a:ea typeface="Times New Roman" charset="0"/>
                <a:cs typeface="Times New Roman" charset="0"/>
              </a:defRPr>
            </a:lvl1pPr>
            <a:lvl2pPr marL="803275" indent="-282575">
              <a:buClr>
                <a:schemeClr val="accent2"/>
              </a:buClr>
              <a:tabLst/>
              <a:defRPr sz="2400" b="0" i="0" baseline="0">
                <a:latin typeface="Times New Roman" charset="0"/>
                <a:ea typeface="Times New Roman" charset="0"/>
                <a:cs typeface="Times New Roman" charset="0"/>
              </a:defRPr>
            </a:lvl2pPr>
            <a:lvl3pPr marL="803275" marR="0" indent="-282575" algn="l" defTabSz="914400" rtl="0" eaLnBrk="1" fontAlgn="auto" latinLnBrk="0" hangingPunct="1">
              <a:lnSpc>
                <a:spcPct val="90000"/>
              </a:lnSpc>
              <a:spcBef>
                <a:spcPts val="500"/>
              </a:spcBef>
              <a:spcAft>
                <a:spcPts val="0"/>
              </a:spcAft>
              <a:buClrTx/>
              <a:buSzTx/>
              <a:buFont typeface="Arial"/>
              <a:buChar char="•"/>
              <a:tabLst/>
              <a:defRPr sz="2400" b="0" i="0">
                <a:solidFill>
                  <a:schemeClr val="accent2"/>
                </a:solidFill>
                <a:latin typeface="Times New Roman" charset="0"/>
                <a:ea typeface="Times New Roman" charset="0"/>
                <a:cs typeface="Times New Roman" charset="0"/>
              </a:defRPr>
            </a:lvl3pPr>
          </a:lstStyle>
          <a:p>
            <a:pPr lvl="0"/>
            <a:r>
              <a:rPr lang="en-US" dirty="0"/>
              <a:t>This Is a Sample Outline with No Numbers and One-column</a:t>
            </a:r>
          </a:p>
          <a:p>
            <a:pPr lvl="1"/>
            <a:r>
              <a:rPr lang="en-US" dirty="0"/>
              <a:t>The H2 Level Does Not Have a Number</a:t>
            </a:r>
          </a:p>
          <a:p>
            <a:pPr lvl="2"/>
            <a:r>
              <a:rPr lang="en-US" dirty="0"/>
              <a:t>One of the Subheadings May Be a Special Feature  </a:t>
            </a:r>
          </a:p>
          <a:p>
            <a:pPr lvl="0"/>
            <a:r>
              <a:rPr lang="en-US" dirty="0"/>
              <a:t>This Outline Has Two Levels</a:t>
            </a:r>
          </a:p>
          <a:p>
            <a:pPr lvl="1"/>
            <a:r>
              <a:rPr lang="en-US" dirty="0"/>
              <a:t>Outline Items Usually Have No Ending Punctuation</a:t>
            </a:r>
          </a:p>
          <a:p>
            <a:pPr marL="803275" marR="0" lvl="2" indent="-282575" algn="l" defTabSz="914400" rtl="0" eaLnBrk="1" fontAlgn="auto" latinLnBrk="0" hangingPunct="1">
              <a:lnSpc>
                <a:spcPct val="90000"/>
              </a:lnSpc>
              <a:spcBef>
                <a:spcPts val="500"/>
              </a:spcBef>
              <a:spcAft>
                <a:spcPts val="0"/>
              </a:spcAft>
              <a:buClrTx/>
              <a:buSzTx/>
              <a:buFont typeface="Arial"/>
              <a:buChar char="•"/>
              <a:tabLst/>
              <a:defRPr/>
            </a:pPr>
            <a:r>
              <a:rPr lang="en-US" dirty="0"/>
              <a:t>Special Feature</a:t>
            </a:r>
          </a:p>
        </p:txBody>
      </p:sp>
      <p:sp>
        <p:nvSpPr>
          <p:cNvPr id="3" name="Slide Number Placeholder 2"/>
          <p:cNvSpPr>
            <a:spLocks noGrp="1"/>
          </p:cNvSpPr>
          <p:nvPr>
            <p:ph type="sldNum" sz="quarter" idx="10"/>
          </p:nvPr>
        </p:nvSpPr>
        <p:spPr/>
        <p:txBody>
          <a:bodyPr/>
          <a:lstStyle>
            <a:lvl1pPr>
              <a:defRPr>
                <a:latin typeface="Times New Roman" charset="0"/>
                <a:ea typeface="Times New Roman" charset="0"/>
                <a:cs typeface="Times New Roman" charset="0"/>
              </a:defRPr>
            </a:lvl1pPr>
          </a:lstStyle>
          <a:p>
            <a:fld id="{67B19427-F580-D146-B60E-4CADEE75497F}" type="slidenum">
              <a:rPr lang="en-US" smtClean="0"/>
              <a:pPr/>
              <a:t>‹#›</a:t>
            </a:fld>
            <a:endParaRPr lang="en-US" dirty="0"/>
          </a:p>
        </p:txBody>
      </p:sp>
      <p:sp>
        <p:nvSpPr>
          <p:cNvPr id="4" name="Footer Placeholder 3"/>
          <p:cNvSpPr>
            <a:spLocks noGrp="1"/>
          </p:cNvSpPr>
          <p:nvPr>
            <p:ph type="ftr" sz="quarter" idx="11"/>
          </p:nvPr>
        </p:nvSpPr>
        <p:spPr/>
        <p:txBody>
          <a:bodyPr/>
          <a:lstStyle>
            <a:lvl1pPr>
              <a:defRPr>
                <a:latin typeface="Times New Roman" charset="0"/>
                <a:ea typeface="Times New Roman" charset="0"/>
                <a:cs typeface="Times New Roman" charset="0"/>
              </a:defRPr>
            </a:lvl1pPr>
          </a:lstStyle>
          <a:p>
            <a:r>
              <a:rPr lang="en-IN" dirty="0"/>
              <a:t>Copyright ©2016 John Wiley &amp; Sons, Inc. </a:t>
            </a:r>
            <a:endParaRPr lang="en-US" dirty="0"/>
          </a:p>
        </p:txBody>
      </p:sp>
    </p:spTree>
    <p:extLst>
      <p:ext uri="{BB962C8B-B14F-4D97-AF65-F5344CB8AC3E}">
        <p14:creationId xmlns:p14="http://schemas.microsoft.com/office/powerpoint/2010/main" val="3403783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hapter Outline: Version F1">
    <p:spTree>
      <p:nvGrpSpPr>
        <p:cNvPr id="1" name=""/>
        <p:cNvGrpSpPr/>
        <p:nvPr/>
      </p:nvGrpSpPr>
      <p:grpSpPr>
        <a:xfrm>
          <a:off x="0" y="0"/>
          <a:ext cx="0" cy="0"/>
          <a:chOff x="0" y="0"/>
          <a:chExt cx="0" cy="0"/>
        </a:xfrm>
      </p:grpSpPr>
      <p:sp>
        <p:nvSpPr>
          <p:cNvPr id="7" name="Title"/>
          <p:cNvSpPr>
            <a:spLocks noGrp="1"/>
          </p:cNvSpPr>
          <p:nvPr>
            <p:ph type="title"/>
          </p:nvPr>
        </p:nvSpPr>
        <p:spPr>
          <a:xfrm>
            <a:off x="304800" y="762001"/>
            <a:ext cx="8534400" cy="838199"/>
          </a:xfrm>
          <a:prstGeom prst="rect">
            <a:avLst/>
          </a:prstGeom>
        </p:spPr>
        <p:txBody>
          <a:bodyPr/>
          <a:lstStyle>
            <a:lvl1pPr>
              <a:defRPr sz="4000">
                <a:solidFill>
                  <a:schemeClr val="accent1"/>
                </a:solidFill>
                <a:latin typeface="Times New Roman" charset="0"/>
                <a:ea typeface="Times New Roman" charset="0"/>
                <a:cs typeface="Times New Roman" charset="0"/>
              </a:defRPr>
            </a:lvl1pPr>
          </a:lstStyle>
          <a:p>
            <a:r>
              <a:rPr lang="en-US" dirty="0"/>
              <a:t>Click to edit Master title style</a:t>
            </a:r>
          </a:p>
        </p:txBody>
      </p:sp>
      <p:sp>
        <p:nvSpPr>
          <p:cNvPr id="6" name="COBNL"/>
          <p:cNvSpPr>
            <a:spLocks noGrp="1"/>
          </p:cNvSpPr>
          <p:nvPr>
            <p:ph sz="quarter" idx="14" hasCustomPrompt="1"/>
          </p:nvPr>
        </p:nvSpPr>
        <p:spPr>
          <a:xfrm>
            <a:off x="304800" y="1752600"/>
            <a:ext cx="8534400" cy="4419600"/>
          </a:xfrm>
          <a:prstGeom prst="rect">
            <a:avLst/>
          </a:prstGeom>
        </p:spPr>
        <p:txBody>
          <a:bodyPr numCol="2" spcCol="548640"/>
          <a:lstStyle>
            <a:lvl1pPr marL="803275" marR="0" indent="-803275" algn="l" defTabSz="914400" rtl="0" eaLnBrk="1" fontAlgn="auto" latinLnBrk="0" hangingPunct="1">
              <a:lnSpc>
                <a:spcPct val="90000"/>
              </a:lnSpc>
              <a:spcBef>
                <a:spcPts val="1000"/>
              </a:spcBef>
              <a:spcAft>
                <a:spcPts val="0"/>
              </a:spcAft>
              <a:buClrTx/>
              <a:buSzTx/>
              <a:buFont typeface="Arial"/>
              <a:buNone/>
              <a:tabLst/>
              <a:defRPr sz="2800" b="0" i="0" baseline="0">
                <a:latin typeface="Times New Roman" charset="0"/>
                <a:ea typeface="Times New Roman" charset="0"/>
                <a:cs typeface="Times New Roman" charset="0"/>
              </a:defRPr>
            </a:lvl1pPr>
          </a:lstStyle>
          <a:p>
            <a:pPr lvl="0"/>
            <a:r>
              <a:rPr lang="en-US" dirty="0"/>
              <a:t>1.1	This Is a Sample Outline for Two-Column and Double-numbered</a:t>
            </a:r>
          </a:p>
          <a:p>
            <a:pPr lvl="0"/>
            <a:r>
              <a:rPr lang="en-US" dirty="0"/>
              <a:t>1.2	It is Two-column </a:t>
            </a:r>
          </a:p>
          <a:p>
            <a:pPr lvl="0"/>
            <a:r>
              <a:rPr lang="en-US" dirty="0"/>
              <a:t>1.3	This Outline Has No Sub-lists</a:t>
            </a:r>
          </a:p>
          <a:p>
            <a:pPr lvl="0"/>
            <a:r>
              <a:rPr lang="en-US" dirty="0"/>
              <a:t>1.4	This List Is Double-numbered</a:t>
            </a:r>
          </a:p>
          <a:p>
            <a:pPr lvl="0"/>
            <a:r>
              <a:rPr lang="en-US" dirty="0"/>
              <a:t>1.5	The Outline Slide Has a Footer</a:t>
            </a:r>
          </a:p>
          <a:p>
            <a:pPr lvl="0"/>
            <a:r>
              <a:rPr lang="en-US" dirty="0"/>
              <a:t>1.6	Outline Items Usually Have No Ending Punctuation</a:t>
            </a:r>
          </a:p>
          <a:p>
            <a:pPr marL="803275" marR="0" lvl="0" indent="-803275" algn="l" defTabSz="914400" rtl="0" eaLnBrk="1" fontAlgn="auto" latinLnBrk="0" hangingPunct="1">
              <a:lnSpc>
                <a:spcPct val="90000"/>
              </a:lnSpc>
              <a:spcBef>
                <a:spcPts val="1000"/>
              </a:spcBef>
              <a:spcAft>
                <a:spcPts val="0"/>
              </a:spcAft>
              <a:buClrTx/>
              <a:buSzTx/>
              <a:buFont typeface="Arial"/>
              <a:buNone/>
              <a:tabLst/>
              <a:defRPr/>
            </a:pPr>
            <a:r>
              <a:rPr lang="en-US" dirty="0"/>
              <a:t>1.7	Another Heading</a:t>
            </a:r>
          </a:p>
          <a:p>
            <a:pPr marL="803275" marR="0" lvl="0" indent="-803275" algn="l" defTabSz="914400" rtl="0" eaLnBrk="1" fontAlgn="auto" latinLnBrk="0" hangingPunct="1">
              <a:lnSpc>
                <a:spcPct val="90000"/>
              </a:lnSpc>
              <a:spcBef>
                <a:spcPts val="1000"/>
              </a:spcBef>
              <a:spcAft>
                <a:spcPts val="0"/>
              </a:spcAft>
              <a:buClrTx/>
              <a:buSzTx/>
              <a:buFont typeface="Arial"/>
              <a:buNone/>
              <a:tabLst/>
              <a:defRPr/>
            </a:pPr>
            <a:r>
              <a:rPr lang="en-US" dirty="0"/>
              <a:t>1.8	Another Heading</a:t>
            </a:r>
          </a:p>
          <a:p>
            <a:pPr marL="803275" marR="0" lvl="0" indent="-803275" algn="l" defTabSz="914400" rtl="0" eaLnBrk="1" fontAlgn="auto" latinLnBrk="0" hangingPunct="1">
              <a:lnSpc>
                <a:spcPct val="90000"/>
              </a:lnSpc>
              <a:spcBef>
                <a:spcPts val="1000"/>
              </a:spcBef>
              <a:spcAft>
                <a:spcPts val="0"/>
              </a:spcAft>
              <a:buClrTx/>
              <a:buSzTx/>
              <a:buFont typeface="Arial"/>
              <a:buNone/>
              <a:tabLst/>
              <a:defRPr/>
            </a:pPr>
            <a:r>
              <a:rPr lang="en-US" dirty="0"/>
              <a:t>1.10	Another Heading</a:t>
            </a:r>
          </a:p>
        </p:txBody>
      </p:sp>
      <p:sp>
        <p:nvSpPr>
          <p:cNvPr id="3" name="Slide Number Placeholder 2"/>
          <p:cNvSpPr>
            <a:spLocks noGrp="1"/>
          </p:cNvSpPr>
          <p:nvPr>
            <p:ph type="sldNum" sz="quarter" idx="10"/>
          </p:nvPr>
        </p:nvSpPr>
        <p:spPr/>
        <p:txBody>
          <a:bodyPr/>
          <a:lstStyle>
            <a:lvl1pPr>
              <a:defRPr>
                <a:latin typeface="Times New Roman" charset="0"/>
                <a:ea typeface="Times New Roman" charset="0"/>
                <a:cs typeface="Times New Roman" charset="0"/>
              </a:defRPr>
            </a:lvl1pPr>
          </a:lstStyle>
          <a:p>
            <a:fld id="{67B19427-F580-D146-B60E-4CADEE75497F}" type="slidenum">
              <a:rPr lang="en-US" smtClean="0"/>
              <a:pPr/>
              <a:t>‹#›</a:t>
            </a:fld>
            <a:endParaRPr lang="en-US" dirty="0"/>
          </a:p>
        </p:txBody>
      </p:sp>
      <p:sp>
        <p:nvSpPr>
          <p:cNvPr id="4" name="Footer Placeholder 3"/>
          <p:cNvSpPr>
            <a:spLocks noGrp="1"/>
          </p:cNvSpPr>
          <p:nvPr>
            <p:ph type="ftr" sz="quarter" idx="11"/>
          </p:nvPr>
        </p:nvSpPr>
        <p:spPr/>
        <p:txBody>
          <a:bodyPr/>
          <a:lstStyle>
            <a:lvl1pPr>
              <a:defRPr>
                <a:latin typeface="Times New Roman" charset="0"/>
                <a:ea typeface="Times New Roman" charset="0"/>
                <a:cs typeface="Times New Roman" charset="0"/>
              </a:defRPr>
            </a:lvl1pPr>
          </a:lstStyle>
          <a:p>
            <a:r>
              <a:rPr lang="en-IN" dirty="0"/>
              <a:t>Copyright ©2016 John Wiley &amp; Sons, Inc. </a:t>
            </a:r>
            <a:endParaRPr lang="en-US" dirty="0"/>
          </a:p>
        </p:txBody>
      </p:sp>
    </p:spTree>
    <p:extLst>
      <p:ext uri="{BB962C8B-B14F-4D97-AF65-F5344CB8AC3E}">
        <p14:creationId xmlns:p14="http://schemas.microsoft.com/office/powerpoint/2010/main" val="205187895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hapter Outline: Version F2 (2 text boxes)">
    <p:spTree>
      <p:nvGrpSpPr>
        <p:cNvPr id="1" name=""/>
        <p:cNvGrpSpPr/>
        <p:nvPr/>
      </p:nvGrpSpPr>
      <p:grpSpPr>
        <a:xfrm>
          <a:off x="0" y="0"/>
          <a:ext cx="0" cy="0"/>
          <a:chOff x="0" y="0"/>
          <a:chExt cx="0" cy="0"/>
        </a:xfrm>
      </p:grpSpPr>
      <p:sp>
        <p:nvSpPr>
          <p:cNvPr id="8" name="Title"/>
          <p:cNvSpPr>
            <a:spLocks noGrp="1"/>
          </p:cNvSpPr>
          <p:nvPr>
            <p:ph type="title"/>
          </p:nvPr>
        </p:nvSpPr>
        <p:spPr>
          <a:xfrm>
            <a:off x="304800" y="762001"/>
            <a:ext cx="8534400" cy="838199"/>
          </a:xfrm>
          <a:prstGeom prst="rect">
            <a:avLst/>
          </a:prstGeom>
        </p:spPr>
        <p:txBody>
          <a:bodyPr/>
          <a:lstStyle>
            <a:lvl1pPr>
              <a:defRPr sz="4000">
                <a:solidFill>
                  <a:schemeClr val="accent1"/>
                </a:solidFill>
                <a:latin typeface="Times New Roman" charset="0"/>
                <a:ea typeface="Times New Roman" charset="0"/>
                <a:cs typeface="Times New Roman" charset="0"/>
              </a:defRPr>
            </a:lvl1pPr>
          </a:lstStyle>
          <a:p>
            <a:r>
              <a:rPr lang="en-US" dirty="0"/>
              <a:t>Click to edit Master title style</a:t>
            </a:r>
          </a:p>
        </p:txBody>
      </p:sp>
      <p:sp>
        <p:nvSpPr>
          <p:cNvPr id="6" name="COBNL1"/>
          <p:cNvSpPr>
            <a:spLocks noGrp="1"/>
          </p:cNvSpPr>
          <p:nvPr>
            <p:ph sz="quarter" idx="14" hasCustomPrompt="1"/>
          </p:nvPr>
        </p:nvSpPr>
        <p:spPr>
          <a:xfrm>
            <a:off x="304800" y="1752600"/>
            <a:ext cx="4038600" cy="4419600"/>
          </a:xfrm>
          <a:prstGeom prst="rect">
            <a:avLst/>
          </a:prstGeom>
        </p:spPr>
        <p:txBody>
          <a:bodyPr numCol="1" spcCol="548640"/>
          <a:lstStyle>
            <a:lvl1pPr marL="803275" marR="0" indent="-803275" algn="l" defTabSz="914400" rtl="0" eaLnBrk="1" fontAlgn="auto" latinLnBrk="0" hangingPunct="1">
              <a:lnSpc>
                <a:spcPct val="90000"/>
              </a:lnSpc>
              <a:spcBef>
                <a:spcPts val="1000"/>
              </a:spcBef>
              <a:spcAft>
                <a:spcPts val="0"/>
              </a:spcAft>
              <a:buClrTx/>
              <a:buSzTx/>
              <a:buFont typeface="Arial"/>
              <a:buNone/>
              <a:tabLst/>
              <a:defRPr sz="2800" b="0" i="0" baseline="0">
                <a:latin typeface="Times New Roman" charset="0"/>
                <a:ea typeface="Times New Roman" charset="0"/>
                <a:cs typeface="Times New Roman" charset="0"/>
              </a:defRPr>
            </a:lvl1pPr>
          </a:lstStyle>
          <a:p>
            <a:pPr lvl="0"/>
            <a:r>
              <a:rPr lang="en-US" dirty="0"/>
              <a:t>1.1	This Is a Sample Outline for Two-Column (2 Boxes) and Double-numbered</a:t>
            </a:r>
          </a:p>
          <a:p>
            <a:pPr lvl="0"/>
            <a:r>
              <a:rPr lang="en-US" dirty="0"/>
              <a:t>1.2	It is Two-column </a:t>
            </a:r>
          </a:p>
          <a:p>
            <a:pPr lvl="0"/>
            <a:r>
              <a:rPr lang="en-US" dirty="0"/>
              <a:t>1.3	This Outline Has No Sub-lists</a:t>
            </a:r>
          </a:p>
          <a:p>
            <a:pPr lvl="0"/>
            <a:r>
              <a:rPr lang="en-US" dirty="0"/>
              <a:t>1.4	This List Is Double-numbered</a:t>
            </a:r>
          </a:p>
        </p:txBody>
      </p:sp>
      <p:sp>
        <p:nvSpPr>
          <p:cNvPr id="7" name="COBNL2"/>
          <p:cNvSpPr>
            <a:spLocks noGrp="1"/>
          </p:cNvSpPr>
          <p:nvPr>
            <p:ph sz="quarter" idx="15" hasCustomPrompt="1"/>
          </p:nvPr>
        </p:nvSpPr>
        <p:spPr>
          <a:xfrm>
            <a:off x="4767262" y="1752600"/>
            <a:ext cx="4038600" cy="4419600"/>
          </a:xfrm>
          <a:prstGeom prst="rect">
            <a:avLst/>
          </a:prstGeom>
        </p:spPr>
        <p:txBody>
          <a:bodyPr numCol="1" spcCol="548640"/>
          <a:lstStyle>
            <a:lvl1pPr marL="803275" marR="0" indent="-803275" algn="l" defTabSz="914400" rtl="0" eaLnBrk="1" fontAlgn="auto" latinLnBrk="0" hangingPunct="1">
              <a:lnSpc>
                <a:spcPct val="90000"/>
              </a:lnSpc>
              <a:spcBef>
                <a:spcPts val="1000"/>
              </a:spcBef>
              <a:spcAft>
                <a:spcPts val="0"/>
              </a:spcAft>
              <a:buClrTx/>
              <a:buSzTx/>
              <a:buFont typeface="Arial"/>
              <a:buNone/>
              <a:tabLst/>
              <a:defRPr sz="2800" b="0" i="0" baseline="0">
                <a:latin typeface="Times New Roman" charset="0"/>
                <a:ea typeface="Times New Roman" charset="0"/>
                <a:cs typeface="Times New Roman" charset="0"/>
              </a:defRPr>
            </a:lvl1pPr>
          </a:lstStyle>
          <a:p>
            <a:pPr lvl="0"/>
            <a:r>
              <a:rPr lang="en-US" dirty="0"/>
              <a:t>1.5	The Outline Slide Has a Footer</a:t>
            </a:r>
          </a:p>
          <a:p>
            <a:pPr lvl="0"/>
            <a:r>
              <a:rPr lang="en-US" dirty="0"/>
              <a:t>1.6	Outline Items Usually Have No Ending Punctuation</a:t>
            </a:r>
          </a:p>
          <a:p>
            <a:pPr marL="803275" marR="0" lvl="0" indent="-803275" algn="l" defTabSz="914400" rtl="0" eaLnBrk="1" fontAlgn="auto" latinLnBrk="0" hangingPunct="1">
              <a:lnSpc>
                <a:spcPct val="90000"/>
              </a:lnSpc>
              <a:spcBef>
                <a:spcPts val="1000"/>
              </a:spcBef>
              <a:spcAft>
                <a:spcPts val="0"/>
              </a:spcAft>
              <a:buClrTx/>
              <a:buSzTx/>
              <a:buFont typeface="Arial"/>
              <a:buNone/>
              <a:tabLst/>
              <a:defRPr/>
            </a:pPr>
            <a:r>
              <a:rPr lang="en-US" dirty="0"/>
              <a:t>1.7	Another Heading</a:t>
            </a:r>
          </a:p>
          <a:p>
            <a:pPr marL="803275" marR="0" lvl="0" indent="-803275" algn="l" defTabSz="914400" rtl="0" eaLnBrk="1" fontAlgn="auto" latinLnBrk="0" hangingPunct="1">
              <a:lnSpc>
                <a:spcPct val="90000"/>
              </a:lnSpc>
              <a:spcBef>
                <a:spcPts val="1000"/>
              </a:spcBef>
              <a:spcAft>
                <a:spcPts val="0"/>
              </a:spcAft>
              <a:buClrTx/>
              <a:buSzTx/>
              <a:buFont typeface="Arial"/>
              <a:buNone/>
              <a:tabLst/>
              <a:defRPr/>
            </a:pPr>
            <a:r>
              <a:rPr lang="en-US" dirty="0"/>
              <a:t>1.8	Another Heading</a:t>
            </a:r>
          </a:p>
          <a:p>
            <a:pPr marL="803275" marR="0" lvl="0" indent="-803275" algn="l" defTabSz="914400" rtl="0" eaLnBrk="1" fontAlgn="auto" latinLnBrk="0" hangingPunct="1">
              <a:lnSpc>
                <a:spcPct val="90000"/>
              </a:lnSpc>
              <a:spcBef>
                <a:spcPts val="1000"/>
              </a:spcBef>
              <a:spcAft>
                <a:spcPts val="0"/>
              </a:spcAft>
              <a:buClrTx/>
              <a:buSzTx/>
              <a:buFont typeface="Arial"/>
              <a:buNone/>
              <a:tabLst/>
              <a:defRPr/>
            </a:pPr>
            <a:r>
              <a:rPr lang="en-US" dirty="0"/>
              <a:t>1.9	Another Heading</a:t>
            </a:r>
          </a:p>
          <a:p>
            <a:pPr marL="803275" marR="0" lvl="0" indent="-803275" algn="l" defTabSz="914400" rtl="0" eaLnBrk="1" fontAlgn="auto" latinLnBrk="0" hangingPunct="1">
              <a:lnSpc>
                <a:spcPct val="90000"/>
              </a:lnSpc>
              <a:spcBef>
                <a:spcPts val="1000"/>
              </a:spcBef>
              <a:spcAft>
                <a:spcPts val="0"/>
              </a:spcAft>
              <a:buClrTx/>
              <a:buSzTx/>
              <a:buFont typeface="Arial"/>
              <a:buNone/>
              <a:tabLst/>
              <a:defRPr/>
            </a:pPr>
            <a:r>
              <a:rPr lang="en-US" dirty="0"/>
              <a:t>1.10	Another Heading</a:t>
            </a:r>
          </a:p>
        </p:txBody>
      </p:sp>
      <p:sp>
        <p:nvSpPr>
          <p:cNvPr id="3" name="Slide Number Placeholder 2"/>
          <p:cNvSpPr>
            <a:spLocks noGrp="1"/>
          </p:cNvSpPr>
          <p:nvPr>
            <p:ph type="sldNum" sz="quarter" idx="10"/>
          </p:nvPr>
        </p:nvSpPr>
        <p:spPr/>
        <p:txBody>
          <a:bodyPr/>
          <a:lstStyle>
            <a:lvl1pPr>
              <a:defRPr>
                <a:latin typeface="Times New Roman" charset="0"/>
                <a:ea typeface="Times New Roman" charset="0"/>
                <a:cs typeface="Times New Roman" charset="0"/>
              </a:defRPr>
            </a:lvl1pPr>
          </a:lstStyle>
          <a:p>
            <a:fld id="{67B19427-F580-D146-B60E-4CADEE75497F}" type="slidenum">
              <a:rPr lang="en-US" smtClean="0"/>
              <a:pPr/>
              <a:t>‹#›</a:t>
            </a:fld>
            <a:endParaRPr lang="en-US" dirty="0"/>
          </a:p>
        </p:txBody>
      </p:sp>
      <p:sp>
        <p:nvSpPr>
          <p:cNvPr id="4" name="Footer Placeholder 3"/>
          <p:cNvSpPr>
            <a:spLocks noGrp="1"/>
          </p:cNvSpPr>
          <p:nvPr>
            <p:ph type="ftr" sz="quarter" idx="11"/>
          </p:nvPr>
        </p:nvSpPr>
        <p:spPr/>
        <p:txBody>
          <a:bodyPr/>
          <a:lstStyle>
            <a:lvl1pPr>
              <a:defRPr>
                <a:latin typeface="Times New Roman" charset="0"/>
                <a:ea typeface="Times New Roman" charset="0"/>
                <a:cs typeface="Times New Roman" charset="0"/>
              </a:defRPr>
            </a:lvl1pPr>
          </a:lstStyle>
          <a:p>
            <a:r>
              <a:rPr lang="en-IN" dirty="0"/>
              <a:t>Copyright ©2016 John Wiley &amp; Sons, Inc. </a:t>
            </a:r>
            <a:endParaRPr lang="en-US" dirty="0"/>
          </a:p>
        </p:txBody>
      </p:sp>
    </p:spTree>
    <p:extLst>
      <p:ext uri="{BB962C8B-B14F-4D97-AF65-F5344CB8AC3E}">
        <p14:creationId xmlns:p14="http://schemas.microsoft.com/office/powerpoint/2010/main" val="141006041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hapter Outline: Version G">
    <p:spTree>
      <p:nvGrpSpPr>
        <p:cNvPr id="1" name=""/>
        <p:cNvGrpSpPr/>
        <p:nvPr/>
      </p:nvGrpSpPr>
      <p:grpSpPr>
        <a:xfrm>
          <a:off x="0" y="0"/>
          <a:ext cx="0" cy="0"/>
          <a:chOff x="0" y="0"/>
          <a:chExt cx="0" cy="0"/>
        </a:xfrm>
      </p:grpSpPr>
      <p:sp>
        <p:nvSpPr>
          <p:cNvPr id="6" name="Title"/>
          <p:cNvSpPr>
            <a:spLocks noGrp="1"/>
          </p:cNvSpPr>
          <p:nvPr>
            <p:ph type="title"/>
          </p:nvPr>
        </p:nvSpPr>
        <p:spPr>
          <a:xfrm>
            <a:off x="304800" y="762001"/>
            <a:ext cx="8534400" cy="838199"/>
          </a:xfrm>
          <a:prstGeom prst="rect">
            <a:avLst/>
          </a:prstGeom>
        </p:spPr>
        <p:txBody>
          <a:bodyPr/>
          <a:lstStyle>
            <a:lvl1pPr>
              <a:defRPr sz="4000">
                <a:solidFill>
                  <a:schemeClr val="accent1"/>
                </a:solidFill>
                <a:latin typeface="Times New Roman" charset="0"/>
                <a:ea typeface="Times New Roman" charset="0"/>
                <a:cs typeface="Times New Roman" charset="0"/>
              </a:defRPr>
            </a:lvl1pPr>
          </a:lstStyle>
          <a:p>
            <a:r>
              <a:rPr lang="en-US" dirty="0"/>
              <a:t>Click to edit Master title style</a:t>
            </a:r>
          </a:p>
        </p:txBody>
      </p:sp>
      <p:sp>
        <p:nvSpPr>
          <p:cNvPr id="7" name="COB"/>
          <p:cNvSpPr>
            <a:spLocks noGrp="1"/>
          </p:cNvSpPr>
          <p:nvPr>
            <p:ph sz="quarter" idx="14" hasCustomPrompt="1"/>
          </p:nvPr>
        </p:nvSpPr>
        <p:spPr>
          <a:xfrm>
            <a:off x="304800" y="1752600"/>
            <a:ext cx="8534400" cy="4495800"/>
          </a:xfrm>
          <a:prstGeom prst="rect">
            <a:avLst/>
          </a:prstGeom>
        </p:spPr>
        <p:txBody>
          <a:bodyPr/>
          <a:lstStyle>
            <a:lvl1pPr marL="0" indent="0">
              <a:buFont typeface="+mj-lt"/>
              <a:buNone/>
              <a:tabLst/>
              <a:defRPr sz="2800" b="0" i="0" baseline="0">
                <a:latin typeface="Times New Roman" charset="0"/>
                <a:ea typeface="Times New Roman" charset="0"/>
                <a:cs typeface="Times New Roman" charset="0"/>
              </a:defRPr>
            </a:lvl1pPr>
            <a:lvl2pPr marL="520700" indent="-508000">
              <a:spcBef>
                <a:spcPts val="2000"/>
              </a:spcBef>
              <a:buNone/>
              <a:tabLst/>
              <a:defRPr sz="2800" b="0" i="0" baseline="0">
                <a:solidFill>
                  <a:schemeClr val="accent2"/>
                </a:solidFill>
                <a:latin typeface="Times New Roman" charset="0"/>
                <a:ea typeface="Times New Roman" charset="0"/>
                <a:cs typeface="Times New Roman" charset="0"/>
              </a:defRPr>
            </a:lvl2pPr>
            <a:lvl3pPr marL="635000" marR="0" indent="-395288" algn="l" defTabSz="914400" rtl="0" eaLnBrk="1" fontAlgn="auto" latinLnBrk="0" hangingPunct="1">
              <a:lnSpc>
                <a:spcPct val="90000"/>
              </a:lnSpc>
              <a:spcBef>
                <a:spcPts val="1000"/>
              </a:spcBef>
              <a:spcAft>
                <a:spcPts val="0"/>
              </a:spcAft>
              <a:buClr>
                <a:schemeClr val="accent2"/>
              </a:buClr>
              <a:buSzTx/>
              <a:buFont typeface="+mj-lt"/>
              <a:buAutoNum type="arabicPeriod"/>
              <a:tabLst/>
              <a:defRPr sz="2800" b="0" i="0">
                <a:solidFill>
                  <a:schemeClr val="tx1"/>
                </a:solidFill>
                <a:latin typeface="Times New Roman" charset="0"/>
                <a:ea typeface="Times New Roman" charset="0"/>
                <a:cs typeface="Times New Roman" charset="0"/>
              </a:defRPr>
            </a:lvl3pPr>
          </a:lstStyle>
          <a:p>
            <a:pPr lvl="0"/>
            <a:r>
              <a:rPr lang="en-US" dirty="0"/>
              <a:t>This Is a Sample Outline with No Numbers</a:t>
            </a:r>
          </a:p>
          <a:p>
            <a:pPr lvl="1"/>
            <a:r>
              <a:rPr lang="en-US" dirty="0"/>
              <a:t>Learning Objective</a:t>
            </a:r>
          </a:p>
          <a:p>
            <a:pPr lvl="2"/>
            <a:r>
              <a:rPr lang="en-US" dirty="0"/>
              <a:t>Describe what racial &amp; ethnic group make up Latin America.</a:t>
            </a:r>
          </a:p>
          <a:p>
            <a:pPr lvl="2"/>
            <a:r>
              <a:rPr lang="en-US" dirty="0"/>
              <a:t>Explain Latin American agricultural systems.</a:t>
            </a:r>
          </a:p>
          <a:p>
            <a:pPr lvl="2"/>
            <a:r>
              <a:rPr lang="en-US" dirty="0"/>
              <a:t>Critically evaluate models of biodiversity conservation in the Latin American context.</a:t>
            </a:r>
          </a:p>
        </p:txBody>
      </p:sp>
      <p:sp>
        <p:nvSpPr>
          <p:cNvPr id="3" name="Slide Number Placeholder 2"/>
          <p:cNvSpPr>
            <a:spLocks noGrp="1"/>
          </p:cNvSpPr>
          <p:nvPr>
            <p:ph type="sldNum" sz="quarter" idx="10"/>
          </p:nvPr>
        </p:nvSpPr>
        <p:spPr/>
        <p:txBody>
          <a:bodyPr/>
          <a:lstStyle>
            <a:lvl1pPr>
              <a:defRPr>
                <a:latin typeface="Times New Roman" charset="0"/>
                <a:ea typeface="Times New Roman" charset="0"/>
                <a:cs typeface="Times New Roman" charset="0"/>
              </a:defRPr>
            </a:lvl1pPr>
          </a:lstStyle>
          <a:p>
            <a:fld id="{67B19427-F580-D146-B60E-4CADEE75497F}" type="slidenum">
              <a:rPr lang="en-US" smtClean="0"/>
              <a:pPr/>
              <a:t>‹#›</a:t>
            </a:fld>
            <a:endParaRPr lang="en-US" dirty="0"/>
          </a:p>
        </p:txBody>
      </p:sp>
      <p:sp>
        <p:nvSpPr>
          <p:cNvPr id="4" name="Footer Placeholder 3"/>
          <p:cNvSpPr>
            <a:spLocks noGrp="1"/>
          </p:cNvSpPr>
          <p:nvPr>
            <p:ph type="ftr" sz="quarter" idx="11"/>
          </p:nvPr>
        </p:nvSpPr>
        <p:spPr/>
        <p:txBody>
          <a:bodyPr/>
          <a:lstStyle>
            <a:lvl1pPr>
              <a:defRPr>
                <a:latin typeface="Times New Roman" charset="0"/>
                <a:ea typeface="Times New Roman" charset="0"/>
                <a:cs typeface="Times New Roman" charset="0"/>
              </a:defRPr>
            </a:lvl1pPr>
          </a:lstStyle>
          <a:p>
            <a:r>
              <a:rPr lang="en-IN" dirty="0"/>
              <a:t>Copyright ©2016 John Wiley &amp; Sons, Inc. </a:t>
            </a:r>
            <a:endParaRPr lang="en-US" dirty="0"/>
          </a:p>
        </p:txBody>
      </p:sp>
    </p:spTree>
    <p:extLst>
      <p:ext uri="{BB962C8B-B14F-4D97-AF65-F5344CB8AC3E}">
        <p14:creationId xmlns:p14="http://schemas.microsoft.com/office/powerpoint/2010/main" val="19563380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Learning Objectives: Version A">
    <p:spTree>
      <p:nvGrpSpPr>
        <p:cNvPr id="1" name=""/>
        <p:cNvGrpSpPr/>
        <p:nvPr/>
      </p:nvGrpSpPr>
      <p:grpSpPr>
        <a:xfrm>
          <a:off x="0" y="0"/>
          <a:ext cx="0" cy="0"/>
          <a:chOff x="0" y="0"/>
          <a:chExt cx="0" cy="0"/>
        </a:xfrm>
      </p:grpSpPr>
      <p:sp>
        <p:nvSpPr>
          <p:cNvPr id="2" name="Title "/>
          <p:cNvSpPr>
            <a:spLocks noGrp="1"/>
          </p:cNvSpPr>
          <p:nvPr>
            <p:ph type="title"/>
          </p:nvPr>
        </p:nvSpPr>
        <p:spPr>
          <a:xfrm>
            <a:off x="304800" y="762001"/>
            <a:ext cx="8534400" cy="838199"/>
          </a:xfrm>
          <a:prstGeom prst="rect">
            <a:avLst/>
          </a:prstGeom>
        </p:spPr>
        <p:txBody>
          <a:bodyPr/>
          <a:lstStyle>
            <a:lvl1pPr>
              <a:defRPr sz="4000">
                <a:solidFill>
                  <a:schemeClr val="accent2"/>
                </a:solidFill>
                <a:latin typeface="Times New Roman" charset="0"/>
                <a:ea typeface="Times New Roman" charset="0"/>
                <a:cs typeface="Times New Roman" charset="0"/>
              </a:defRPr>
            </a:lvl1pPr>
          </a:lstStyle>
          <a:p>
            <a:r>
              <a:rPr lang="en-US" dirty="0"/>
              <a:t>Click to edit Master title style</a:t>
            </a:r>
          </a:p>
        </p:txBody>
      </p:sp>
      <p:sp>
        <p:nvSpPr>
          <p:cNvPr id="9" name="LONL"/>
          <p:cNvSpPr>
            <a:spLocks noGrp="1"/>
          </p:cNvSpPr>
          <p:nvPr>
            <p:ph sz="quarter" idx="16" hasCustomPrompt="1"/>
          </p:nvPr>
        </p:nvSpPr>
        <p:spPr>
          <a:xfrm>
            <a:off x="304800" y="1752600"/>
            <a:ext cx="8534400" cy="4495800"/>
          </a:xfrm>
          <a:prstGeom prst="rect">
            <a:avLst/>
          </a:prstGeom>
        </p:spPr>
        <p:txBody>
          <a:bodyPr/>
          <a:lstStyle>
            <a:lvl1pPr marL="514350" indent="-514350">
              <a:buClr>
                <a:schemeClr val="accent2"/>
              </a:buClr>
              <a:buFont typeface="+mj-lt"/>
              <a:buAutoNum type="arabicPeriod"/>
              <a:defRPr sz="2800" b="0" i="0" baseline="0">
                <a:latin typeface="Times New Roman" charset="0"/>
                <a:ea typeface="Times New Roman" charset="0"/>
                <a:cs typeface="Times New Roman" charset="0"/>
              </a:defRPr>
            </a:lvl1pPr>
            <a:lvl2pPr>
              <a:defRPr sz="2800" b="0" i="0">
                <a:latin typeface="Source Sans Pro" charset="0"/>
                <a:ea typeface="Source Sans Pro" charset="0"/>
                <a:cs typeface="Source Sans Pro" charset="0"/>
              </a:defRPr>
            </a:lvl2pPr>
            <a:lvl3pPr>
              <a:defRPr sz="2800" b="0" i="0">
                <a:latin typeface="Source Sans Pro" charset="0"/>
                <a:ea typeface="Source Sans Pro" charset="0"/>
                <a:cs typeface="Source Sans Pro" charset="0"/>
              </a:defRPr>
            </a:lvl3pPr>
            <a:lvl4pPr>
              <a:defRPr sz="2800" b="0" i="0">
                <a:latin typeface="Source Sans Pro" charset="0"/>
                <a:ea typeface="Source Sans Pro" charset="0"/>
                <a:cs typeface="Source Sans Pro" charset="0"/>
              </a:defRPr>
            </a:lvl4pPr>
            <a:lvl5pPr>
              <a:defRPr sz="2800" b="0" i="0">
                <a:latin typeface="Source Sans Pro" charset="0"/>
                <a:ea typeface="Source Sans Pro" charset="0"/>
                <a:cs typeface="Source Sans Pro" charset="0"/>
              </a:defRPr>
            </a:lvl5pPr>
          </a:lstStyle>
          <a:p>
            <a:pPr lvl="0"/>
            <a:r>
              <a:rPr lang="en-US" dirty="0"/>
              <a:t>Explain the time value of money and why it is so important in the field of finance.</a:t>
            </a:r>
          </a:p>
          <a:p>
            <a:pPr lvl="0"/>
            <a:r>
              <a:rPr lang="en-US" dirty="0"/>
              <a:t>Explain the concept of future value, including the meaning of the terms principal, simple interest, and compound interest.</a:t>
            </a:r>
          </a:p>
          <a:p>
            <a:pPr lvl="0"/>
            <a:r>
              <a:rPr lang="en-US" dirty="0"/>
              <a:t>Explain the concept of present value, how it relates to future value, and is used to make business decisions.</a:t>
            </a:r>
          </a:p>
        </p:txBody>
      </p:sp>
      <p:sp>
        <p:nvSpPr>
          <p:cNvPr id="6" name="Slide Number Placeholder 5"/>
          <p:cNvSpPr>
            <a:spLocks noGrp="1"/>
          </p:cNvSpPr>
          <p:nvPr>
            <p:ph type="sldNum" sz="quarter" idx="12"/>
          </p:nvPr>
        </p:nvSpPr>
        <p:spPr>
          <a:xfrm>
            <a:off x="6457950" y="6356350"/>
            <a:ext cx="2381250" cy="365125"/>
          </a:xfrm>
          <a:prstGeom prst="rect">
            <a:avLst/>
          </a:prstGeom>
        </p:spPr>
        <p:txBody>
          <a:bodyPr/>
          <a:lstStyle/>
          <a:p>
            <a:fld id="{957104EA-F2AF-1046-9253-EE8D978719B5}" type="slidenum">
              <a:rPr lang="en-US" smtClean="0"/>
              <a:pPr/>
              <a:t>‹#›</a:t>
            </a:fld>
            <a:endParaRPr lang="en-US" dirty="0"/>
          </a:p>
        </p:txBody>
      </p:sp>
      <p:sp>
        <p:nvSpPr>
          <p:cNvPr id="5" name="Footer Placeholder 4"/>
          <p:cNvSpPr>
            <a:spLocks noGrp="1"/>
          </p:cNvSpPr>
          <p:nvPr>
            <p:ph type="ftr" sz="quarter" idx="11"/>
          </p:nvPr>
        </p:nvSpPr>
        <p:spPr>
          <a:xfrm>
            <a:off x="3028950" y="6356350"/>
            <a:ext cx="3086100" cy="365125"/>
          </a:xfrm>
          <a:prstGeom prst="rect">
            <a:avLst/>
          </a:prstGeom>
        </p:spPr>
        <p:txBody>
          <a:bodyPr/>
          <a:lstStyle/>
          <a:p>
            <a:r>
              <a:rPr lang="en-IN" dirty="0"/>
              <a:t>Copyright ©2016 John Wiley &amp; Sons, Inc. </a:t>
            </a:r>
            <a:endParaRPr lang="en-US" dirty="0"/>
          </a:p>
        </p:txBody>
      </p:sp>
    </p:spTree>
    <p:extLst>
      <p:ext uri="{BB962C8B-B14F-4D97-AF65-F5344CB8AC3E}">
        <p14:creationId xmlns:p14="http://schemas.microsoft.com/office/powerpoint/2010/main" val="188232144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Learning Objectives: Version B">
    <p:spTree>
      <p:nvGrpSpPr>
        <p:cNvPr id="1" name=""/>
        <p:cNvGrpSpPr/>
        <p:nvPr/>
      </p:nvGrpSpPr>
      <p:grpSpPr>
        <a:xfrm>
          <a:off x="0" y="0"/>
          <a:ext cx="0" cy="0"/>
          <a:chOff x="0" y="0"/>
          <a:chExt cx="0" cy="0"/>
        </a:xfrm>
      </p:grpSpPr>
      <p:sp>
        <p:nvSpPr>
          <p:cNvPr id="8" name="Title "/>
          <p:cNvSpPr>
            <a:spLocks noGrp="1"/>
          </p:cNvSpPr>
          <p:nvPr>
            <p:ph type="title"/>
          </p:nvPr>
        </p:nvSpPr>
        <p:spPr>
          <a:xfrm>
            <a:off x="304800" y="762001"/>
            <a:ext cx="8534400" cy="838199"/>
          </a:xfrm>
          <a:prstGeom prst="rect">
            <a:avLst/>
          </a:prstGeom>
        </p:spPr>
        <p:txBody>
          <a:bodyPr/>
          <a:lstStyle>
            <a:lvl1pPr>
              <a:defRPr sz="4000">
                <a:solidFill>
                  <a:schemeClr val="accent2"/>
                </a:solidFill>
                <a:latin typeface="Times New Roman" charset="0"/>
                <a:ea typeface="Times New Roman" charset="0"/>
                <a:cs typeface="Times New Roman" charset="0"/>
              </a:defRPr>
            </a:lvl1pPr>
          </a:lstStyle>
          <a:p>
            <a:r>
              <a:rPr lang="en-US" dirty="0"/>
              <a:t>Click to edit Master title style</a:t>
            </a:r>
          </a:p>
        </p:txBody>
      </p:sp>
      <p:sp>
        <p:nvSpPr>
          <p:cNvPr id="7" name="LOBL"/>
          <p:cNvSpPr>
            <a:spLocks noGrp="1"/>
          </p:cNvSpPr>
          <p:nvPr>
            <p:ph sz="quarter" idx="16" hasCustomPrompt="1"/>
          </p:nvPr>
        </p:nvSpPr>
        <p:spPr>
          <a:xfrm>
            <a:off x="304800" y="1752600"/>
            <a:ext cx="8534400" cy="4495800"/>
          </a:xfrm>
          <a:prstGeom prst="rect">
            <a:avLst/>
          </a:prstGeom>
        </p:spPr>
        <p:txBody>
          <a:bodyPr/>
          <a:lstStyle>
            <a:lvl1pPr marL="292608" indent="-292608">
              <a:buClr>
                <a:schemeClr val="accent2"/>
              </a:buClr>
              <a:buFont typeface="Arial" charset="0"/>
              <a:buChar char="•"/>
              <a:defRPr sz="2800" b="0" i="0" baseline="0">
                <a:latin typeface="Times New Roman" charset="0"/>
                <a:ea typeface="Times New Roman" charset="0"/>
                <a:cs typeface="Times New Roman" charset="0"/>
              </a:defRPr>
            </a:lvl1pPr>
            <a:lvl2pPr>
              <a:defRPr sz="2800" b="0" i="0">
                <a:latin typeface="Source Sans Pro" charset="0"/>
                <a:ea typeface="Source Sans Pro" charset="0"/>
                <a:cs typeface="Source Sans Pro" charset="0"/>
              </a:defRPr>
            </a:lvl2pPr>
            <a:lvl3pPr>
              <a:defRPr sz="2800" b="0" i="0">
                <a:latin typeface="Source Sans Pro" charset="0"/>
                <a:ea typeface="Source Sans Pro" charset="0"/>
                <a:cs typeface="Source Sans Pro" charset="0"/>
              </a:defRPr>
            </a:lvl3pPr>
            <a:lvl4pPr>
              <a:defRPr sz="2800" b="0" i="0">
                <a:latin typeface="Source Sans Pro" charset="0"/>
                <a:ea typeface="Source Sans Pro" charset="0"/>
                <a:cs typeface="Source Sans Pro" charset="0"/>
              </a:defRPr>
            </a:lvl4pPr>
            <a:lvl5pPr>
              <a:defRPr sz="2800" b="0" i="0">
                <a:latin typeface="Source Sans Pro" charset="0"/>
                <a:ea typeface="Source Sans Pro" charset="0"/>
                <a:cs typeface="Source Sans Pro" charset="0"/>
              </a:defRPr>
            </a:lvl5pPr>
          </a:lstStyle>
          <a:p>
            <a:pPr lvl="0"/>
            <a:r>
              <a:rPr lang="en-US" dirty="0"/>
              <a:t>Explain the time value of money and why it is so important in the field of finance.</a:t>
            </a:r>
          </a:p>
          <a:p>
            <a:pPr lvl="0"/>
            <a:r>
              <a:rPr lang="en-US" dirty="0"/>
              <a:t>Explain the concept of future value, including the meaning of the terms principal, simple interest, and compound interest.</a:t>
            </a:r>
          </a:p>
          <a:p>
            <a:pPr lvl="0"/>
            <a:r>
              <a:rPr lang="en-US" dirty="0"/>
              <a:t>Explain the concept of present value, how it relates to future value, and is used to make business decisions.</a:t>
            </a:r>
          </a:p>
        </p:txBody>
      </p:sp>
      <p:sp>
        <p:nvSpPr>
          <p:cNvPr id="3" name="Slide Number Placeholder 2"/>
          <p:cNvSpPr>
            <a:spLocks noGrp="1"/>
          </p:cNvSpPr>
          <p:nvPr>
            <p:ph type="sldNum" sz="quarter" idx="10"/>
          </p:nvPr>
        </p:nvSpPr>
        <p:spPr/>
        <p:txBody>
          <a:bodyPr/>
          <a:lstStyle/>
          <a:p>
            <a:fld id="{67B19427-F580-D146-B60E-4CADEE75497F}" type="slidenum">
              <a:rPr lang="en-US" smtClean="0"/>
              <a:pPr/>
              <a:t>‹#›</a:t>
            </a:fld>
            <a:endParaRPr lang="en-US" dirty="0"/>
          </a:p>
        </p:txBody>
      </p:sp>
      <p:sp>
        <p:nvSpPr>
          <p:cNvPr id="4" name="Footer Placeholder 3"/>
          <p:cNvSpPr>
            <a:spLocks noGrp="1"/>
          </p:cNvSpPr>
          <p:nvPr>
            <p:ph type="ftr" sz="quarter" idx="11"/>
          </p:nvPr>
        </p:nvSpPr>
        <p:spPr/>
        <p:txBody>
          <a:bodyPr/>
          <a:lstStyle/>
          <a:p>
            <a:r>
              <a:rPr lang="en-IN" dirty="0"/>
              <a:t>Copyright ©2016 John Wiley &amp; Sons, Inc. </a:t>
            </a:r>
            <a:endParaRPr lang="en-US" dirty="0"/>
          </a:p>
        </p:txBody>
      </p:sp>
    </p:spTree>
    <p:extLst>
      <p:ext uri="{BB962C8B-B14F-4D97-AF65-F5344CB8AC3E}">
        <p14:creationId xmlns:p14="http://schemas.microsoft.com/office/powerpoint/2010/main" val="81771821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oncept Check Question (1of 2)">
    <p:spTree>
      <p:nvGrpSpPr>
        <p:cNvPr id="1" name=""/>
        <p:cNvGrpSpPr/>
        <p:nvPr/>
      </p:nvGrpSpPr>
      <p:grpSpPr>
        <a:xfrm>
          <a:off x="0" y="0"/>
          <a:ext cx="0" cy="0"/>
          <a:chOff x="0" y="0"/>
          <a:chExt cx="0" cy="0"/>
        </a:xfrm>
      </p:grpSpPr>
      <p:sp>
        <p:nvSpPr>
          <p:cNvPr id="14" name="Title 13"/>
          <p:cNvSpPr>
            <a:spLocks noGrp="1"/>
          </p:cNvSpPr>
          <p:nvPr>
            <p:ph type="title" hasCustomPrompt="1"/>
          </p:nvPr>
        </p:nvSpPr>
        <p:spPr>
          <a:xfrm>
            <a:off x="304800" y="762001"/>
            <a:ext cx="8534400" cy="838199"/>
          </a:xfrm>
          <a:prstGeom prst="rect">
            <a:avLst/>
          </a:prstGeom>
        </p:spPr>
        <p:txBody>
          <a:bodyPr/>
          <a:lstStyle>
            <a:lvl1pPr>
              <a:defRPr sz="4000" b="1" i="0">
                <a:solidFill>
                  <a:schemeClr val="accent1"/>
                </a:solidFill>
                <a:latin typeface="Times New Roman" charset="0"/>
                <a:ea typeface="Times New Roman" charset="0"/>
                <a:cs typeface="Times New Roman" charset="0"/>
              </a:defRPr>
            </a:lvl1pPr>
          </a:lstStyle>
          <a:p>
            <a:pPr lvl="0"/>
            <a:r>
              <a:rPr lang="en-US" dirty="0"/>
              <a:t>1.1 Periodicity Assumption</a:t>
            </a:r>
          </a:p>
        </p:txBody>
      </p:sp>
      <p:sp>
        <p:nvSpPr>
          <p:cNvPr id="3" name="Slide Number Placeholder 2"/>
          <p:cNvSpPr>
            <a:spLocks noGrp="1"/>
          </p:cNvSpPr>
          <p:nvPr>
            <p:ph type="sldNum" sz="quarter" idx="10"/>
          </p:nvPr>
        </p:nvSpPr>
        <p:spPr/>
        <p:txBody>
          <a:bodyPr/>
          <a:lstStyle/>
          <a:p>
            <a:fld id="{67B19427-F580-D146-B60E-4CADEE75497F}" type="slidenum">
              <a:rPr lang="en-US" smtClean="0"/>
              <a:pPr/>
              <a:t>‹#›</a:t>
            </a:fld>
            <a:endParaRPr lang="en-US" dirty="0"/>
          </a:p>
        </p:txBody>
      </p:sp>
      <p:sp>
        <p:nvSpPr>
          <p:cNvPr id="4" name="Footer Placeholder 3"/>
          <p:cNvSpPr>
            <a:spLocks noGrp="1"/>
          </p:cNvSpPr>
          <p:nvPr>
            <p:ph type="ftr" sz="quarter" idx="11"/>
          </p:nvPr>
        </p:nvSpPr>
        <p:spPr/>
        <p:txBody>
          <a:bodyPr/>
          <a:lstStyle/>
          <a:p>
            <a:r>
              <a:rPr lang="en-IN" dirty="0"/>
              <a:t>Copyright ©2016 John Wiley &amp; Sons, Inc. </a:t>
            </a:r>
            <a:endParaRPr lang="en-US" dirty="0"/>
          </a:p>
        </p:txBody>
      </p:sp>
      <p:sp>
        <p:nvSpPr>
          <p:cNvPr id="7" name="Content Placeholder 6"/>
          <p:cNvSpPr>
            <a:spLocks noGrp="1"/>
          </p:cNvSpPr>
          <p:nvPr>
            <p:ph sz="quarter" idx="16" hasCustomPrompt="1"/>
          </p:nvPr>
        </p:nvSpPr>
        <p:spPr>
          <a:xfrm>
            <a:off x="304800" y="1752600"/>
            <a:ext cx="8534400" cy="4419600"/>
          </a:xfrm>
          <a:prstGeom prst="rect">
            <a:avLst/>
          </a:prstGeom>
        </p:spPr>
        <p:txBody>
          <a:bodyPr/>
          <a:lstStyle>
            <a:lvl1pPr marL="0" indent="0">
              <a:spcBef>
                <a:spcPts val="1000"/>
              </a:spcBef>
              <a:buNone/>
              <a:defRPr sz="2800" baseline="0">
                <a:latin typeface="Times New Roman" charset="0"/>
                <a:ea typeface="Times New Roman" charset="0"/>
                <a:cs typeface="Times New Roman" charset="0"/>
              </a:defRPr>
            </a:lvl1pPr>
            <a:lvl2pPr marL="804672" indent="-448056">
              <a:spcBef>
                <a:spcPts val="1000"/>
              </a:spcBef>
              <a:buClr>
                <a:schemeClr val="accent2"/>
              </a:buClr>
              <a:buFont typeface="+mj-lt"/>
              <a:buAutoNum type="alphaLcPeriod"/>
              <a:defRPr sz="2800" baseline="0">
                <a:latin typeface="Times New Roman" charset="0"/>
                <a:ea typeface="Times New Roman" charset="0"/>
                <a:cs typeface="Times New Roman" charset="0"/>
              </a:defRPr>
            </a:lvl2pPr>
            <a:lvl3pPr marL="914400" indent="0">
              <a:buNone/>
              <a:defRPr sz="3000">
                <a:latin typeface="STIX" charset="0"/>
                <a:ea typeface="STIX" charset="0"/>
                <a:cs typeface="STIX" charset="0"/>
              </a:defRPr>
            </a:lvl3pPr>
            <a:lvl4pPr marL="1371600" indent="0">
              <a:buNone/>
              <a:defRPr sz="3000">
                <a:latin typeface="STIX" charset="0"/>
                <a:ea typeface="STIX" charset="0"/>
                <a:cs typeface="STIX" charset="0"/>
              </a:defRPr>
            </a:lvl4pPr>
            <a:lvl5pPr marL="1828800" indent="0">
              <a:buNone/>
              <a:defRPr sz="3000">
                <a:latin typeface="STIX" charset="0"/>
                <a:ea typeface="STIX" charset="0"/>
                <a:cs typeface="STIX" charset="0"/>
              </a:defRPr>
            </a:lvl5pPr>
          </a:lstStyle>
          <a:p>
            <a:pPr lvl="0"/>
            <a:r>
              <a:rPr lang="en-US" dirty="0"/>
              <a:t>Which one of these statements about the accrual basis of accounting is false?</a:t>
            </a:r>
          </a:p>
          <a:p>
            <a:pPr lvl="1"/>
            <a:r>
              <a:rPr lang="en-US" dirty="0"/>
              <a:t>Companies record events that change their financial statements in the period in which event occur, even if cash was not exchanged.</a:t>
            </a:r>
          </a:p>
          <a:p>
            <a:pPr lvl="1"/>
            <a:r>
              <a:rPr lang="en-US" dirty="0"/>
              <a:t>Companies recognize revenue in the period in which the performance obligation is satisfied.</a:t>
            </a:r>
          </a:p>
          <a:p>
            <a:pPr lvl="1"/>
            <a:r>
              <a:rPr lang="en-US" dirty="0"/>
              <a:t>This basis is accord with generally accepted accounting principles.</a:t>
            </a:r>
          </a:p>
        </p:txBody>
      </p:sp>
    </p:spTree>
    <p:extLst>
      <p:ext uri="{BB962C8B-B14F-4D97-AF65-F5344CB8AC3E}">
        <p14:creationId xmlns:p14="http://schemas.microsoft.com/office/powerpoint/2010/main" val="81243813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oncept Check Question (2of 2)">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04800" y="762001"/>
            <a:ext cx="8534400" cy="838199"/>
          </a:xfrm>
        </p:spPr>
        <p:txBody>
          <a:bodyPr/>
          <a:lstStyle/>
          <a:p>
            <a:r>
              <a:rPr lang="en-US" dirty="0"/>
              <a:t>1.1 Periodicity Assumption</a:t>
            </a:r>
          </a:p>
        </p:txBody>
      </p:sp>
      <p:sp>
        <p:nvSpPr>
          <p:cNvPr id="12" name="Question"/>
          <p:cNvSpPr>
            <a:spLocks noGrp="1"/>
          </p:cNvSpPr>
          <p:nvPr>
            <p:ph sz="quarter" idx="15" hasCustomPrompt="1"/>
          </p:nvPr>
        </p:nvSpPr>
        <p:spPr>
          <a:xfrm>
            <a:off x="304800" y="1752600"/>
            <a:ext cx="8534400" cy="4419600"/>
          </a:xfrm>
          <a:prstGeom prst="rect">
            <a:avLst/>
          </a:prstGeom>
        </p:spPr>
        <p:txBody>
          <a:bodyPr/>
          <a:lstStyle>
            <a:lvl1pPr marL="0" indent="0">
              <a:spcBef>
                <a:spcPts val="1000"/>
              </a:spcBef>
              <a:buNone/>
              <a:tabLst/>
              <a:defRPr sz="2800" b="0" i="0" baseline="0">
                <a:solidFill>
                  <a:schemeClr val="tx1"/>
                </a:solidFill>
                <a:latin typeface="Times New Roman" charset="0"/>
                <a:ea typeface="Times New Roman" charset="0"/>
                <a:cs typeface="Times New Roman" charset="0"/>
              </a:defRPr>
            </a:lvl1pPr>
            <a:lvl2pPr marL="803275" indent="-450850">
              <a:spcBef>
                <a:spcPts val="1000"/>
              </a:spcBef>
              <a:buFont typeface="+mj-lt"/>
              <a:buNone/>
              <a:tabLst/>
              <a:defRPr sz="2800" b="0" i="0" baseline="0">
                <a:solidFill>
                  <a:schemeClr val="tx1"/>
                </a:solidFill>
                <a:latin typeface="Times New Roman" charset="0"/>
                <a:ea typeface="Times New Roman" charset="0"/>
                <a:cs typeface="Times New Roman" charset="0"/>
              </a:defRPr>
            </a:lvl2pPr>
            <a:lvl3pPr marL="349250" indent="-336550">
              <a:buClr>
                <a:schemeClr val="accent1"/>
              </a:buClr>
              <a:buFont typeface="Wingdings" charset="2"/>
              <a:buChar char="ü"/>
              <a:tabLst>
                <a:tab pos="796925" algn="l"/>
              </a:tabLst>
              <a:defRPr sz="2800" b="0" i="0">
                <a:latin typeface="Times New Roman" charset="0"/>
                <a:ea typeface="Times New Roman" charset="0"/>
                <a:cs typeface="Times New Roman" charset="0"/>
              </a:defRPr>
            </a:lvl3pPr>
          </a:lstStyle>
          <a:p>
            <a:pPr lvl="0"/>
            <a:r>
              <a:rPr lang="en-US" dirty="0"/>
              <a:t>Which one of these statements about the accrual basis of accounting is false?</a:t>
            </a:r>
          </a:p>
          <a:p>
            <a:pPr lvl="1"/>
            <a:r>
              <a:rPr lang="en-US" dirty="0"/>
              <a:t>a.  Companies record events that change their financial statements in the period in which event occur, even if cash was not exchanged.</a:t>
            </a:r>
          </a:p>
          <a:p>
            <a:pPr lvl="2"/>
            <a:r>
              <a:rPr lang="en-US" dirty="0"/>
              <a:t>b.  Companies recognize revenue in the period in which 	the performance obligation is satisfied.</a:t>
            </a:r>
          </a:p>
          <a:p>
            <a:pPr lvl="1"/>
            <a:r>
              <a:rPr lang="en-US" dirty="0"/>
              <a:t>c.  This basis is accord with generally accepted accounting principles.</a:t>
            </a:r>
          </a:p>
        </p:txBody>
      </p:sp>
      <p:sp>
        <p:nvSpPr>
          <p:cNvPr id="3" name="Slide Number Placeholder 2"/>
          <p:cNvSpPr>
            <a:spLocks noGrp="1"/>
          </p:cNvSpPr>
          <p:nvPr>
            <p:ph type="sldNum" sz="quarter" idx="10"/>
          </p:nvPr>
        </p:nvSpPr>
        <p:spPr/>
        <p:txBody>
          <a:bodyPr/>
          <a:lstStyle/>
          <a:p>
            <a:fld id="{67B19427-F580-D146-B60E-4CADEE75497F}" type="slidenum">
              <a:rPr lang="en-US" smtClean="0"/>
              <a:pPr/>
              <a:t>‹#›</a:t>
            </a:fld>
            <a:endParaRPr lang="en-US" dirty="0"/>
          </a:p>
        </p:txBody>
      </p:sp>
      <p:sp>
        <p:nvSpPr>
          <p:cNvPr id="4" name="Footer Placeholder 3"/>
          <p:cNvSpPr>
            <a:spLocks noGrp="1"/>
          </p:cNvSpPr>
          <p:nvPr>
            <p:ph type="ftr" sz="quarter" idx="11"/>
          </p:nvPr>
        </p:nvSpPr>
        <p:spPr/>
        <p:txBody>
          <a:bodyPr/>
          <a:lstStyle/>
          <a:p>
            <a:r>
              <a:rPr lang="en-IN" dirty="0"/>
              <a:t>Copyright ©2016 John Wiley &amp; Sons, Inc. </a:t>
            </a:r>
            <a:endParaRPr lang="en-US" dirty="0"/>
          </a:p>
        </p:txBody>
      </p:sp>
    </p:spTree>
    <p:extLst>
      <p:ext uri="{BB962C8B-B14F-4D97-AF65-F5344CB8AC3E}">
        <p14:creationId xmlns:p14="http://schemas.microsoft.com/office/powerpoint/2010/main" val="85239354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Section">
    <p:spTree>
      <p:nvGrpSpPr>
        <p:cNvPr id="1" name=""/>
        <p:cNvGrpSpPr/>
        <p:nvPr/>
      </p:nvGrpSpPr>
      <p:grpSpPr>
        <a:xfrm>
          <a:off x="0" y="0"/>
          <a:ext cx="0" cy="0"/>
          <a:chOff x="0" y="0"/>
          <a:chExt cx="0" cy="0"/>
        </a:xfrm>
      </p:grpSpPr>
      <p:sp>
        <p:nvSpPr>
          <p:cNvPr id="2" name="Title "/>
          <p:cNvSpPr>
            <a:spLocks noGrp="1"/>
          </p:cNvSpPr>
          <p:nvPr>
            <p:ph type="title" hasCustomPrompt="1"/>
          </p:nvPr>
        </p:nvSpPr>
        <p:spPr>
          <a:xfrm>
            <a:off x="304800" y="762001"/>
            <a:ext cx="8534400" cy="838199"/>
          </a:xfrm>
          <a:prstGeom prst="rect">
            <a:avLst/>
          </a:prstGeom>
        </p:spPr>
        <p:txBody>
          <a:bodyPr/>
          <a:lstStyle>
            <a:lvl1pPr>
              <a:defRPr sz="4000" b="1" i="0">
                <a:solidFill>
                  <a:schemeClr val="accent1"/>
                </a:solidFill>
                <a:latin typeface="Times New Roman" charset="0"/>
                <a:ea typeface="Times New Roman" charset="0"/>
                <a:cs typeface="Times New Roman" charset="0"/>
              </a:defRPr>
            </a:lvl1pPr>
          </a:lstStyle>
          <a:p>
            <a:r>
              <a:rPr lang="en-US" dirty="0"/>
              <a:t>Section or Topic Heading</a:t>
            </a:r>
          </a:p>
        </p:txBody>
      </p:sp>
      <p:sp>
        <p:nvSpPr>
          <p:cNvPr id="6" name="Content Placeholder"/>
          <p:cNvSpPr>
            <a:spLocks noGrp="1"/>
          </p:cNvSpPr>
          <p:nvPr>
            <p:ph sz="quarter" idx="16"/>
          </p:nvPr>
        </p:nvSpPr>
        <p:spPr>
          <a:xfrm>
            <a:off x="304800" y="1752600"/>
            <a:ext cx="8534400" cy="1905000"/>
          </a:xfrm>
          <a:prstGeom prst="rect">
            <a:avLst/>
          </a:prstGeom>
        </p:spPr>
        <p:txBody>
          <a:bodyPr/>
          <a:lstStyle>
            <a:lvl1pPr marL="0" indent="0">
              <a:buNone/>
              <a:defRPr sz="2800" b="0" i="0">
                <a:latin typeface="Times New Roman" charset="0"/>
                <a:ea typeface="Times New Roman" charset="0"/>
                <a:cs typeface="Times New Roman" charset="0"/>
              </a:defRPr>
            </a:lvl1pPr>
          </a:lstStyle>
          <a:p>
            <a:pPr lvl="0"/>
            <a:endParaRPr lang="en-US" dirty="0"/>
          </a:p>
        </p:txBody>
      </p:sp>
      <p:sp>
        <p:nvSpPr>
          <p:cNvPr id="3" name="Slide Number Placeholder"/>
          <p:cNvSpPr>
            <a:spLocks noGrp="1"/>
          </p:cNvSpPr>
          <p:nvPr>
            <p:ph type="sldNum" sz="quarter" idx="10"/>
          </p:nvPr>
        </p:nvSpPr>
        <p:spPr/>
        <p:txBody>
          <a:bodyPr/>
          <a:lstStyle/>
          <a:p>
            <a:fld id="{67B19427-F580-D146-B60E-4CADEE75497F}" type="slidenum">
              <a:rPr lang="en-US" smtClean="0"/>
              <a:pPr/>
              <a:t>‹#›</a:t>
            </a:fld>
            <a:endParaRPr lang="en-US" dirty="0"/>
          </a:p>
        </p:txBody>
      </p:sp>
      <p:sp>
        <p:nvSpPr>
          <p:cNvPr id="4" name="Footer Placeholder 3"/>
          <p:cNvSpPr>
            <a:spLocks noGrp="1"/>
          </p:cNvSpPr>
          <p:nvPr>
            <p:ph type="ftr" sz="quarter" idx="11"/>
          </p:nvPr>
        </p:nvSpPr>
        <p:spPr/>
        <p:txBody>
          <a:bodyPr/>
          <a:lstStyle/>
          <a:p>
            <a:r>
              <a:rPr lang="en-IN" dirty="0"/>
              <a:t>Copyright ©2016 John Wiley &amp; Sons, Inc. </a:t>
            </a:r>
            <a:endParaRPr lang="en-US" dirty="0"/>
          </a:p>
        </p:txBody>
      </p:sp>
      <p:sp>
        <p:nvSpPr>
          <p:cNvPr id="7" name="Content Placeholder 6">
            <a:extLst>
              <a:ext uri="{FF2B5EF4-FFF2-40B4-BE49-F238E27FC236}">
                <a16:creationId xmlns:a16="http://schemas.microsoft.com/office/drawing/2014/main" id="{3A107DC3-1D90-419E-B11C-A853993F33FB}"/>
              </a:ext>
            </a:extLst>
          </p:cNvPr>
          <p:cNvSpPr>
            <a:spLocks noGrp="1"/>
          </p:cNvSpPr>
          <p:nvPr>
            <p:ph sz="quarter" idx="17"/>
          </p:nvPr>
        </p:nvSpPr>
        <p:spPr>
          <a:xfrm>
            <a:off x="304800" y="3810000"/>
            <a:ext cx="8534400" cy="2286000"/>
          </a:xfrm>
          <a:prstGeom prst="rect">
            <a:avLst/>
          </a:prstGeom>
        </p:spPr>
        <p:txBody>
          <a:bodyPr/>
          <a:lstStyle>
            <a:lvl1pPr marL="0" indent="0">
              <a:buNone/>
              <a:defRPr/>
            </a:lvl1pPr>
          </a:lstStyle>
          <a:p>
            <a:pPr lvl="0"/>
            <a:endParaRPr lang="en-US" dirty="0"/>
          </a:p>
        </p:txBody>
      </p:sp>
    </p:spTree>
    <p:extLst>
      <p:ext uri="{BB962C8B-B14F-4D97-AF65-F5344CB8AC3E}">
        <p14:creationId xmlns:p14="http://schemas.microsoft.com/office/powerpoint/2010/main" val="133250634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Key Term: Version A">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04800" y="762001"/>
            <a:ext cx="8534400" cy="838199"/>
          </a:xfrm>
        </p:spPr>
        <p:txBody>
          <a:bodyPr/>
          <a:lstStyle/>
          <a:p>
            <a:r>
              <a:rPr lang="en-US" dirty="0"/>
              <a:t>Language</a:t>
            </a:r>
          </a:p>
        </p:txBody>
      </p:sp>
      <p:sp>
        <p:nvSpPr>
          <p:cNvPr id="7" name="Definition of Key Term"/>
          <p:cNvSpPr>
            <a:spLocks noGrp="1"/>
          </p:cNvSpPr>
          <p:nvPr>
            <p:ph sz="quarter" idx="15" hasCustomPrompt="1"/>
          </p:nvPr>
        </p:nvSpPr>
        <p:spPr>
          <a:xfrm>
            <a:off x="304800" y="1752600"/>
            <a:ext cx="8534400" cy="4114800"/>
          </a:xfrm>
          <a:prstGeom prst="rect">
            <a:avLst/>
          </a:prstGeom>
        </p:spPr>
        <p:txBody>
          <a:bodyPr/>
          <a:lstStyle>
            <a:lvl1pPr marL="292608" indent="-292608">
              <a:spcBef>
                <a:spcPts val="1000"/>
              </a:spcBef>
              <a:buClr>
                <a:schemeClr val="accent2"/>
              </a:buClr>
              <a:buFont typeface="Arial" charset="0"/>
              <a:buChar char="•"/>
              <a:defRPr sz="3000" b="0" i="0" baseline="0">
                <a:solidFill>
                  <a:schemeClr val="tx1"/>
                </a:solidFill>
                <a:latin typeface="Times New Roman" charset="0"/>
                <a:ea typeface="Times New Roman" charset="0"/>
                <a:cs typeface="Times New Roman" charset="0"/>
              </a:defRPr>
            </a:lvl1pPr>
            <a:lvl2pPr marL="803275" indent="-450850">
              <a:spcBef>
                <a:spcPts val="1000"/>
              </a:spcBef>
              <a:buFont typeface="+mj-lt"/>
              <a:buAutoNum type="alphaLcPeriod"/>
              <a:tabLst/>
              <a:defRPr sz="2800" b="0" i="0" baseline="0">
                <a:solidFill>
                  <a:schemeClr val="tx1"/>
                </a:solidFill>
                <a:latin typeface="Source Sans Pro" charset="0"/>
                <a:ea typeface="Source Sans Pro" charset="0"/>
                <a:cs typeface="Source Sans Pro" charset="0"/>
              </a:defRPr>
            </a:lvl2pPr>
          </a:lstStyle>
          <a:p>
            <a:pPr lvl="0"/>
            <a:r>
              <a:rPr lang="en-US" dirty="0"/>
              <a:t>Form of communication using sounds and symbols combined according to specified rules</a:t>
            </a:r>
          </a:p>
        </p:txBody>
      </p:sp>
      <p:sp>
        <p:nvSpPr>
          <p:cNvPr id="9" name="Media LInk"/>
          <p:cNvSpPr>
            <a:spLocks noGrp="1"/>
          </p:cNvSpPr>
          <p:nvPr>
            <p:ph sz="quarter" idx="16" hasCustomPrompt="1"/>
          </p:nvPr>
        </p:nvSpPr>
        <p:spPr>
          <a:xfrm>
            <a:off x="304800" y="5867400"/>
            <a:ext cx="8534400" cy="609600"/>
          </a:xfrm>
          <a:prstGeom prst="rect">
            <a:avLst/>
          </a:prstGeom>
        </p:spPr>
        <p:txBody>
          <a:bodyPr/>
          <a:lstStyle>
            <a:lvl1pPr marL="0" indent="0" algn="r">
              <a:buNone/>
              <a:defRPr sz="2200" b="0" i="0" baseline="0">
                <a:latin typeface="Times New Roman" charset="0"/>
                <a:ea typeface="Times New Roman" charset="0"/>
                <a:cs typeface="Times New Roman" charset="0"/>
              </a:defRPr>
            </a:lvl1pPr>
            <a:lvl2pPr algn="r">
              <a:defRPr/>
            </a:lvl2pPr>
            <a:lvl3pPr algn="r">
              <a:defRPr/>
            </a:lvl3pPr>
            <a:lvl4pPr algn="r">
              <a:defRPr/>
            </a:lvl4pPr>
            <a:lvl5pPr algn="r">
              <a:defRPr/>
            </a:lvl5pPr>
          </a:lstStyle>
          <a:p>
            <a:pPr lvl="0"/>
            <a:r>
              <a:rPr lang="en-US" dirty="0"/>
              <a:t>Media link placeholder</a:t>
            </a:r>
          </a:p>
        </p:txBody>
      </p:sp>
      <p:sp>
        <p:nvSpPr>
          <p:cNvPr id="3" name="Slide Number Placeholder 2"/>
          <p:cNvSpPr>
            <a:spLocks noGrp="1"/>
          </p:cNvSpPr>
          <p:nvPr>
            <p:ph type="sldNum" sz="quarter" idx="10"/>
          </p:nvPr>
        </p:nvSpPr>
        <p:spPr/>
        <p:txBody>
          <a:bodyPr/>
          <a:lstStyle/>
          <a:p>
            <a:fld id="{67B19427-F580-D146-B60E-4CADEE75497F}" type="slidenum">
              <a:rPr lang="en-US" smtClean="0"/>
              <a:pPr/>
              <a:t>‹#›</a:t>
            </a:fld>
            <a:endParaRPr lang="en-US" dirty="0"/>
          </a:p>
        </p:txBody>
      </p:sp>
      <p:sp>
        <p:nvSpPr>
          <p:cNvPr id="4" name="Footer Placeholder 3"/>
          <p:cNvSpPr>
            <a:spLocks noGrp="1"/>
          </p:cNvSpPr>
          <p:nvPr>
            <p:ph type="ftr" sz="quarter" idx="11"/>
          </p:nvPr>
        </p:nvSpPr>
        <p:spPr/>
        <p:txBody>
          <a:bodyPr/>
          <a:lstStyle/>
          <a:p>
            <a:r>
              <a:rPr lang="en-IN" dirty="0"/>
              <a:t>Copyright ©2016 John Wiley &amp; Sons, Inc. </a:t>
            </a:r>
            <a:endParaRPr lang="en-US" dirty="0"/>
          </a:p>
        </p:txBody>
      </p:sp>
    </p:spTree>
    <p:extLst>
      <p:ext uri="{BB962C8B-B14F-4D97-AF65-F5344CB8AC3E}">
        <p14:creationId xmlns:p14="http://schemas.microsoft.com/office/powerpoint/2010/main" val="7006093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Opener: Version B">
    <p:spTree>
      <p:nvGrpSpPr>
        <p:cNvPr id="1" name=""/>
        <p:cNvGrpSpPr/>
        <p:nvPr/>
      </p:nvGrpSpPr>
      <p:grpSpPr>
        <a:xfrm>
          <a:off x="0" y="0"/>
          <a:ext cx="0" cy="0"/>
          <a:chOff x="0" y="0"/>
          <a:chExt cx="0" cy="0"/>
        </a:xfrm>
      </p:grpSpPr>
      <p:sp>
        <p:nvSpPr>
          <p:cNvPr id="13" name="CN"/>
          <p:cNvSpPr>
            <a:spLocks noGrp="1"/>
          </p:cNvSpPr>
          <p:nvPr>
            <p:ph sz="quarter" idx="19" hasCustomPrompt="1"/>
          </p:nvPr>
        </p:nvSpPr>
        <p:spPr>
          <a:xfrm>
            <a:off x="152400" y="228600"/>
            <a:ext cx="8839200" cy="533400"/>
          </a:xfrm>
          <a:prstGeom prst="rect">
            <a:avLst/>
          </a:prstGeom>
        </p:spPr>
        <p:txBody>
          <a:bodyPr/>
          <a:lstStyle>
            <a:lvl1pPr marL="0" indent="0" algn="ctr">
              <a:buNone/>
              <a:defRPr sz="4000" b="1" i="0" baseline="0">
                <a:solidFill>
                  <a:schemeClr val="accent1"/>
                </a:solidFill>
                <a:latin typeface="Times New Roman" charset="0"/>
                <a:ea typeface="Times New Roman" charset="0"/>
                <a:cs typeface="Times New Roman" charset="0"/>
              </a:defRPr>
            </a:lvl1pPr>
          </a:lstStyle>
          <a:p>
            <a:pPr lvl="0"/>
            <a:r>
              <a:rPr lang="en-US" dirty="0"/>
              <a:t>Chapter 1</a:t>
            </a:r>
          </a:p>
        </p:txBody>
      </p:sp>
      <p:sp>
        <p:nvSpPr>
          <p:cNvPr id="14" name="CT"/>
          <p:cNvSpPr>
            <a:spLocks noGrp="1"/>
          </p:cNvSpPr>
          <p:nvPr>
            <p:ph sz="quarter" idx="20" hasCustomPrompt="1"/>
          </p:nvPr>
        </p:nvSpPr>
        <p:spPr>
          <a:xfrm>
            <a:off x="152400" y="838200"/>
            <a:ext cx="8839200" cy="2209800"/>
          </a:xfrm>
          <a:prstGeom prst="rect">
            <a:avLst/>
          </a:prstGeom>
        </p:spPr>
        <p:txBody>
          <a:bodyPr anchor="ctr"/>
          <a:lstStyle>
            <a:lvl1pPr marL="0" indent="0" algn="ctr">
              <a:buNone/>
              <a:defRPr sz="3800" b="0" i="0">
                <a:latin typeface="Times New Roman" charset="0"/>
                <a:ea typeface="Times New Roman" charset="0"/>
                <a:cs typeface="Times New Roman" charset="0"/>
              </a:defRPr>
            </a:lvl1pPr>
            <a:lvl2pPr marL="457200" indent="0" algn="ctr">
              <a:buNone/>
              <a:defRPr/>
            </a:lvl2pPr>
            <a:lvl3pPr marL="914400" indent="0" algn="ctr">
              <a:buNone/>
              <a:defRPr/>
            </a:lvl3pPr>
            <a:lvl4pPr marL="1371600" indent="0" algn="ctr">
              <a:buNone/>
              <a:defRPr/>
            </a:lvl4pPr>
            <a:lvl5pPr marL="1828800" indent="0" algn="ctr">
              <a:buNone/>
              <a:defRPr/>
            </a:lvl5pPr>
          </a:lstStyle>
          <a:p>
            <a:pPr lvl="0"/>
            <a:r>
              <a:rPr lang="en-US" dirty="0"/>
              <a:t>Click to Edit Chapter Title</a:t>
            </a:r>
          </a:p>
        </p:txBody>
      </p:sp>
      <p:sp>
        <p:nvSpPr>
          <p:cNvPr id="8" name="Title "/>
          <p:cNvSpPr>
            <a:spLocks noGrp="1"/>
          </p:cNvSpPr>
          <p:nvPr>
            <p:ph type="title" hasCustomPrompt="1"/>
          </p:nvPr>
        </p:nvSpPr>
        <p:spPr>
          <a:xfrm>
            <a:off x="152400" y="3505200"/>
            <a:ext cx="8839200" cy="1447800"/>
          </a:xfrm>
          <a:prstGeom prst="rect">
            <a:avLst/>
          </a:prstGeom>
        </p:spPr>
        <p:txBody>
          <a:bodyPr anchor="b"/>
          <a:lstStyle>
            <a:lvl1pPr>
              <a:defRPr sz="6200" b="0" i="0" baseline="0">
                <a:latin typeface="Times New Roman" charset="0"/>
                <a:ea typeface="Times New Roman" charset="0"/>
                <a:cs typeface="Times New Roman" charset="0"/>
              </a:defRPr>
            </a:lvl1pPr>
          </a:lstStyle>
          <a:p>
            <a:r>
              <a:rPr lang="en-US" dirty="0"/>
              <a:t>Click to Edit Book Title</a:t>
            </a:r>
          </a:p>
        </p:txBody>
      </p:sp>
      <p:sp>
        <p:nvSpPr>
          <p:cNvPr id="15" name="Edition"/>
          <p:cNvSpPr>
            <a:spLocks noGrp="1"/>
          </p:cNvSpPr>
          <p:nvPr>
            <p:ph sz="quarter" idx="17" hasCustomPrompt="1"/>
          </p:nvPr>
        </p:nvSpPr>
        <p:spPr>
          <a:xfrm>
            <a:off x="152400" y="5029200"/>
            <a:ext cx="8839200" cy="762000"/>
          </a:xfrm>
          <a:prstGeom prst="rect">
            <a:avLst/>
          </a:prstGeom>
        </p:spPr>
        <p:txBody>
          <a:bodyPr/>
          <a:lstStyle>
            <a:lvl1pPr marL="0" indent="0" algn="ctr">
              <a:buNone/>
              <a:defRPr sz="2900" b="1" i="0" baseline="0">
                <a:latin typeface="Times New Roman" charset="0"/>
                <a:ea typeface="Times New Roman" charset="0"/>
                <a:cs typeface="Times New Roman" charset="0"/>
              </a:defRPr>
            </a:lvl1pPr>
          </a:lstStyle>
          <a:p>
            <a:pPr lvl="0"/>
            <a:r>
              <a:rPr lang="en-US" dirty="0"/>
              <a:t>Third Edition</a:t>
            </a:r>
          </a:p>
        </p:txBody>
      </p:sp>
      <p:sp>
        <p:nvSpPr>
          <p:cNvPr id="16" name="Author"/>
          <p:cNvSpPr>
            <a:spLocks noGrp="1"/>
          </p:cNvSpPr>
          <p:nvPr>
            <p:ph sz="quarter" idx="18" hasCustomPrompt="1"/>
          </p:nvPr>
        </p:nvSpPr>
        <p:spPr>
          <a:xfrm>
            <a:off x="152400" y="6096000"/>
            <a:ext cx="8839200" cy="533400"/>
          </a:xfrm>
          <a:prstGeom prst="rect">
            <a:avLst/>
          </a:prstGeom>
        </p:spPr>
        <p:txBody>
          <a:bodyPr/>
          <a:lstStyle>
            <a:lvl1pPr marL="0" indent="0" algn="ctr">
              <a:buNone/>
              <a:defRPr b="0" i="0" baseline="0">
                <a:solidFill>
                  <a:schemeClr val="accent2"/>
                </a:solidFill>
                <a:latin typeface="STIX" charset="0"/>
                <a:ea typeface="STIX" charset="0"/>
                <a:cs typeface="STIX" charset="0"/>
              </a:defRPr>
            </a:lvl1pPr>
          </a:lstStyle>
          <a:p>
            <a:pPr lvl="0"/>
            <a:r>
              <a:rPr lang="en-US" dirty="0"/>
              <a:t>David Klein</a:t>
            </a:r>
          </a:p>
        </p:txBody>
      </p:sp>
    </p:spTree>
    <p:extLst>
      <p:ext uri="{BB962C8B-B14F-4D97-AF65-F5344CB8AC3E}">
        <p14:creationId xmlns:p14="http://schemas.microsoft.com/office/powerpoint/2010/main" val="106423207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Key Term: Version B">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04800" y="762001"/>
            <a:ext cx="8534400" cy="838199"/>
          </a:xfrm>
        </p:spPr>
        <p:txBody>
          <a:bodyPr/>
          <a:lstStyle/>
          <a:p>
            <a:r>
              <a:rPr lang="en-US" dirty="0"/>
              <a:t>Anatomy and Physiology Defined</a:t>
            </a:r>
          </a:p>
        </p:txBody>
      </p:sp>
      <p:sp>
        <p:nvSpPr>
          <p:cNvPr id="7" name="Definition of Key Term"/>
          <p:cNvSpPr>
            <a:spLocks noGrp="1"/>
          </p:cNvSpPr>
          <p:nvPr>
            <p:ph sz="quarter" idx="15" hasCustomPrompt="1"/>
          </p:nvPr>
        </p:nvSpPr>
        <p:spPr>
          <a:xfrm>
            <a:off x="304800" y="1905000"/>
            <a:ext cx="8534400" cy="3962400"/>
          </a:xfrm>
          <a:prstGeom prst="rect">
            <a:avLst/>
          </a:prstGeom>
        </p:spPr>
        <p:txBody>
          <a:bodyPr/>
          <a:lstStyle>
            <a:lvl1pPr marL="292608" indent="-292608">
              <a:spcBef>
                <a:spcPts val="1000"/>
              </a:spcBef>
              <a:buClr>
                <a:schemeClr val="accent2"/>
              </a:buClr>
              <a:buFont typeface="Arial" charset="0"/>
              <a:buChar char="•"/>
              <a:defRPr sz="2800" b="0" i="0" baseline="0">
                <a:solidFill>
                  <a:schemeClr val="tx1"/>
                </a:solidFill>
                <a:latin typeface="Times New Roman" charset="0"/>
                <a:ea typeface="Times New Roman" charset="0"/>
                <a:cs typeface="Times New Roman" charset="0"/>
              </a:defRPr>
            </a:lvl1pPr>
            <a:lvl2pPr marL="803275" indent="-450850">
              <a:spcBef>
                <a:spcPts val="1000"/>
              </a:spcBef>
              <a:buFont typeface="+mj-lt"/>
              <a:buAutoNum type="alphaLcPeriod"/>
              <a:tabLst/>
              <a:defRPr sz="2800" b="0" i="0" baseline="0">
                <a:solidFill>
                  <a:schemeClr val="tx1"/>
                </a:solidFill>
                <a:latin typeface="Source Sans Pro" charset="0"/>
                <a:ea typeface="Source Sans Pro" charset="0"/>
                <a:cs typeface="Source Sans Pro" charset="0"/>
              </a:defRPr>
            </a:lvl2pPr>
          </a:lstStyle>
          <a:p>
            <a:pPr lvl="0"/>
            <a:r>
              <a:rPr lang="en-US" dirty="0"/>
              <a:t>Anatomy is the science of structure and the relationships among structures.</a:t>
            </a:r>
          </a:p>
          <a:p>
            <a:pPr lvl="0"/>
            <a:r>
              <a:rPr lang="en-US" dirty="0"/>
              <a:t>Physiology is the science of body functions, that is, how the body parts work.</a:t>
            </a:r>
          </a:p>
        </p:txBody>
      </p:sp>
      <p:sp>
        <p:nvSpPr>
          <p:cNvPr id="3" name="Slide Number Placeholder 2"/>
          <p:cNvSpPr>
            <a:spLocks noGrp="1"/>
          </p:cNvSpPr>
          <p:nvPr>
            <p:ph type="sldNum" sz="quarter" idx="10"/>
          </p:nvPr>
        </p:nvSpPr>
        <p:spPr/>
        <p:txBody>
          <a:bodyPr/>
          <a:lstStyle/>
          <a:p>
            <a:fld id="{67B19427-F580-D146-B60E-4CADEE75497F}" type="slidenum">
              <a:rPr lang="en-US" smtClean="0"/>
              <a:pPr/>
              <a:t>‹#›</a:t>
            </a:fld>
            <a:endParaRPr lang="en-US" dirty="0"/>
          </a:p>
        </p:txBody>
      </p:sp>
      <p:sp>
        <p:nvSpPr>
          <p:cNvPr id="4" name="Footer Placeholder 3"/>
          <p:cNvSpPr>
            <a:spLocks noGrp="1"/>
          </p:cNvSpPr>
          <p:nvPr>
            <p:ph type="ftr" sz="quarter" idx="11"/>
          </p:nvPr>
        </p:nvSpPr>
        <p:spPr/>
        <p:txBody>
          <a:bodyPr/>
          <a:lstStyle/>
          <a:p>
            <a:r>
              <a:rPr lang="en-IN" dirty="0"/>
              <a:t>Copyright ©2016 John Wiley &amp; Sons, Inc. </a:t>
            </a:r>
            <a:endParaRPr lang="en-US" dirty="0"/>
          </a:p>
        </p:txBody>
      </p:sp>
    </p:spTree>
    <p:extLst>
      <p:ext uri="{BB962C8B-B14F-4D97-AF65-F5344CB8AC3E}">
        <p14:creationId xmlns:p14="http://schemas.microsoft.com/office/powerpoint/2010/main" val="66227112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Section for Figure">
    <p:spTree>
      <p:nvGrpSpPr>
        <p:cNvPr id="1" name=""/>
        <p:cNvGrpSpPr/>
        <p:nvPr/>
      </p:nvGrpSpPr>
      <p:grpSpPr>
        <a:xfrm>
          <a:off x="0" y="0"/>
          <a:ext cx="0" cy="0"/>
          <a:chOff x="0" y="0"/>
          <a:chExt cx="0" cy="0"/>
        </a:xfrm>
      </p:grpSpPr>
      <p:sp>
        <p:nvSpPr>
          <p:cNvPr id="8" name="Title "/>
          <p:cNvSpPr>
            <a:spLocks noGrp="1"/>
          </p:cNvSpPr>
          <p:nvPr>
            <p:ph type="title" hasCustomPrompt="1"/>
          </p:nvPr>
        </p:nvSpPr>
        <p:spPr>
          <a:xfrm>
            <a:off x="304800" y="762001"/>
            <a:ext cx="8534400" cy="838199"/>
          </a:xfrm>
          <a:prstGeom prst="rect">
            <a:avLst/>
          </a:prstGeom>
        </p:spPr>
        <p:txBody>
          <a:bodyPr/>
          <a:lstStyle>
            <a:lvl1pPr>
              <a:defRPr sz="4000" b="1" i="0">
                <a:solidFill>
                  <a:schemeClr val="accent1"/>
                </a:solidFill>
                <a:latin typeface="Times New Roman" charset="0"/>
                <a:ea typeface="Times New Roman" charset="0"/>
                <a:cs typeface="Times New Roman" charset="0"/>
              </a:defRPr>
            </a:lvl1pPr>
          </a:lstStyle>
          <a:p>
            <a:r>
              <a:rPr lang="en-US" dirty="0"/>
              <a:t>Section or Topic Heading</a:t>
            </a:r>
          </a:p>
        </p:txBody>
      </p:sp>
      <p:sp>
        <p:nvSpPr>
          <p:cNvPr id="11" name="Content Placeholder 10"/>
          <p:cNvSpPr>
            <a:spLocks noGrp="1"/>
          </p:cNvSpPr>
          <p:nvPr>
            <p:ph sz="quarter" idx="16"/>
          </p:nvPr>
        </p:nvSpPr>
        <p:spPr>
          <a:xfrm>
            <a:off x="304800" y="1752600"/>
            <a:ext cx="8534400" cy="3276600"/>
          </a:xfrm>
          <a:prstGeom prst="rect">
            <a:avLst/>
          </a:prstGeom>
        </p:spPr>
        <p:txBody>
          <a:bodyPr/>
          <a:lstStyle>
            <a:lvl1pPr marL="0" indent="0">
              <a:buNone/>
              <a:defRPr sz="2800" b="0" i="0">
                <a:latin typeface="Times New Roman" charset="0"/>
                <a:ea typeface="Times New Roman" charset="0"/>
                <a:cs typeface="Times New Roman" charset="0"/>
              </a:defRPr>
            </a:lvl1pPr>
          </a:lstStyle>
          <a:p>
            <a:pPr lvl="0"/>
            <a:endParaRPr lang="en-US" dirty="0"/>
          </a:p>
        </p:txBody>
      </p:sp>
      <p:sp>
        <p:nvSpPr>
          <p:cNvPr id="7" name="Content"/>
          <p:cNvSpPr>
            <a:spLocks noGrp="1"/>
          </p:cNvSpPr>
          <p:nvPr>
            <p:ph sz="quarter" idx="15" hasCustomPrompt="1"/>
          </p:nvPr>
        </p:nvSpPr>
        <p:spPr>
          <a:xfrm>
            <a:off x="304800" y="5029200"/>
            <a:ext cx="8534400" cy="1143000"/>
          </a:xfrm>
          <a:prstGeom prst="rect">
            <a:avLst/>
          </a:prstGeom>
        </p:spPr>
        <p:txBody>
          <a:bodyPr/>
          <a:lstStyle>
            <a:lvl1pPr marL="0" indent="0">
              <a:spcBef>
                <a:spcPts val="1000"/>
              </a:spcBef>
              <a:buFont typeface="Arial" charset="0"/>
              <a:buNone/>
              <a:defRPr sz="2000" b="0" i="0" baseline="0">
                <a:solidFill>
                  <a:schemeClr val="tx1"/>
                </a:solidFill>
                <a:latin typeface="Times New Roman" charset="0"/>
                <a:ea typeface="Times New Roman" charset="0"/>
                <a:cs typeface="Times New Roman" charset="0"/>
              </a:defRPr>
            </a:lvl1pPr>
            <a:lvl2pPr marL="803275" indent="-450850">
              <a:spcBef>
                <a:spcPts val="1000"/>
              </a:spcBef>
              <a:buFont typeface="+mj-lt"/>
              <a:buAutoNum type="alphaLcPeriod"/>
              <a:tabLst/>
              <a:defRPr sz="2800" b="0" i="0" baseline="0">
                <a:solidFill>
                  <a:schemeClr val="tx1"/>
                </a:solidFill>
                <a:latin typeface="Source Sans Pro" charset="0"/>
                <a:ea typeface="Source Sans Pro" charset="0"/>
                <a:cs typeface="Source Sans Pro" charset="0"/>
              </a:defRPr>
            </a:lvl2pPr>
          </a:lstStyle>
          <a:p>
            <a:pPr lvl="0"/>
            <a:r>
              <a:rPr lang="en-US" sz="2000" dirty="0"/>
              <a:t>Figure 4.5 Figure title placeholder</a:t>
            </a:r>
          </a:p>
          <a:p>
            <a:pPr lvl="0"/>
            <a:endParaRPr lang="en-US" dirty="0"/>
          </a:p>
        </p:txBody>
      </p:sp>
      <p:sp>
        <p:nvSpPr>
          <p:cNvPr id="3" name="Slide Number Placeholder 2"/>
          <p:cNvSpPr>
            <a:spLocks noGrp="1"/>
          </p:cNvSpPr>
          <p:nvPr>
            <p:ph type="sldNum" sz="quarter" idx="10"/>
          </p:nvPr>
        </p:nvSpPr>
        <p:spPr/>
        <p:txBody>
          <a:bodyPr/>
          <a:lstStyle/>
          <a:p>
            <a:fld id="{67B19427-F580-D146-B60E-4CADEE75497F}" type="slidenum">
              <a:rPr lang="en-US" smtClean="0"/>
              <a:pPr/>
              <a:t>‹#›</a:t>
            </a:fld>
            <a:endParaRPr lang="en-US" dirty="0"/>
          </a:p>
        </p:txBody>
      </p:sp>
      <p:sp>
        <p:nvSpPr>
          <p:cNvPr id="4" name="Footer Placeholder 3"/>
          <p:cNvSpPr>
            <a:spLocks noGrp="1"/>
          </p:cNvSpPr>
          <p:nvPr>
            <p:ph type="ftr" sz="quarter" idx="11"/>
          </p:nvPr>
        </p:nvSpPr>
        <p:spPr/>
        <p:txBody>
          <a:bodyPr/>
          <a:lstStyle/>
          <a:p>
            <a:r>
              <a:rPr lang="en-IN" dirty="0"/>
              <a:t>Copyright ©2016 John Wiley &amp; Sons, Inc. </a:t>
            </a:r>
            <a:endParaRPr lang="en-US" dirty="0"/>
          </a:p>
        </p:txBody>
      </p:sp>
    </p:spTree>
    <p:extLst>
      <p:ext uri="{BB962C8B-B14F-4D97-AF65-F5344CB8AC3E}">
        <p14:creationId xmlns:p14="http://schemas.microsoft.com/office/powerpoint/2010/main" val="97710304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Section">
    <p:spTree>
      <p:nvGrpSpPr>
        <p:cNvPr id="1" name=""/>
        <p:cNvGrpSpPr/>
        <p:nvPr/>
      </p:nvGrpSpPr>
      <p:grpSpPr>
        <a:xfrm>
          <a:off x="0" y="0"/>
          <a:ext cx="0" cy="0"/>
          <a:chOff x="0" y="0"/>
          <a:chExt cx="0" cy="0"/>
        </a:xfrm>
      </p:grpSpPr>
      <p:sp>
        <p:nvSpPr>
          <p:cNvPr id="2" name="Title "/>
          <p:cNvSpPr>
            <a:spLocks noGrp="1"/>
          </p:cNvSpPr>
          <p:nvPr>
            <p:ph type="title" hasCustomPrompt="1"/>
          </p:nvPr>
        </p:nvSpPr>
        <p:spPr>
          <a:xfrm>
            <a:off x="304800" y="762001"/>
            <a:ext cx="8534400" cy="838199"/>
          </a:xfrm>
          <a:prstGeom prst="rect">
            <a:avLst/>
          </a:prstGeom>
        </p:spPr>
        <p:txBody>
          <a:bodyPr/>
          <a:lstStyle>
            <a:lvl1pPr>
              <a:defRPr sz="4000" b="1" i="0">
                <a:solidFill>
                  <a:schemeClr val="accent1"/>
                </a:solidFill>
                <a:latin typeface="Times New Roman" charset="0"/>
                <a:ea typeface="Times New Roman" charset="0"/>
                <a:cs typeface="Times New Roman" charset="0"/>
              </a:defRPr>
            </a:lvl1pPr>
          </a:lstStyle>
          <a:p>
            <a:r>
              <a:rPr lang="en-US" dirty="0"/>
              <a:t>Section or Topic Heading</a:t>
            </a:r>
          </a:p>
        </p:txBody>
      </p:sp>
      <p:sp>
        <p:nvSpPr>
          <p:cNvPr id="6" name="Content Placeholder"/>
          <p:cNvSpPr>
            <a:spLocks noGrp="1"/>
          </p:cNvSpPr>
          <p:nvPr>
            <p:ph sz="quarter" idx="16"/>
          </p:nvPr>
        </p:nvSpPr>
        <p:spPr>
          <a:xfrm>
            <a:off x="304800" y="1752600"/>
            <a:ext cx="8534400" cy="4419600"/>
          </a:xfrm>
          <a:prstGeom prst="rect">
            <a:avLst/>
          </a:prstGeom>
        </p:spPr>
        <p:txBody>
          <a:bodyPr/>
          <a:lstStyle>
            <a:lvl1pPr marL="0" indent="0">
              <a:buNone/>
              <a:defRPr sz="2800" b="0" i="0">
                <a:latin typeface="Times New Roman" charset="0"/>
                <a:ea typeface="Times New Roman" charset="0"/>
                <a:cs typeface="Times New Roman" charset="0"/>
              </a:defRPr>
            </a:lvl1pPr>
          </a:lstStyle>
          <a:p>
            <a:pPr lvl="0"/>
            <a:endParaRPr lang="en-US" dirty="0"/>
          </a:p>
        </p:txBody>
      </p:sp>
      <p:sp>
        <p:nvSpPr>
          <p:cNvPr id="3" name="Slide Number Placeholder"/>
          <p:cNvSpPr>
            <a:spLocks noGrp="1"/>
          </p:cNvSpPr>
          <p:nvPr>
            <p:ph type="sldNum" sz="quarter" idx="10"/>
          </p:nvPr>
        </p:nvSpPr>
        <p:spPr/>
        <p:txBody>
          <a:bodyPr/>
          <a:lstStyle/>
          <a:p>
            <a:fld id="{67B19427-F580-D146-B60E-4CADEE75497F}" type="slidenum">
              <a:rPr lang="en-US" smtClean="0"/>
              <a:pPr/>
              <a:t>‹#›</a:t>
            </a:fld>
            <a:endParaRPr lang="en-US" dirty="0"/>
          </a:p>
        </p:txBody>
      </p:sp>
      <p:sp>
        <p:nvSpPr>
          <p:cNvPr id="4" name="Footer Placeholder 3"/>
          <p:cNvSpPr>
            <a:spLocks noGrp="1"/>
          </p:cNvSpPr>
          <p:nvPr>
            <p:ph type="ftr" sz="quarter" idx="11"/>
          </p:nvPr>
        </p:nvSpPr>
        <p:spPr/>
        <p:txBody>
          <a:bodyPr/>
          <a:lstStyle/>
          <a:p>
            <a:r>
              <a:rPr lang="en-IN" dirty="0"/>
              <a:t>Copyright ©2016 John Wiley &amp; Sons, Inc. </a:t>
            </a:r>
            <a:endParaRPr lang="en-US" dirty="0"/>
          </a:p>
        </p:txBody>
      </p:sp>
    </p:spTree>
    <p:extLst>
      <p:ext uri="{BB962C8B-B14F-4D97-AF65-F5344CB8AC3E}">
        <p14:creationId xmlns:p14="http://schemas.microsoft.com/office/powerpoint/2010/main" val="25397916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1_Section">
    <p:spTree>
      <p:nvGrpSpPr>
        <p:cNvPr id="1" name=""/>
        <p:cNvGrpSpPr/>
        <p:nvPr/>
      </p:nvGrpSpPr>
      <p:grpSpPr>
        <a:xfrm>
          <a:off x="0" y="0"/>
          <a:ext cx="0" cy="0"/>
          <a:chOff x="0" y="0"/>
          <a:chExt cx="0" cy="0"/>
        </a:xfrm>
      </p:grpSpPr>
      <p:sp>
        <p:nvSpPr>
          <p:cNvPr id="2" name="Title "/>
          <p:cNvSpPr>
            <a:spLocks noGrp="1"/>
          </p:cNvSpPr>
          <p:nvPr>
            <p:ph type="title" hasCustomPrompt="1"/>
          </p:nvPr>
        </p:nvSpPr>
        <p:spPr>
          <a:xfrm>
            <a:off x="304800" y="762001"/>
            <a:ext cx="8534400" cy="838199"/>
          </a:xfrm>
          <a:prstGeom prst="rect">
            <a:avLst/>
          </a:prstGeom>
        </p:spPr>
        <p:txBody>
          <a:bodyPr/>
          <a:lstStyle>
            <a:lvl1pPr>
              <a:defRPr sz="4000" b="1" i="0">
                <a:solidFill>
                  <a:schemeClr val="accent1"/>
                </a:solidFill>
                <a:latin typeface="Times New Roman" charset="0"/>
                <a:ea typeface="Times New Roman" charset="0"/>
                <a:cs typeface="Times New Roman" charset="0"/>
              </a:defRPr>
            </a:lvl1pPr>
          </a:lstStyle>
          <a:p>
            <a:r>
              <a:rPr lang="en-US" dirty="0"/>
              <a:t>Section or Topic Heading</a:t>
            </a:r>
          </a:p>
        </p:txBody>
      </p:sp>
      <p:sp>
        <p:nvSpPr>
          <p:cNvPr id="6" name="Content Placeholder"/>
          <p:cNvSpPr>
            <a:spLocks noGrp="1"/>
          </p:cNvSpPr>
          <p:nvPr>
            <p:ph sz="quarter" idx="16"/>
          </p:nvPr>
        </p:nvSpPr>
        <p:spPr>
          <a:xfrm>
            <a:off x="304800" y="1752600"/>
            <a:ext cx="8534400" cy="1524000"/>
          </a:xfrm>
          <a:prstGeom prst="rect">
            <a:avLst/>
          </a:prstGeom>
        </p:spPr>
        <p:txBody>
          <a:bodyPr/>
          <a:lstStyle>
            <a:lvl1pPr marL="0" indent="0">
              <a:buNone/>
              <a:defRPr sz="2800" b="0" i="0">
                <a:latin typeface="Times New Roman" charset="0"/>
                <a:ea typeface="Times New Roman" charset="0"/>
                <a:cs typeface="Times New Roman" charset="0"/>
              </a:defRPr>
            </a:lvl1pPr>
          </a:lstStyle>
          <a:p>
            <a:pPr lvl="0"/>
            <a:endParaRPr lang="en-US" dirty="0"/>
          </a:p>
        </p:txBody>
      </p:sp>
      <p:sp>
        <p:nvSpPr>
          <p:cNvPr id="3" name="Slide Number Placeholder"/>
          <p:cNvSpPr>
            <a:spLocks noGrp="1"/>
          </p:cNvSpPr>
          <p:nvPr>
            <p:ph type="sldNum" sz="quarter" idx="10"/>
          </p:nvPr>
        </p:nvSpPr>
        <p:spPr/>
        <p:txBody>
          <a:bodyPr/>
          <a:lstStyle/>
          <a:p>
            <a:fld id="{67B19427-F580-D146-B60E-4CADEE75497F}" type="slidenum">
              <a:rPr lang="en-US" smtClean="0"/>
              <a:pPr/>
              <a:t>‹#›</a:t>
            </a:fld>
            <a:endParaRPr lang="en-US" dirty="0"/>
          </a:p>
        </p:txBody>
      </p:sp>
      <p:sp>
        <p:nvSpPr>
          <p:cNvPr id="4" name="Footer Placeholder 3"/>
          <p:cNvSpPr>
            <a:spLocks noGrp="1"/>
          </p:cNvSpPr>
          <p:nvPr>
            <p:ph type="ftr" sz="quarter" idx="11"/>
          </p:nvPr>
        </p:nvSpPr>
        <p:spPr/>
        <p:txBody>
          <a:bodyPr/>
          <a:lstStyle/>
          <a:p>
            <a:r>
              <a:rPr lang="en-IN" dirty="0"/>
              <a:t>Copyright ©2016 John Wiley &amp; Sons, Inc. </a:t>
            </a:r>
            <a:endParaRPr lang="en-US" dirty="0"/>
          </a:p>
        </p:txBody>
      </p:sp>
      <p:sp>
        <p:nvSpPr>
          <p:cNvPr id="7" name="Content Placeholder 6">
            <a:extLst>
              <a:ext uri="{FF2B5EF4-FFF2-40B4-BE49-F238E27FC236}">
                <a16:creationId xmlns:a16="http://schemas.microsoft.com/office/drawing/2014/main" id="{9C45D28D-E050-4820-AFD5-BCEEE93DFAD9}"/>
              </a:ext>
            </a:extLst>
          </p:cNvPr>
          <p:cNvSpPr>
            <a:spLocks noGrp="1"/>
          </p:cNvSpPr>
          <p:nvPr>
            <p:ph sz="quarter" idx="17"/>
          </p:nvPr>
        </p:nvSpPr>
        <p:spPr>
          <a:xfrm>
            <a:off x="304800" y="3429000"/>
            <a:ext cx="8534400" cy="1524000"/>
          </a:xfrm>
          <a:prstGeom prst="rect">
            <a:avLst/>
          </a:prstGeom>
        </p:spPr>
        <p:txBody>
          <a:bodyPr/>
          <a:lstStyle>
            <a:lvl1pPr marL="0" indent="0">
              <a:buNone/>
              <a:defRPr/>
            </a:lvl1pPr>
          </a:lstStyle>
          <a:p>
            <a:pPr lvl="0"/>
            <a:endParaRPr lang="en-US" dirty="0"/>
          </a:p>
        </p:txBody>
      </p:sp>
      <p:sp>
        <p:nvSpPr>
          <p:cNvPr id="9" name="Content Placeholder 8">
            <a:extLst>
              <a:ext uri="{FF2B5EF4-FFF2-40B4-BE49-F238E27FC236}">
                <a16:creationId xmlns:a16="http://schemas.microsoft.com/office/drawing/2014/main" id="{F641CCC3-3BAF-49BA-81A2-3696342DF5C5}"/>
              </a:ext>
            </a:extLst>
          </p:cNvPr>
          <p:cNvSpPr>
            <a:spLocks noGrp="1"/>
          </p:cNvSpPr>
          <p:nvPr>
            <p:ph sz="quarter" idx="18"/>
          </p:nvPr>
        </p:nvSpPr>
        <p:spPr>
          <a:xfrm>
            <a:off x="304800" y="5029200"/>
            <a:ext cx="8534400" cy="990600"/>
          </a:xfrm>
          <a:prstGeom prst="rect">
            <a:avLst/>
          </a:prstGeom>
        </p:spPr>
        <p:txBody>
          <a:bodyPr/>
          <a:lstStyle>
            <a:lvl1pPr marL="0" indent="0">
              <a:buNone/>
              <a:defRPr/>
            </a:lvl1pPr>
          </a:lstStyle>
          <a:p>
            <a:pPr lvl="0"/>
            <a:endParaRPr lang="en-US" dirty="0"/>
          </a:p>
        </p:txBody>
      </p:sp>
    </p:spTree>
    <p:extLst>
      <p:ext uri="{BB962C8B-B14F-4D97-AF65-F5344CB8AC3E}">
        <p14:creationId xmlns:p14="http://schemas.microsoft.com/office/powerpoint/2010/main" val="89235330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3_Section">
    <p:spTree>
      <p:nvGrpSpPr>
        <p:cNvPr id="1" name=""/>
        <p:cNvGrpSpPr/>
        <p:nvPr/>
      </p:nvGrpSpPr>
      <p:grpSpPr>
        <a:xfrm>
          <a:off x="0" y="0"/>
          <a:ext cx="0" cy="0"/>
          <a:chOff x="0" y="0"/>
          <a:chExt cx="0" cy="0"/>
        </a:xfrm>
      </p:grpSpPr>
      <p:sp>
        <p:nvSpPr>
          <p:cNvPr id="2" name="Title "/>
          <p:cNvSpPr>
            <a:spLocks noGrp="1"/>
          </p:cNvSpPr>
          <p:nvPr>
            <p:ph type="title" hasCustomPrompt="1"/>
          </p:nvPr>
        </p:nvSpPr>
        <p:spPr>
          <a:xfrm>
            <a:off x="304800" y="762001"/>
            <a:ext cx="8534400" cy="838199"/>
          </a:xfrm>
          <a:prstGeom prst="rect">
            <a:avLst/>
          </a:prstGeom>
        </p:spPr>
        <p:txBody>
          <a:bodyPr/>
          <a:lstStyle>
            <a:lvl1pPr>
              <a:defRPr sz="4000" b="1" i="0">
                <a:solidFill>
                  <a:schemeClr val="accent1"/>
                </a:solidFill>
                <a:latin typeface="Times New Roman" charset="0"/>
                <a:ea typeface="Times New Roman" charset="0"/>
                <a:cs typeface="Times New Roman" charset="0"/>
              </a:defRPr>
            </a:lvl1pPr>
          </a:lstStyle>
          <a:p>
            <a:r>
              <a:rPr lang="en-US" dirty="0"/>
              <a:t>Section or Topic Heading</a:t>
            </a:r>
          </a:p>
        </p:txBody>
      </p:sp>
      <p:sp>
        <p:nvSpPr>
          <p:cNvPr id="6" name="Content Placeholder"/>
          <p:cNvSpPr>
            <a:spLocks noGrp="1"/>
          </p:cNvSpPr>
          <p:nvPr>
            <p:ph sz="quarter" idx="16"/>
          </p:nvPr>
        </p:nvSpPr>
        <p:spPr>
          <a:xfrm>
            <a:off x="304800" y="1752600"/>
            <a:ext cx="8534400" cy="990600"/>
          </a:xfrm>
          <a:prstGeom prst="rect">
            <a:avLst/>
          </a:prstGeom>
        </p:spPr>
        <p:txBody>
          <a:bodyPr/>
          <a:lstStyle>
            <a:lvl1pPr marL="0" indent="0">
              <a:buNone/>
              <a:defRPr sz="2800" b="0" i="0">
                <a:latin typeface="Times New Roman" charset="0"/>
                <a:ea typeface="Times New Roman" charset="0"/>
                <a:cs typeface="Times New Roman" charset="0"/>
              </a:defRPr>
            </a:lvl1pPr>
          </a:lstStyle>
          <a:p>
            <a:pPr lvl="0"/>
            <a:endParaRPr lang="en-US" dirty="0"/>
          </a:p>
        </p:txBody>
      </p:sp>
      <p:sp>
        <p:nvSpPr>
          <p:cNvPr id="3" name="Slide Number Placeholder"/>
          <p:cNvSpPr>
            <a:spLocks noGrp="1"/>
          </p:cNvSpPr>
          <p:nvPr>
            <p:ph type="sldNum" sz="quarter" idx="10"/>
          </p:nvPr>
        </p:nvSpPr>
        <p:spPr/>
        <p:txBody>
          <a:bodyPr/>
          <a:lstStyle/>
          <a:p>
            <a:fld id="{67B19427-F580-D146-B60E-4CADEE75497F}" type="slidenum">
              <a:rPr lang="en-US" smtClean="0"/>
              <a:pPr/>
              <a:t>‹#›</a:t>
            </a:fld>
            <a:endParaRPr lang="en-US" dirty="0"/>
          </a:p>
        </p:txBody>
      </p:sp>
      <p:sp>
        <p:nvSpPr>
          <p:cNvPr id="4" name="Footer Placeholder 3"/>
          <p:cNvSpPr>
            <a:spLocks noGrp="1"/>
          </p:cNvSpPr>
          <p:nvPr>
            <p:ph type="ftr" sz="quarter" idx="11"/>
          </p:nvPr>
        </p:nvSpPr>
        <p:spPr/>
        <p:txBody>
          <a:bodyPr/>
          <a:lstStyle/>
          <a:p>
            <a:r>
              <a:rPr lang="en-IN" dirty="0"/>
              <a:t>Copyright ©2016 John Wiley &amp; Sons, Inc. </a:t>
            </a:r>
            <a:endParaRPr lang="en-US" dirty="0"/>
          </a:p>
        </p:txBody>
      </p:sp>
      <p:sp>
        <p:nvSpPr>
          <p:cNvPr id="7" name="Content Placeholder 6">
            <a:extLst>
              <a:ext uri="{FF2B5EF4-FFF2-40B4-BE49-F238E27FC236}">
                <a16:creationId xmlns:a16="http://schemas.microsoft.com/office/drawing/2014/main" id="{9C45D28D-E050-4820-AFD5-BCEEE93DFAD9}"/>
              </a:ext>
            </a:extLst>
          </p:cNvPr>
          <p:cNvSpPr>
            <a:spLocks noGrp="1"/>
          </p:cNvSpPr>
          <p:nvPr>
            <p:ph sz="quarter" idx="17"/>
          </p:nvPr>
        </p:nvSpPr>
        <p:spPr>
          <a:xfrm>
            <a:off x="304800" y="2895600"/>
            <a:ext cx="8534400" cy="685800"/>
          </a:xfrm>
          <a:prstGeom prst="rect">
            <a:avLst/>
          </a:prstGeom>
        </p:spPr>
        <p:txBody>
          <a:bodyPr/>
          <a:lstStyle>
            <a:lvl1pPr marL="0" indent="0">
              <a:buNone/>
              <a:defRPr/>
            </a:lvl1pPr>
          </a:lstStyle>
          <a:p>
            <a:pPr lvl="0"/>
            <a:endParaRPr lang="en-US" dirty="0"/>
          </a:p>
        </p:txBody>
      </p:sp>
      <p:sp>
        <p:nvSpPr>
          <p:cNvPr id="9" name="Content Placeholder 8">
            <a:extLst>
              <a:ext uri="{FF2B5EF4-FFF2-40B4-BE49-F238E27FC236}">
                <a16:creationId xmlns:a16="http://schemas.microsoft.com/office/drawing/2014/main" id="{F641CCC3-3BAF-49BA-81A2-3696342DF5C5}"/>
              </a:ext>
            </a:extLst>
          </p:cNvPr>
          <p:cNvSpPr>
            <a:spLocks noGrp="1"/>
          </p:cNvSpPr>
          <p:nvPr>
            <p:ph sz="quarter" idx="18"/>
          </p:nvPr>
        </p:nvSpPr>
        <p:spPr>
          <a:xfrm>
            <a:off x="304800" y="3810000"/>
            <a:ext cx="8534400" cy="762000"/>
          </a:xfrm>
          <a:prstGeom prst="rect">
            <a:avLst/>
          </a:prstGeom>
        </p:spPr>
        <p:txBody>
          <a:bodyPr/>
          <a:lstStyle>
            <a:lvl1pPr marL="0" indent="0">
              <a:buNone/>
              <a:defRPr/>
            </a:lvl1pPr>
          </a:lstStyle>
          <a:p>
            <a:pPr lvl="0"/>
            <a:endParaRPr lang="en-US" dirty="0"/>
          </a:p>
        </p:txBody>
      </p:sp>
      <p:sp>
        <p:nvSpPr>
          <p:cNvPr id="8" name="Content Placeholder 8">
            <a:extLst>
              <a:ext uri="{FF2B5EF4-FFF2-40B4-BE49-F238E27FC236}">
                <a16:creationId xmlns:a16="http://schemas.microsoft.com/office/drawing/2014/main" id="{F641CCC3-3BAF-49BA-81A2-3696342DF5C5}"/>
              </a:ext>
            </a:extLst>
          </p:cNvPr>
          <p:cNvSpPr>
            <a:spLocks noGrp="1"/>
          </p:cNvSpPr>
          <p:nvPr>
            <p:ph sz="quarter" idx="19"/>
          </p:nvPr>
        </p:nvSpPr>
        <p:spPr>
          <a:xfrm>
            <a:off x="304800" y="4702175"/>
            <a:ext cx="8534400" cy="762000"/>
          </a:xfrm>
          <a:prstGeom prst="rect">
            <a:avLst/>
          </a:prstGeom>
        </p:spPr>
        <p:txBody>
          <a:bodyPr/>
          <a:lstStyle>
            <a:lvl1pPr marL="0" indent="0">
              <a:buNone/>
              <a:defRPr/>
            </a:lvl1pPr>
          </a:lstStyle>
          <a:p>
            <a:pPr lvl="0"/>
            <a:endParaRPr lang="en-US" dirty="0"/>
          </a:p>
        </p:txBody>
      </p:sp>
      <p:sp>
        <p:nvSpPr>
          <p:cNvPr id="10" name="Content Placeholder 8">
            <a:extLst>
              <a:ext uri="{FF2B5EF4-FFF2-40B4-BE49-F238E27FC236}">
                <a16:creationId xmlns:a16="http://schemas.microsoft.com/office/drawing/2014/main" id="{F641CCC3-3BAF-49BA-81A2-3696342DF5C5}"/>
              </a:ext>
            </a:extLst>
          </p:cNvPr>
          <p:cNvSpPr>
            <a:spLocks noGrp="1"/>
          </p:cNvSpPr>
          <p:nvPr>
            <p:ph sz="quarter" idx="20"/>
          </p:nvPr>
        </p:nvSpPr>
        <p:spPr>
          <a:xfrm>
            <a:off x="304800" y="5594350"/>
            <a:ext cx="3886200" cy="762000"/>
          </a:xfrm>
          <a:prstGeom prst="rect">
            <a:avLst/>
          </a:prstGeom>
        </p:spPr>
        <p:txBody>
          <a:bodyPr/>
          <a:lstStyle>
            <a:lvl1pPr marL="0" indent="0">
              <a:buNone/>
              <a:defRPr/>
            </a:lvl1pPr>
          </a:lstStyle>
          <a:p>
            <a:pPr lvl="0"/>
            <a:endParaRPr lang="en-US" dirty="0"/>
          </a:p>
        </p:txBody>
      </p:sp>
      <p:sp>
        <p:nvSpPr>
          <p:cNvPr id="11" name="Content Placeholder 8">
            <a:extLst>
              <a:ext uri="{FF2B5EF4-FFF2-40B4-BE49-F238E27FC236}">
                <a16:creationId xmlns:a16="http://schemas.microsoft.com/office/drawing/2014/main" id="{F641CCC3-3BAF-49BA-81A2-3696342DF5C5}"/>
              </a:ext>
            </a:extLst>
          </p:cNvPr>
          <p:cNvSpPr>
            <a:spLocks noGrp="1"/>
          </p:cNvSpPr>
          <p:nvPr>
            <p:ph sz="quarter" idx="21"/>
          </p:nvPr>
        </p:nvSpPr>
        <p:spPr>
          <a:xfrm>
            <a:off x="4343400" y="5593143"/>
            <a:ext cx="3886200" cy="747712"/>
          </a:xfrm>
          <a:prstGeom prst="rect">
            <a:avLst/>
          </a:prstGeom>
        </p:spPr>
        <p:txBody>
          <a:bodyPr/>
          <a:lstStyle>
            <a:lvl1pPr marL="0" indent="0">
              <a:buNone/>
              <a:defRPr/>
            </a:lvl1pPr>
          </a:lstStyle>
          <a:p>
            <a:pPr lvl="0"/>
            <a:endParaRPr lang="en-US" dirty="0"/>
          </a:p>
        </p:txBody>
      </p:sp>
    </p:spTree>
    <p:extLst>
      <p:ext uri="{BB962C8B-B14F-4D97-AF65-F5344CB8AC3E}">
        <p14:creationId xmlns:p14="http://schemas.microsoft.com/office/powerpoint/2010/main" val="41699151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2_Section">
    <p:spTree>
      <p:nvGrpSpPr>
        <p:cNvPr id="1" name=""/>
        <p:cNvGrpSpPr/>
        <p:nvPr/>
      </p:nvGrpSpPr>
      <p:grpSpPr>
        <a:xfrm>
          <a:off x="0" y="0"/>
          <a:ext cx="0" cy="0"/>
          <a:chOff x="0" y="0"/>
          <a:chExt cx="0" cy="0"/>
        </a:xfrm>
      </p:grpSpPr>
      <p:sp>
        <p:nvSpPr>
          <p:cNvPr id="2" name="Title "/>
          <p:cNvSpPr>
            <a:spLocks noGrp="1"/>
          </p:cNvSpPr>
          <p:nvPr>
            <p:ph type="title" hasCustomPrompt="1"/>
          </p:nvPr>
        </p:nvSpPr>
        <p:spPr>
          <a:xfrm>
            <a:off x="304800" y="762001"/>
            <a:ext cx="8534400" cy="838199"/>
          </a:xfrm>
          <a:prstGeom prst="rect">
            <a:avLst/>
          </a:prstGeom>
        </p:spPr>
        <p:txBody>
          <a:bodyPr/>
          <a:lstStyle>
            <a:lvl1pPr>
              <a:defRPr sz="4000" b="1" i="0">
                <a:solidFill>
                  <a:schemeClr val="accent1"/>
                </a:solidFill>
                <a:latin typeface="Times New Roman" charset="0"/>
                <a:ea typeface="Times New Roman" charset="0"/>
                <a:cs typeface="Times New Roman" charset="0"/>
              </a:defRPr>
            </a:lvl1pPr>
          </a:lstStyle>
          <a:p>
            <a:r>
              <a:rPr lang="en-US" dirty="0"/>
              <a:t>Section or Topic Heading</a:t>
            </a:r>
          </a:p>
        </p:txBody>
      </p:sp>
      <p:sp>
        <p:nvSpPr>
          <p:cNvPr id="6" name="Content Placeholder"/>
          <p:cNvSpPr>
            <a:spLocks noGrp="1"/>
          </p:cNvSpPr>
          <p:nvPr>
            <p:ph sz="quarter" idx="16"/>
          </p:nvPr>
        </p:nvSpPr>
        <p:spPr>
          <a:xfrm>
            <a:off x="304800" y="1752600"/>
            <a:ext cx="8534400" cy="533400"/>
          </a:xfrm>
          <a:prstGeom prst="rect">
            <a:avLst/>
          </a:prstGeom>
        </p:spPr>
        <p:txBody>
          <a:bodyPr/>
          <a:lstStyle>
            <a:lvl1pPr marL="0" indent="0">
              <a:buNone/>
              <a:defRPr sz="2800" b="0" i="0">
                <a:latin typeface="Times New Roman" charset="0"/>
                <a:ea typeface="Times New Roman" charset="0"/>
                <a:cs typeface="Times New Roman" charset="0"/>
              </a:defRPr>
            </a:lvl1pPr>
          </a:lstStyle>
          <a:p>
            <a:pPr lvl="0"/>
            <a:endParaRPr lang="en-US" dirty="0"/>
          </a:p>
        </p:txBody>
      </p:sp>
      <p:sp>
        <p:nvSpPr>
          <p:cNvPr id="3" name="Slide Number Placeholder"/>
          <p:cNvSpPr>
            <a:spLocks noGrp="1"/>
          </p:cNvSpPr>
          <p:nvPr>
            <p:ph type="sldNum" sz="quarter" idx="10"/>
          </p:nvPr>
        </p:nvSpPr>
        <p:spPr/>
        <p:txBody>
          <a:bodyPr/>
          <a:lstStyle/>
          <a:p>
            <a:fld id="{67B19427-F580-D146-B60E-4CADEE75497F}" type="slidenum">
              <a:rPr lang="en-US" smtClean="0"/>
              <a:pPr/>
              <a:t>‹#›</a:t>
            </a:fld>
            <a:endParaRPr lang="en-US" dirty="0"/>
          </a:p>
        </p:txBody>
      </p:sp>
      <p:sp>
        <p:nvSpPr>
          <p:cNvPr id="4" name="Footer Placeholder 3"/>
          <p:cNvSpPr>
            <a:spLocks noGrp="1"/>
          </p:cNvSpPr>
          <p:nvPr>
            <p:ph type="ftr" sz="quarter" idx="11"/>
          </p:nvPr>
        </p:nvSpPr>
        <p:spPr/>
        <p:txBody>
          <a:bodyPr/>
          <a:lstStyle/>
          <a:p>
            <a:r>
              <a:rPr lang="en-IN" dirty="0"/>
              <a:t>Copyright ©2016 John Wiley &amp; Sons, Inc. </a:t>
            </a:r>
            <a:endParaRPr lang="en-US" dirty="0"/>
          </a:p>
        </p:txBody>
      </p:sp>
      <p:sp>
        <p:nvSpPr>
          <p:cNvPr id="7" name="Content Placeholder 6">
            <a:extLst>
              <a:ext uri="{FF2B5EF4-FFF2-40B4-BE49-F238E27FC236}">
                <a16:creationId xmlns:a16="http://schemas.microsoft.com/office/drawing/2014/main" id="{9C45D28D-E050-4820-AFD5-BCEEE93DFAD9}"/>
              </a:ext>
            </a:extLst>
          </p:cNvPr>
          <p:cNvSpPr>
            <a:spLocks noGrp="1"/>
          </p:cNvSpPr>
          <p:nvPr>
            <p:ph sz="quarter" idx="17"/>
          </p:nvPr>
        </p:nvSpPr>
        <p:spPr>
          <a:xfrm>
            <a:off x="304800" y="2375848"/>
            <a:ext cx="8534400" cy="291152"/>
          </a:xfrm>
          <a:prstGeom prst="rect">
            <a:avLst/>
          </a:prstGeom>
        </p:spPr>
        <p:txBody>
          <a:bodyPr/>
          <a:lstStyle>
            <a:lvl1pPr marL="0" indent="0">
              <a:buNone/>
              <a:defRPr baseline="0">
                <a:latin typeface="Times New Roman" pitchFamily="18" charset="0"/>
              </a:defRPr>
            </a:lvl1pPr>
          </a:lstStyle>
          <a:p>
            <a:pPr lvl="0"/>
            <a:endParaRPr lang="en-US" dirty="0"/>
          </a:p>
        </p:txBody>
      </p:sp>
      <p:sp>
        <p:nvSpPr>
          <p:cNvPr id="9" name="Content Placeholder 8">
            <a:extLst>
              <a:ext uri="{FF2B5EF4-FFF2-40B4-BE49-F238E27FC236}">
                <a16:creationId xmlns:a16="http://schemas.microsoft.com/office/drawing/2014/main" id="{F641CCC3-3BAF-49BA-81A2-3696342DF5C5}"/>
              </a:ext>
            </a:extLst>
          </p:cNvPr>
          <p:cNvSpPr>
            <a:spLocks noGrp="1"/>
          </p:cNvSpPr>
          <p:nvPr>
            <p:ph sz="quarter" idx="18"/>
          </p:nvPr>
        </p:nvSpPr>
        <p:spPr>
          <a:xfrm>
            <a:off x="291152" y="2764808"/>
            <a:ext cx="8534400" cy="394648"/>
          </a:xfrm>
          <a:prstGeom prst="rect">
            <a:avLst/>
          </a:prstGeom>
        </p:spPr>
        <p:txBody>
          <a:bodyPr/>
          <a:lstStyle>
            <a:lvl1pPr marL="0" indent="0">
              <a:buNone/>
              <a:defRPr baseline="0">
                <a:latin typeface="Times New Roman" pitchFamily="18" charset="0"/>
              </a:defRPr>
            </a:lvl1pPr>
          </a:lstStyle>
          <a:p>
            <a:pPr lvl="0"/>
            <a:endParaRPr lang="en-US" dirty="0"/>
          </a:p>
        </p:txBody>
      </p:sp>
      <p:sp>
        <p:nvSpPr>
          <p:cNvPr id="10" name="Content Placeholder 9"/>
          <p:cNvSpPr>
            <a:spLocks noGrp="1"/>
          </p:cNvSpPr>
          <p:nvPr>
            <p:ph sz="quarter" idx="19"/>
          </p:nvPr>
        </p:nvSpPr>
        <p:spPr>
          <a:xfrm>
            <a:off x="304800" y="3298208"/>
            <a:ext cx="8534400" cy="381000"/>
          </a:xfrm>
          <a:prstGeom prst="rect">
            <a:avLst/>
          </a:prstGeom>
        </p:spPr>
        <p:txBody>
          <a:bodyPr/>
          <a:lstStyle>
            <a:lvl1pPr>
              <a:buNone/>
              <a:defRPr baseline="0">
                <a:latin typeface="Times New Roman" pitchFamily="18" charset="0"/>
              </a:defRPr>
            </a:lvl1pPr>
            <a:lvl2pPr>
              <a:defRPr baseline="0">
                <a:latin typeface="Times New Roman" pitchFamily="18" charset="0"/>
              </a:defRPr>
            </a:lvl2pPr>
            <a:lvl3pPr>
              <a:defRPr baseline="0">
                <a:latin typeface="Times New Roman" pitchFamily="18" charset="0"/>
              </a:defRPr>
            </a:lvl3pPr>
            <a:lvl4pPr>
              <a:defRPr baseline="0">
                <a:latin typeface="Times New Roman" pitchFamily="18" charset="0"/>
              </a:defRPr>
            </a:lvl4pPr>
            <a:lvl5pPr>
              <a:defRPr baseline="0">
                <a:latin typeface="Times New Roman" pitchFamily="18" charset="0"/>
              </a:defRPr>
            </a:lvl5pPr>
          </a:lstStyle>
          <a:p>
            <a:pPr lvl="0"/>
            <a:endParaRPr lang="en-US" dirty="0"/>
          </a:p>
        </p:txBody>
      </p:sp>
      <p:sp>
        <p:nvSpPr>
          <p:cNvPr id="12" name="Content Placeholder 11"/>
          <p:cNvSpPr>
            <a:spLocks noGrp="1"/>
          </p:cNvSpPr>
          <p:nvPr>
            <p:ph sz="quarter" idx="20"/>
          </p:nvPr>
        </p:nvSpPr>
        <p:spPr>
          <a:xfrm>
            <a:off x="304800" y="3831608"/>
            <a:ext cx="8534400" cy="381000"/>
          </a:xfrm>
          <a:prstGeom prst="rect">
            <a:avLst/>
          </a:prstGeom>
        </p:spPr>
        <p:txBody>
          <a:bodyPr/>
          <a:lstStyle>
            <a:lvl1pPr>
              <a:buNone/>
              <a:defRPr baseline="0">
                <a:latin typeface="Times New Roman" pitchFamily="18" charset="0"/>
              </a:defRPr>
            </a:lvl1pPr>
            <a:lvl2pPr>
              <a:defRPr baseline="0">
                <a:latin typeface="Times New Roman" pitchFamily="18" charset="0"/>
              </a:defRPr>
            </a:lvl2pPr>
            <a:lvl3pPr>
              <a:defRPr baseline="0">
                <a:latin typeface="Times New Roman" pitchFamily="18" charset="0"/>
              </a:defRPr>
            </a:lvl3pPr>
            <a:lvl4pPr>
              <a:defRPr baseline="0">
                <a:latin typeface="Times New Roman" pitchFamily="18" charset="0"/>
              </a:defRPr>
            </a:lvl4pPr>
            <a:lvl5pPr>
              <a:defRPr baseline="0">
                <a:latin typeface="Times New Roman" pitchFamily="18" charset="0"/>
              </a:defRPr>
            </a:lvl5pPr>
          </a:lstStyle>
          <a:p>
            <a:pPr lvl="0"/>
            <a:endParaRPr lang="en-US" dirty="0"/>
          </a:p>
        </p:txBody>
      </p:sp>
      <p:sp>
        <p:nvSpPr>
          <p:cNvPr id="14" name="Content Placeholder 13"/>
          <p:cNvSpPr>
            <a:spLocks noGrp="1"/>
          </p:cNvSpPr>
          <p:nvPr>
            <p:ph sz="quarter" idx="21"/>
          </p:nvPr>
        </p:nvSpPr>
        <p:spPr>
          <a:xfrm>
            <a:off x="304800" y="4365008"/>
            <a:ext cx="8534400" cy="304800"/>
          </a:xfrm>
          <a:prstGeom prst="rect">
            <a:avLst/>
          </a:prstGeom>
        </p:spPr>
        <p:txBody>
          <a:bodyPr/>
          <a:lstStyle>
            <a:lvl1pPr>
              <a:buNone/>
              <a:defRPr baseline="0">
                <a:latin typeface="Times New Roman" pitchFamily="18" charset="0"/>
              </a:defRPr>
            </a:lvl1pPr>
            <a:lvl2pPr>
              <a:defRPr baseline="0">
                <a:latin typeface="Times New Roman" pitchFamily="18" charset="0"/>
              </a:defRPr>
            </a:lvl2pPr>
            <a:lvl3pPr>
              <a:defRPr baseline="0">
                <a:latin typeface="Times New Roman" pitchFamily="18" charset="0"/>
              </a:defRPr>
            </a:lvl3pPr>
            <a:lvl4pPr>
              <a:defRPr baseline="0">
                <a:latin typeface="Times New Roman" pitchFamily="18" charset="0"/>
              </a:defRPr>
            </a:lvl4pPr>
            <a:lvl5pPr>
              <a:defRPr baseline="0">
                <a:latin typeface="Times New Roman" pitchFamily="18" charset="0"/>
              </a:defRPr>
            </a:lvl5pPr>
          </a:lstStyle>
          <a:p>
            <a:pPr lvl="0"/>
            <a:endParaRPr lang="en-US" dirty="0"/>
          </a:p>
        </p:txBody>
      </p:sp>
      <p:sp>
        <p:nvSpPr>
          <p:cNvPr id="16" name="Content Placeholder 15"/>
          <p:cNvSpPr>
            <a:spLocks noGrp="1"/>
          </p:cNvSpPr>
          <p:nvPr>
            <p:ph sz="quarter" idx="22"/>
          </p:nvPr>
        </p:nvSpPr>
        <p:spPr>
          <a:xfrm>
            <a:off x="304800" y="4822208"/>
            <a:ext cx="8534400" cy="304800"/>
          </a:xfrm>
          <a:prstGeom prst="rect">
            <a:avLst/>
          </a:prstGeom>
        </p:spPr>
        <p:txBody>
          <a:bodyPr/>
          <a:lstStyle>
            <a:lvl1pPr>
              <a:buNone/>
              <a:defRPr cap="none" baseline="0">
                <a:latin typeface="Times New Roman" pitchFamily="18" charset="0"/>
              </a:defRPr>
            </a:lvl1pPr>
          </a:lstStyle>
          <a:p>
            <a:pPr lvl="0"/>
            <a:endParaRPr lang="en-US" dirty="0"/>
          </a:p>
        </p:txBody>
      </p:sp>
      <p:sp>
        <p:nvSpPr>
          <p:cNvPr id="18" name="Content Placeholder 17"/>
          <p:cNvSpPr>
            <a:spLocks noGrp="1"/>
          </p:cNvSpPr>
          <p:nvPr>
            <p:ph sz="quarter" idx="23"/>
          </p:nvPr>
        </p:nvSpPr>
        <p:spPr>
          <a:xfrm>
            <a:off x="304800" y="5279408"/>
            <a:ext cx="8534400" cy="304800"/>
          </a:xfrm>
          <a:prstGeom prst="rect">
            <a:avLst/>
          </a:prstGeom>
        </p:spPr>
        <p:txBody>
          <a:bodyPr/>
          <a:lstStyle>
            <a:lvl1pPr>
              <a:buNone/>
              <a:defRPr baseline="0">
                <a:latin typeface="Times New Roman" pitchFamily="18" charset="0"/>
              </a:defRPr>
            </a:lvl1pPr>
          </a:lstStyle>
          <a:p>
            <a:pPr lvl="0"/>
            <a:endParaRPr lang="en-US" dirty="0"/>
          </a:p>
        </p:txBody>
      </p:sp>
      <p:sp>
        <p:nvSpPr>
          <p:cNvPr id="20" name="Content Placeholder 19"/>
          <p:cNvSpPr>
            <a:spLocks noGrp="1"/>
          </p:cNvSpPr>
          <p:nvPr>
            <p:ph sz="quarter" idx="24"/>
          </p:nvPr>
        </p:nvSpPr>
        <p:spPr>
          <a:xfrm>
            <a:off x="381000" y="5660408"/>
            <a:ext cx="8458200" cy="228600"/>
          </a:xfrm>
          <a:prstGeom prst="rect">
            <a:avLst/>
          </a:prstGeom>
        </p:spPr>
        <p:txBody>
          <a:bodyPr/>
          <a:lstStyle>
            <a:lvl1pPr>
              <a:buNone/>
              <a:defRPr baseline="0">
                <a:latin typeface="Times New Roman" pitchFamily="18" charset="0"/>
              </a:defRPr>
            </a:lvl1pPr>
          </a:lstStyle>
          <a:p>
            <a:pPr lvl="0"/>
            <a:endParaRPr lang="en-US" dirty="0"/>
          </a:p>
        </p:txBody>
      </p:sp>
    </p:spTree>
    <p:extLst>
      <p:ext uri="{BB962C8B-B14F-4D97-AF65-F5344CB8AC3E}">
        <p14:creationId xmlns:p14="http://schemas.microsoft.com/office/powerpoint/2010/main" val="89235330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5" name="Title "/>
          <p:cNvSpPr>
            <a:spLocks noGrp="1"/>
          </p:cNvSpPr>
          <p:nvPr>
            <p:ph type="title" hasCustomPrompt="1"/>
          </p:nvPr>
        </p:nvSpPr>
        <p:spPr>
          <a:xfrm>
            <a:off x="304800" y="762001"/>
            <a:ext cx="8534400" cy="838199"/>
          </a:xfrm>
          <a:prstGeom prst="rect">
            <a:avLst/>
          </a:prstGeom>
        </p:spPr>
        <p:txBody>
          <a:bodyPr/>
          <a:lstStyle>
            <a:lvl1pPr>
              <a:defRPr sz="4000" b="1" i="0">
                <a:solidFill>
                  <a:schemeClr val="accent1"/>
                </a:solidFill>
                <a:latin typeface="Times New Roman" charset="0"/>
                <a:ea typeface="Times New Roman" charset="0"/>
                <a:cs typeface="Times New Roman" charset="0"/>
              </a:defRPr>
            </a:lvl1pPr>
          </a:lstStyle>
          <a:p>
            <a:r>
              <a:rPr lang="en-US" dirty="0"/>
              <a:t>Section or Topic Heading</a:t>
            </a:r>
          </a:p>
        </p:txBody>
      </p:sp>
      <p:sp>
        <p:nvSpPr>
          <p:cNvPr id="6" name="Content Placeholder 1"/>
          <p:cNvSpPr>
            <a:spLocks noGrp="1"/>
          </p:cNvSpPr>
          <p:nvPr>
            <p:ph sz="quarter" idx="16"/>
          </p:nvPr>
        </p:nvSpPr>
        <p:spPr>
          <a:xfrm>
            <a:off x="304800" y="1752600"/>
            <a:ext cx="4114800" cy="4451350"/>
          </a:xfrm>
          <a:prstGeom prst="rect">
            <a:avLst/>
          </a:prstGeom>
        </p:spPr>
        <p:txBody>
          <a:bodyPr/>
          <a:lstStyle>
            <a:lvl1pPr marL="0" indent="0">
              <a:buNone/>
              <a:defRPr sz="2800" b="0" i="0">
                <a:latin typeface="Times New Roman" charset="0"/>
                <a:ea typeface="Times New Roman" charset="0"/>
                <a:cs typeface="Times New Roman" charset="0"/>
              </a:defRPr>
            </a:lvl1pPr>
          </a:lstStyle>
          <a:p>
            <a:pPr lvl="0"/>
            <a:endParaRPr lang="en-US" dirty="0"/>
          </a:p>
        </p:txBody>
      </p:sp>
      <p:sp>
        <p:nvSpPr>
          <p:cNvPr id="7" name="Content Placeholder 2"/>
          <p:cNvSpPr>
            <a:spLocks noGrp="1"/>
          </p:cNvSpPr>
          <p:nvPr>
            <p:ph sz="quarter" idx="17"/>
          </p:nvPr>
        </p:nvSpPr>
        <p:spPr>
          <a:xfrm>
            <a:off x="4724400" y="1752600"/>
            <a:ext cx="4114800" cy="4451350"/>
          </a:xfrm>
          <a:prstGeom prst="rect">
            <a:avLst/>
          </a:prstGeom>
        </p:spPr>
        <p:txBody>
          <a:bodyPr/>
          <a:lstStyle>
            <a:lvl1pPr marL="0" indent="0">
              <a:buNone/>
              <a:defRPr sz="2800" b="0" i="0">
                <a:latin typeface="Times New Roman" charset="0"/>
                <a:ea typeface="Times New Roman" charset="0"/>
                <a:cs typeface="Times New Roman" charset="0"/>
              </a:defRPr>
            </a:lvl1pPr>
          </a:lstStyle>
          <a:p>
            <a:pPr lvl="0"/>
            <a:endParaRPr lang="en-US" dirty="0"/>
          </a:p>
        </p:txBody>
      </p:sp>
      <p:sp>
        <p:nvSpPr>
          <p:cNvPr id="3" name="Slide Number Placeholder "/>
          <p:cNvSpPr>
            <a:spLocks noGrp="1"/>
          </p:cNvSpPr>
          <p:nvPr>
            <p:ph type="sldNum" sz="quarter" idx="10"/>
          </p:nvPr>
        </p:nvSpPr>
        <p:spPr/>
        <p:txBody>
          <a:bodyPr/>
          <a:lstStyle/>
          <a:p>
            <a:fld id="{67B19427-F580-D146-B60E-4CADEE75497F}" type="slidenum">
              <a:rPr lang="en-US" smtClean="0"/>
              <a:pPr/>
              <a:t>‹#›</a:t>
            </a:fld>
            <a:endParaRPr lang="en-US" dirty="0"/>
          </a:p>
        </p:txBody>
      </p:sp>
      <p:sp>
        <p:nvSpPr>
          <p:cNvPr id="4" name="Footer Placeholder "/>
          <p:cNvSpPr>
            <a:spLocks noGrp="1"/>
          </p:cNvSpPr>
          <p:nvPr>
            <p:ph type="ftr" sz="quarter" idx="11"/>
          </p:nvPr>
        </p:nvSpPr>
        <p:spPr/>
        <p:txBody>
          <a:bodyPr/>
          <a:lstStyle/>
          <a:p>
            <a:r>
              <a:rPr lang="en-IN" dirty="0"/>
              <a:t>Copyright ©2016 John Wiley &amp; Sons, Inc. </a:t>
            </a:r>
            <a:endParaRPr lang="en-US" dirty="0"/>
          </a:p>
        </p:txBody>
      </p:sp>
    </p:spTree>
    <p:extLst>
      <p:ext uri="{BB962C8B-B14F-4D97-AF65-F5344CB8AC3E}">
        <p14:creationId xmlns:p14="http://schemas.microsoft.com/office/powerpoint/2010/main" val="126476041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5" name="Title "/>
          <p:cNvSpPr>
            <a:spLocks noGrp="1"/>
          </p:cNvSpPr>
          <p:nvPr>
            <p:ph type="title" hasCustomPrompt="1"/>
          </p:nvPr>
        </p:nvSpPr>
        <p:spPr>
          <a:xfrm>
            <a:off x="304800" y="762001"/>
            <a:ext cx="8534400" cy="838199"/>
          </a:xfrm>
          <a:prstGeom prst="rect">
            <a:avLst/>
          </a:prstGeom>
        </p:spPr>
        <p:txBody>
          <a:bodyPr/>
          <a:lstStyle>
            <a:lvl1pPr>
              <a:defRPr sz="4000" b="1" i="0">
                <a:solidFill>
                  <a:schemeClr val="accent1"/>
                </a:solidFill>
                <a:latin typeface="Times New Roman" charset="0"/>
                <a:ea typeface="Times New Roman" charset="0"/>
                <a:cs typeface="Times New Roman" charset="0"/>
              </a:defRPr>
            </a:lvl1pPr>
          </a:lstStyle>
          <a:p>
            <a:r>
              <a:rPr lang="en-US" dirty="0"/>
              <a:t>Section or Topic Heading</a:t>
            </a:r>
          </a:p>
        </p:txBody>
      </p:sp>
      <p:sp>
        <p:nvSpPr>
          <p:cNvPr id="6" name="Content Placeholder 1"/>
          <p:cNvSpPr>
            <a:spLocks noGrp="1"/>
          </p:cNvSpPr>
          <p:nvPr>
            <p:ph sz="quarter" idx="16"/>
          </p:nvPr>
        </p:nvSpPr>
        <p:spPr>
          <a:xfrm>
            <a:off x="304800" y="1752600"/>
            <a:ext cx="4114800" cy="2819400"/>
          </a:xfrm>
          <a:prstGeom prst="rect">
            <a:avLst/>
          </a:prstGeom>
        </p:spPr>
        <p:txBody>
          <a:bodyPr/>
          <a:lstStyle>
            <a:lvl1pPr marL="0" indent="0">
              <a:buNone/>
              <a:defRPr sz="2800" b="0" i="0">
                <a:latin typeface="Times New Roman" charset="0"/>
                <a:ea typeface="Times New Roman" charset="0"/>
                <a:cs typeface="Times New Roman" charset="0"/>
              </a:defRPr>
            </a:lvl1pPr>
          </a:lstStyle>
          <a:p>
            <a:pPr lvl="0"/>
            <a:endParaRPr lang="en-US" dirty="0"/>
          </a:p>
        </p:txBody>
      </p:sp>
      <p:sp>
        <p:nvSpPr>
          <p:cNvPr id="7" name="Content Placeholder 2"/>
          <p:cNvSpPr>
            <a:spLocks noGrp="1"/>
          </p:cNvSpPr>
          <p:nvPr>
            <p:ph sz="quarter" idx="17"/>
          </p:nvPr>
        </p:nvSpPr>
        <p:spPr>
          <a:xfrm>
            <a:off x="4724400" y="1752600"/>
            <a:ext cx="4114800" cy="2819400"/>
          </a:xfrm>
          <a:prstGeom prst="rect">
            <a:avLst/>
          </a:prstGeom>
        </p:spPr>
        <p:txBody>
          <a:bodyPr/>
          <a:lstStyle>
            <a:lvl1pPr marL="0" indent="0">
              <a:buNone/>
              <a:defRPr sz="2800" b="0" i="0">
                <a:latin typeface="Times New Roman" charset="0"/>
                <a:ea typeface="Times New Roman" charset="0"/>
                <a:cs typeface="Times New Roman" charset="0"/>
              </a:defRPr>
            </a:lvl1pPr>
          </a:lstStyle>
          <a:p>
            <a:pPr lvl="0"/>
            <a:endParaRPr lang="en-US" dirty="0"/>
          </a:p>
        </p:txBody>
      </p:sp>
      <p:sp>
        <p:nvSpPr>
          <p:cNvPr id="3" name="Slide Number Placeholder 2"/>
          <p:cNvSpPr>
            <a:spLocks noGrp="1"/>
          </p:cNvSpPr>
          <p:nvPr>
            <p:ph type="sldNum" sz="quarter" idx="10"/>
          </p:nvPr>
        </p:nvSpPr>
        <p:spPr/>
        <p:txBody>
          <a:bodyPr/>
          <a:lstStyle/>
          <a:p>
            <a:fld id="{67B19427-F580-D146-B60E-4CADEE75497F}" type="slidenum">
              <a:rPr lang="en-US" smtClean="0"/>
              <a:pPr/>
              <a:t>‹#›</a:t>
            </a:fld>
            <a:endParaRPr lang="en-US" dirty="0"/>
          </a:p>
        </p:txBody>
      </p:sp>
      <p:sp>
        <p:nvSpPr>
          <p:cNvPr id="4" name="Footer Placeholder 3"/>
          <p:cNvSpPr>
            <a:spLocks noGrp="1"/>
          </p:cNvSpPr>
          <p:nvPr>
            <p:ph type="ftr" sz="quarter" idx="11"/>
          </p:nvPr>
        </p:nvSpPr>
        <p:spPr/>
        <p:txBody>
          <a:bodyPr/>
          <a:lstStyle/>
          <a:p>
            <a:r>
              <a:rPr lang="en-IN" dirty="0"/>
              <a:t>Copyright ©2016 John Wiley &amp; Sons, Inc. </a:t>
            </a:r>
            <a:endParaRPr lang="en-US" dirty="0"/>
          </a:p>
        </p:txBody>
      </p:sp>
      <p:sp>
        <p:nvSpPr>
          <p:cNvPr id="9" name="Content Placeholder 8"/>
          <p:cNvSpPr>
            <a:spLocks noGrp="1"/>
          </p:cNvSpPr>
          <p:nvPr>
            <p:ph sz="quarter" idx="18"/>
          </p:nvPr>
        </p:nvSpPr>
        <p:spPr>
          <a:xfrm>
            <a:off x="2286000" y="4724400"/>
            <a:ext cx="4572000" cy="1489075"/>
          </a:xfrm>
          <a:prstGeom prst="rect">
            <a:avLst/>
          </a:prstGeom>
        </p:spPr>
        <p:txBody>
          <a:bodyPr/>
          <a:lstStyle>
            <a:lvl1pPr marL="0" indent="0">
              <a:buNone/>
              <a:defRPr sz="2800" b="0" i="0">
                <a:latin typeface="Times New Roman" charset="0"/>
                <a:ea typeface="Times New Roman" charset="0"/>
                <a:cs typeface="Times New Roman" charset="0"/>
              </a:defRPr>
            </a:lvl1pPr>
          </a:lstStyle>
          <a:p>
            <a:pPr lvl="0"/>
            <a:endParaRPr lang="en-US" dirty="0"/>
          </a:p>
        </p:txBody>
      </p:sp>
    </p:spTree>
    <p:extLst>
      <p:ext uri="{BB962C8B-B14F-4D97-AF65-F5344CB8AC3E}">
        <p14:creationId xmlns:p14="http://schemas.microsoft.com/office/powerpoint/2010/main" val="61329841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userDrawn="1">
  <p:cSld name="Image Slide: Version A">
    <p:spTree>
      <p:nvGrpSpPr>
        <p:cNvPr id="1" name=""/>
        <p:cNvGrpSpPr/>
        <p:nvPr/>
      </p:nvGrpSpPr>
      <p:grpSpPr>
        <a:xfrm>
          <a:off x="0" y="0"/>
          <a:ext cx="0" cy="0"/>
          <a:chOff x="0" y="0"/>
          <a:chExt cx="0" cy="0"/>
        </a:xfrm>
      </p:grpSpPr>
      <p:sp>
        <p:nvSpPr>
          <p:cNvPr id="6" name="Title 1"/>
          <p:cNvSpPr>
            <a:spLocks noGrp="1"/>
          </p:cNvSpPr>
          <p:nvPr>
            <p:ph type="title"/>
          </p:nvPr>
        </p:nvSpPr>
        <p:spPr>
          <a:xfrm>
            <a:off x="304800" y="5410201"/>
            <a:ext cx="8534400" cy="380999"/>
          </a:xfrm>
          <a:prstGeom prst="rect">
            <a:avLst/>
          </a:prstGeom>
        </p:spPr>
        <p:txBody>
          <a:bodyPr/>
          <a:lstStyle>
            <a:lvl1pPr>
              <a:defRPr sz="2000">
                <a:latin typeface="Times New Roman" charset="0"/>
                <a:ea typeface="Times New Roman" charset="0"/>
                <a:cs typeface="Times New Roman" charset="0"/>
              </a:defRPr>
            </a:lvl1pPr>
          </a:lstStyle>
          <a:p>
            <a:r>
              <a:rPr lang="en-US" dirty="0"/>
              <a:t>Click to edit Master title style</a:t>
            </a:r>
          </a:p>
        </p:txBody>
      </p:sp>
      <p:sp>
        <p:nvSpPr>
          <p:cNvPr id="5" name="Content Placeholder 2"/>
          <p:cNvSpPr>
            <a:spLocks noGrp="1"/>
          </p:cNvSpPr>
          <p:nvPr>
            <p:ph idx="1"/>
          </p:nvPr>
        </p:nvSpPr>
        <p:spPr>
          <a:xfrm>
            <a:off x="304800" y="609601"/>
            <a:ext cx="8534400" cy="4726179"/>
          </a:xfrm>
          <a:prstGeom prst="rect">
            <a:avLst/>
          </a:prstGeom>
        </p:spPr>
        <p:txBody>
          <a:bodyPr/>
          <a:lstStyle>
            <a:lvl1pPr marL="0" indent="0">
              <a:buNone/>
              <a:defRPr b="0" i="0">
                <a:latin typeface="Times New Roman" charset="0"/>
                <a:ea typeface="Times New Roman" charset="0"/>
                <a:cs typeface="Times New Roman" charset="0"/>
              </a:defRPr>
            </a:lvl1pPr>
          </a:lstStyle>
          <a:p>
            <a:pPr lvl="0"/>
            <a:endParaRPr lang="en-US" dirty="0"/>
          </a:p>
        </p:txBody>
      </p:sp>
      <p:sp>
        <p:nvSpPr>
          <p:cNvPr id="8" name="Content Placeholder 7"/>
          <p:cNvSpPr>
            <a:spLocks noGrp="1"/>
          </p:cNvSpPr>
          <p:nvPr>
            <p:ph sz="quarter" idx="12"/>
          </p:nvPr>
        </p:nvSpPr>
        <p:spPr>
          <a:xfrm>
            <a:off x="304800" y="5791200"/>
            <a:ext cx="8534400" cy="457199"/>
          </a:xfrm>
          <a:prstGeom prst="rect">
            <a:avLst/>
          </a:prstGeom>
        </p:spPr>
        <p:txBody>
          <a:bodyPr/>
          <a:lstStyle>
            <a:lvl1pPr marL="0" indent="0">
              <a:buNone/>
              <a:defRPr sz="2000" b="0" i="0">
                <a:latin typeface="Times New Roman" charset="0"/>
                <a:ea typeface="Times New Roman" charset="0"/>
                <a:cs typeface="Times New Roman" charset="0"/>
              </a:defRPr>
            </a:lvl1pPr>
          </a:lstStyle>
          <a:p>
            <a:pPr lvl="0"/>
            <a:endParaRPr lang="en-US" dirty="0"/>
          </a:p>
        </p:txBody>
      </p:sp>
      <p:sp>
        <p:nvSpPr>
          <p:cNvPr id="4" name="Slide Number Placeholder 3"/>
          <p:cNvSpPr>
            <a:spLocks noGrp="1"/>
          </p:cNvSpPr>
          <p:nvPr>
            <p:ph type="sldNum" sz="quarter" idx="11"/>
          </p:nvPr>
        </p:nvSpPr>
        <p:spPr>
          <a:xfrm>
            <a:off x="6457950" y="6356350"/>
            <a:ext cx="2381250" cy="365125"/>
          </a:xfrm>
        </p:spPr>
        <p:txBody>
          <a:bodyPr/>
          <a:lstStyle/>
          <a:p>
            <a:fld id="{43DD970A-8A59-5645-997B-8F1EF841716D}" type="slidenum">
              <a:rPr lang="en-US" smtClean="0"/>
              <a:pPr/>
              <a:t>‹#›</a:t>
            </a:fld>
            <a:endParaRPr lang="en-US" dirty="0"/>
          </a:p>
        </p:txBody>
      </p:sp>
      <p:sp>
        <p:nvSpPr>
          <p:cNvPr id="3" name="Footer Placeholder 2"/>
          <p:cNvSpPr>
            <a:spLocks noGrp="1"/>
          </p:cNvSpPr>
          <p:nvPr>
            <p:ph type="ftr" sz="quarter" idx="10"/>
          </p:nvPr>
        </p:nvSpPr>
        <p:spPr/>
        <p:txBody>
          <a:bodyPr/>
          <a:lstStyle/>
          <a:p>
            <a:r>
              <a:rPr lang="en-IN" dirty="0"/>
              <a:t>Copyright ©2016 John Wiley &amp; Sons, Inc. </a:t>
            </a:r>
            <a:endParaRPr lang="en-US" dirty="0"/>
          </a:p>
        </p:txBody>
      </p:sp>
    </p:spTree>
    <p:extLst>
      <p:ext uri="{BB962C8B-B14F-4D97-AF65-F5344CB8AC3E}">
        <p14:creationId xmlns:p14="http://schemas.microsoft.com/office/powerpoint/2010/main" val="21505622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userDrawn="1">
  <p:cSld name="Key Term: Version A">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04800" y="762001"/>
            <a:ext cx="8534400" cy="838199"/>
          </a:xfrm>
        </p:spPr>
        <p:txBody>
          <a:bodyPr/>
          <a:lstStyle/>
          <a:p>
            <a:r>
              <a:rPr lang="en-US" dirty="0"/>
              <a:t>Language</a:t>
            </a:r>
          </a:p>
        </p:txBody>
      </p:sp>
      <p:sp>
        <p:nvSpPr>
          <p:cNvPr id="7" name="Definition of Key Term"/>
          <p:cNvSpPr>
            <a:spLocks noGrp="1"/>
          </p:cNvSpPr>
          <p:nvPr>
            <p:ph sz="quarter" idx="15" hasCustomPrompt="1"/>
          </p:nvPr>
        </p:nvSpPr>
        <p:spPr>
          <a:xfrm>
            <a:off x="304800" y="1752600"/>
            <a:ext cx="8534400" cy="4114800"/>
          </a:xfrm>
          <a:prstGeom prst="rect">
            <a:avLst/>
          </a:prstGeom>
        </p:spPr>
        <p:txBody>
          <a:bodyPr/>
          <a:lstStyle>
            <a:lvl1pPr marL="292608" indent="-292608">
              <a:spcBef>
                <a:spcPts val="1000"/>
              </a:spcBef>
              <a:buClr>
                <a:schemeClr val="accent2"/>
              </a:buClr>
              <a:buFont typeface="Arial" charset="0"/>
              <a:buChar char="•"/>
              <a:defRPr sz="3000" b="0" i="0" baseline="0">
                <a:solidFill>
                  <a:schemeClr val="tx1"/>
                </a:solidFill>
                <a:latin typeface="Times New Roman" charset="0"/>
                <a:ea typeface="Times New Roman" charset="0"/>
                <a:cs typeface="Times New Roman" charset="0"/>
              </a:defRPr>
            </a:lvl1pPr>
            <a:lvl2pPr marL="803275" indent="-450850">
              <a:spcBef>
                <a:spcPts val="1000"/>
              </a:spcBef>
              <a:buFont typeface="+mj-lt"/>
              <a:buAutoNum type="alphaLcPeriod"/>
              <a:tabLst/>
              <a:defRPr sz="2800" b="0" i="0" baseline="0">
                <a:solidFill>
                  <a:schemeClr val="tx1"/>
                </a:solidFill>
                <a:latin typeface="Source Sans Pro" charset="0"/>
                <a:ea typeface="Source Sans Pro" charset="0"/>
                <a:cs typeface="Source Sans Pro" charset="0"/>
              </a:defRPr>
            </a:lvl2pPr>
          </a:lstStyle>
          <a:p>
            <a:pPr lvl="0"/>
            <a:r>
              <a:rPr lang="en-US" dirty="0"/>
              <a:t>Form of communication using sounds and symbols combined according to specified rules</a:t>
            </a:r>
          </a:p>
        </p:txBody>
      </p:sp>
      <p:sp>
        <p:nvSpPr>
          <p:cNvPr id="9" name="Media LInk"/>
          <p:cNvSpPr>
            <a:spLocks noGrp="1"/>
          </p:cNvSpPr>
          <p:nvPr>
            <p:ph sz="quarter" idx="16" hasCustomPrompt="1"/>
          </p:nvPr>
        </p:nvSpPr>
        <p:spPr>
          <a:xfrm>
            <a:off x="304800" y="5867400"/>
            <a:ext cx="8534400" cy="609600"/>
          </a:xfrm>
          <a:prstGeom prst="rect">
            <a:avLst/>
          </a:prstGeom>
        </p:spPr>
        <p:txBody>
          <a:bodyPr/>
          <a:lstStyle>
            <a:lvl1pPr marL="0" indent="0" algn="r">
              <a:buNone/>
              <a:defRPr sz="2200" b="0" i="0" baseline="0">
                <a:latin typeface="Times New Roman" charset="0"/>
                <a:ea typeface="Times New Roman" charset="0"/>
                <a:cs typeface="Times New Roman" charset="0"/>
              </a:defRPr>
            </a:lvl1pPr>
            <a:lvl2pPr algn="r">
              <a:defRPr/>
            </a:lvl2pPr>
            <a:lvl3pPr algn="r">
              <a:defRPr/>
            </a:lvl3pPr>
            <a:lvl4pPr algn="r">
              <a:defRPr/>
            </a:lvl4pPr>
            <a:lvl5pPr algn="r">
              <a:defRPr/>
            </a:lvl5pPr>
          </a:lstStyle>
          <a:p>
            <a:pPr lvl="0"/>
            <a:r>
              <a:rPr lang="en-US" dirty="0"/>
              <a:t>Media link placeholder</a:t>
            </a:r>
          </a:p>
        </p:txBody>
      </p:sp>
      <p:sp>
        <p:nvSpPr>
          <p:cNvPr id="3" name="Slide Number Placeholder 2"/>
          <p:cNvSpPr>
            <a:spLocks noGrp="1"/>
          </p:cNvSpPr>
          <p:nvPr>
            <p:ph type="sldNum" sz="quarter" idx="10"/>
          </p:nvPr>
        </p:nvSpPr>
        <p:spPr/>
        <p:txBody>
          <a:bodyPr/>
          <a:lstStyle/>
          <a:p>
            <a:fld id="{67B19427-F580-D146-B60E-4CADEE75497F}" type="slidenum">
              <a:rPr lang="en-US" smtClean="0"/>
              <a:pPr/>
              <a:t>‹#›</a:t>
            </a:fld>
            <a:endParaRPr lang="en-US" dirty="0"/>
          </a:p>
        </p:txBody>
      </p:sp>
      <p:sp>
        <p:nvSpPr>
          <p:cNvPr id="4" name="Footer Placeholder 3"/>
          <p:cNvSpPr>
            <a:spLocks noGrp="1"/>
          </p:cNvSpPr>
          <p:nvPr>
            <p:ph type="ftr" sz="quarter" idx="11"/>
          </p:nvPr>
        </p:nvSpPr>
        <p:spPr/>
        <p:txBody>
          <a:bodyPr/>
          <a:lstStyle/>
          <a:p>
            <a:r>
              <a:rPr lang="en-IN" dirty="0"/>
              <a:t>Copyright ©2016 John Wiley &amp; Sons, Inc. </a:t>
            </a:r>
            <a:endParaRPr lang="en-US" dirty="0"/>
          </a:p>
        </p:txBody>
      </p:sp>
    </p:spTree>
    <p:extLst>
      <p:ext uri="{BB962C8B-B14F-4D97-AF65-F5344CB8AC3E}">
        <p14:creationId xmlns:p14="http://schemas.microsoft.com/office/powerpoint/2010/main" val="7006093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hapter Outline: Version A">
    <p:spTree>
      <p:nvGrpSpPr>
        <p:cNvPr id="1" name=""/>
        <p:cNvGrpSpPr/>
        <p:nvPr/>
      </p:nvGrpSpPr>
      <p:grpSpPr>
        <a:xfrm>
          <a:off x="0" y="0"/>
          <a:ext cx="0" cy="0"/>
          <a:chOff x="0" y="0"/>
          <a:chExt cx="0" cy="0"/>
        </a:xfrm>
      </p:grpSpPr>
      <p:sp>
        <p:nvSpPr>
          <p:cNvPr id="2" name="Title"/>
          <p:cNvSpPr>
            <a:spLocks noGrp="1"/>
          </p:cNvSpPr>
          <p:nvPr>
            <p:ph type="title"/>
          </p:nvPr>
        </p:nvSpPr>
        <p:spPr>
          <a:xfrm>
            <a:off x="304800" y="762001"/>
            <a:ext cx="8534400" cy="838199"/>
          </a:xfrm>
          <a:prstGeom prst="rect">
            <a:avLst/>
          </a:prstGeom>
        </p:spPr>
        <p:txBody>
          <a:bodyPr/>
          <a:lstStyle>
            <a:lvl1pPr>
              <a:defRPr sz="4000">
                <a:solidFill>
                  <a:schemeClr val="accent1"/>
                </a:solidFill>
                <a:latin typeface="Times New Roman" charset="0"/>
                <a:ea typeface="Times New Roman" charset="0"/>
                <a:cs typeface="Times New Roman" charset="0"/>
              </a:defRPr>
            </a:lvl1pPr>
          </a:lstStyle>
          <a:p>
            <a:r>
              <a:rPr lang="en-US" dirty="0"/>
              <a:t>Click to edit Master title style</a:t>
            </a:r>
          </a:p>
        </p:txBody>
      </p:sp>
      <p:sp>
        <p:nvSpPr>
          <p:cNvPr id="13" name="COBBL"/>
          <p:cNvSpPr>
            <a:spLocks noGrp="1"/>
          </p:cNvSpPr>
          <p:nvPr>
            <p:ph sz="quarter" idx="10" hasCustomPrompt="1"/>
          </p:nvPr>
        </p:nvSpPr>
        <p:spPr>
          <a:xfrm>
            <a:off x="304800" y="1752600"/>
            <a:ext cx="8534400" cy="4495800"/>
          </a:xfrm>
          <a:prstGeom prst="rect">
            <a:avLst/>
          </a:prstGeom>
        </p:spPr>
        <p:txBody>
          <a:bodyPr/>
          <a:lstStyle>
            <a:lvl1pPr marL="295275" indent="-295275">
              <a:buClr>
                <a:schemeClr val="accent2"/>
              </a:buClr>
              <a:tabLst/>
              <a:defRPr sz="2800" b="0" i="0" baseline="0">
                <a:latin typeface="Times New Roman" charset="0"/>
                <a:ea typeface="Times New Roman" charset="0"/>
                <a:cs typeface="Times New Roman" charset="0"/>
              </a:defRPr>
            </a:lvl1pPr>
            <a:lvl2pPr>
              <a:defRPr sz="2800" b="0" i="0">
                <a:latin typeface="Source Sans Pro" charset="0"/>
                <a:ea typeface="Source Sans Pro" charset="0"/>
                <a:cs typeface="Source Sans Pro" charset="0"/>
              </a:defRPr>
            </a:lvl2pPr>
            <a:lvl3pPr>
              <a:defRPr sz="2800" b="0" i="0">
                <a:latin typeface="Source Sans Pro" charset="0"/>
                <a:ea typeface="Source Sans Pro" charset="0"/>
                <a:cs typeface="Source Sans Pro" charset="0"/>
              </a:defRPr>
            </a:lvl3pPr>
            <a:lvl4pPr>
              <a:defRPr sz="2800" b="0" i="0">
                <a:latin typeface="Source Sans Pro" charset="0"/>
                <a:ea typeface="Source Sans Pro" charset="0"/>
                <a:cs typeface="Source Sans Pro" charset="0"/>
              </a:defRPr>
            </a:lvl4pPr>
            <a:lvl5pPr>
              <a:defRPr sz="2800" b="0" i="0">
                <a:latin typeface="Source Sans Pro" charset="0"/>
                <a:ea typeface="Source Sans Pro" charset="0"/>
                <a:cs typeface="Source Sans Pro" charset="0"/>
              </a:defRPr>
            </a:lvl5pPr>
          </a:lstStyle>
          <a:p>
            <a:pPr lvl="0"/>
            <a:r>
              <a:rPr lang="en-US" dirty="0"/>
              <a:t>This Is a Sample Outline for One-Column</a:t>
            </a:r>
          </a:p>
          <a:p>
            <a:pPr lvl="0"/>
            <a:r>
              <a:rPr lang="en-US" dirty="0"/>
              <a:t>It Is One-Column Only</a:t>
            </a:r>
          </a:p>
          <a:p>
            <a:pPr lvl="0"/>
            <a:r>
              <a:rPr lang="en-US" dirty="0"/>
              <a:t>This Outline Has H1 Headings Only</a:t>
            </a:r>
          </a:p>
          <a:p>
            <a:pPr lvl="0"/>
            <a:r>
              <a:rPr lang="en-US" dirty="0"/>
              <a:t>The Headings Are in Title Case, Matching the </a:t>
            </a:r>
            <a:r>
              <a:rPr lang="en-US" dirty="0" err="1"/>
              <a:t>eText</a:t>
            </a:r>
            <a:r>
              <a:rPr lang="en-US" dirty="0"/>
              <a:t>; This Can Vary by Title</a:t>
            </a:r>
          </a:p>
          <a:p>
            <a:pPr lvl="0"/>
            <a:r>
              <a:rPr lang="en-US" dirty="0"/>
              <a:t>This List Is Bulleted</a:t>
            </a:r>
          </a:p>
          <a:p>
            <a:pPr lvl="0"/>
            <a:r>
              <a:rPr lang="en-US" dirty="0"/>
              <a:t>The Outline Slide Has a Footer</a:t>
            </a:r>
          </a:p>
          <a:p>
            <a:pPr lvl="0"/>
            <a:r>
              <a:rPr lang="en-US" dirty="0"/>
              <a:t>Outline Items Usually Have No Ending Punctuation</a:t>
            </a:r>
          </a:p>
        </p:txBody>
      </p:sp>
      <p:sp>
        <p:nvSpPr>
          <p:cNvPr id="4" name="Slide Number Placeholder 3"/>
          <p:cNvSpPr>
            <a:spLocks noGrp="1"/>
          </p:cNvSpPr>
          <p:nvPr>
            <p:ph type="sldNum" sz="quarter" idx="12"/>
          </p:nvPr>
        </p:nvSpPr>
        <p:spPr/>
        <p:txBody>
          <a:bodyPr/>
          <a:lstStyle>
            <a:lvl1pPr>
              <a:defRPr>
                <a:latin typeface="Times New Roman" charset="0"/>
                <a:ea typeface="Times New Roman" charset="0"/>
                <a:cs typeface="Times New Roman" charset="0"/>
              </a:defRPr>
            </a:lvl1pPr>
          </a:lstStyle>
          <a:p>
            <a:fld id="{67B19427-F580-D146-B60E-4CADEE75497F}" type="slidenum">
              <a:rPr lang="en-US" smtClean="0"/>
              <a:pPr/>
              <a:t>‹#›</a:t>
            </a:fld>
            <a:endParaRPr lang="en-US" dirty="0"/>
          </a:p>
        </p:txBody>
      </p:sp>
      <p:sp>
        <p:nvSpPr>
          <p:cNvPr id="3" name="Footer Placeholder 2"/>
          <p:cNvSpPr>
            <a:spLocks noGrp="1"/>
          </p:cNvSpPr>
          <p:nvPr>
            <p:ph type="ftr" sz="quarter" idx="11"/>
          </p:nvPr>
        </p:nvSpPr>
        <p:spPr/>
        <p:txBody>
          <a:bodyPr/>
          <a:lstStyle>
            <a:lvl1pPr>
              <a:defRPr>
                <a:latin typeface="Times New Roman" charset="0"/>
                <a:ea typeface="Times New Roman" charset="0"/>
                <a:cs typeface="Times New Roman" charset="0"/>
              </a:defRPr>
            </a:lvl1pPr>
          </a:lstStyle>
          <a:p>
            <a:r>
              <a:rPr lang="en-IN" dirty="0"/>
              <a:t>Copyright ©2016 John Wiley &amp; Sons, Inc. </a:t>
            </a:r>
            <a:endParaRPr lang="en-US" dirty="0"/>
          </a:p>
        </p:txBody>
      </p:sp>
    </p:spTree>
    <p:extLst>
      <p:ext uri="{BB962C8B-B14F-4D97-AF65-F5344CB8AC3E}">
        <p14:creationId xmlns:p14="http://schemas.microsoft.com/office/powerpoint/2010/main" val="186693603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2_Key Term: Version A">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04800" y="762001"/>
            <a:ext cx="8534400" cy="838199"/>
          </a:xfrm>
        </p:spPr>
        <p:txBody>
          <a:bodyPr/>
          <a:lstStyle/>
          <a:p>
            <a:r>
              <a:rPr lang="en-US" dirty="0"/>
              <a:t>Language</a:t>
            </a:r>
          </a:p>
        </p:txBody>
      </p:sp>
      <p:sp>
        <p:nvSpPr>
          <p:cNvPr id="7" name="Definition of Key Term"/>
          <p:cNvSpPr>
            <a:spLocks noGrp="1"/>
          </p:cNvSpPr>
          <p:nvPr>
            <p:ph sz="quarter" idx="15"/>
          </p:nvPr>
        </p:nvSpPr>
        <p:spPr>
          <a:xfrm>
            <a:off x="304800" y="1752600"/>
            <a:ext cx="8534400" cy="762000"/>
          </a:xfrm>
          <a:prstGeom prst="rect">
            <a:avLst/>
          </a:prstGeom>
        </p:spPr>
        <p:txBody>
          <a:bodyPr/>
          <a:lstStyle>
            <a:lvl1pPr marL="292608" indent="-292608">
              <a:spcBef>
                <a:spcPts val="1000"/>
              </a:spcBef>
              <a:buClr>
                <a:schemeClr val="accent2"/>
              </a:buClr>
              <a:buFont typeface="Arial" charset="0"/>
              <a:buNone/>
              <a:defRPr sz="3000" b="0" i="0" baseline="0">
                <a:solidFill>
                  <a:schemeClr val="tx1"/>
                </a:solidFill>
                <a:latin typeface="Times New Roman" charset="0"/>
                <a:ea typeface="Times New Roman" charset="0"/>
                <a:cs typeface="Times New Roman" charset="0"/>
              </a:defRPr>
            </a:lvl1pPr>
            <a:lvl2pPr marL="803275" indent="-450850">
              <a:spcBef>
                <a:spcPts val="1000"/>
              </a:spcBef>
              <a:buFont typeface="+mj-lt"/>
              <a:buAutoNum type="alphaLcPeriod"/>
              <a:tabLst/>
              <a:defRPr sz="2800" b="0" i="0" baseline="0">
                <a:solidFill>
                  <a:schemeClr val="tx1"/>
                </a:solidFill>
                <a:latin typeface="Source Sans Pro" charset="0"/>
                <a:ea typeface="Source Sans Pro" charset="0"/>
                <a:cs typeface="Source Sans Pro" charset="0"/>
              </a:defRPr>
            </a:lvl2pPr>
          </a:lstStyle>
          <a:p>
            <a:pPr lvl="0"/>
            <a:endParaRPr lang="en-US" dirty="0"/>
          </a:p>
        </p:txBody>
      </p:sp>
      <p:sp>
        <p:nvSpPr>
          <p:cNvPr id="9" name="Media LInk"/>
          <p:cNvSpPr>
            <a:spLocks noGrp="1"/>
          </p:cNvSpPr>
          <p:nvPr>
            <p:ph sz="quarter" idx="16"/>
          </p:nvPr>
        </p:nvSpPr>
        <p:spPr>
          <a:xfrm>
            <a:off x="304800" y="2667000"/>
            <a:ext cx="8534400" cy="609600"/>
          </a:xfrm>
          <a:prstGeom prst="rect">
            <a:avLst/>
          </a:prstGeom>
        </p:spPr>
        <p:txBody>
          <a:bodyPr/>
          <a:lstStyle>
            <a:lvl1pPr marL="0" indent="0" algn="r">
              <a:buNone/>
              <a:defRPr sz="2200" b="0" i="0" baseline="0">
                <a:latin typeface="Times New Roman" charset="0"/>
                <a:ea typeface="Times New Roman" charset="0"/>
                <a:cs typeface="Times New Roman" charset="0"/>
              </a:defRPr>
            </a:lvl1pPr>
            <a:lvl2pPr algn="r">
              <a:defRPr/>
            </a:lvl2pPr>
            <a:lvl3pPr algn="r">
              <a:defRPr/>
            </a:lvl3pPr>
            <a:lvl4pPr algn="r">
              <a:defRPr/>
            </a:lvl4pPr>
            <a:lvl5pPr algn="r">
              <a:defRPr/>
            </a:lvl5pPr>
          </a:lstStyle>
          <a:p>
            <a:pPr lvl="0"/>
            <a:endParaRPr lang="en-US" dirty="0"/>
          </a:p>
        </p:txBody>
      </p:sp>
      <p:sp>
        <p:nvSpPr>
          <p:cNvPr id="3" name="Slide Number Placeholder 2"/>
          <p:cNvSpPr>
            <a:spLocks noGrp="1"/>
          </p:cNvSpPr>
          <p:nvPr>
            <p:ph type="sldNum" sz="quarter" idx="10"/>
          </p:nvPr>
        </p:nvSpPr>
        <p:spPr/>
        <p:txBody>
          <a:bodyPr/>
          <a:lstStyle/>
          <a:p>
            <a:fld id="{67B19427-F580-D146-B60E-4CADEE75497F}" type="slidenum">
              <a:rPr lang="en-US" smtClean="0"/>
              <a:pPr/>
              <a:t>‹#›</a:t>
            </a:fld>
            <a:endParaRPr lang="en-US" dirty="0"/>
          </a:p>
        </p:txBody>
      </p:sp>
      <p:sp>
        <p:nvSpPr>
          <p:cNvPr id="4" name="Footer Placeholder 3"/>
          <p:cNvSpPr>
            <a:spLocks noGrp="1"/>
          </p:cNvSpPr>
          <p:nvPr>
            <p:ph type="ftr" sz="quarter" idx="11"/>
          </p:nvPr>
        </p:nvSpPr>
        <p:spPr/>
        <p:txBody>
          <a:bodyPr/>
          <a:lstStyle/>
          <a:p>
            <a:r>
              <a:rPr lang="en-IN" dirty="0"/>
              <a:t>Copyright ©2016 John Wiley &amp; Sons, Inc. </a:t>
            </a:r>
            <a:endParaRPr lang="en-US" dirty="0"/>
          </a:p>
        </p:txBody>
      </p:sp>
      <p:sp>
        <p:nvSpPr>
          <p:cNvPr id="10" name="Content Placeholder 9"/>
          <p:cNvSpPr>
            <a:spLocks noGrp="1"/>
          </p:cNvSpPr>
          <p:nvPr>
            <p:ph sz="quarter" idx="17"/>
          </p:nvPr>
        </p:nvSpPr>
        <p:spPr>
          <a:xfrm>
            <a:off x="304800" y="3352800"/>
            <a:ext cx="8534400" cy="609600"/>
          </a:xfrm>
          <a:prstGeom prst="rect">
            <a:avLst/>
          </a:prstGeom>
        </p:spPr>
        <p:txBody>
          <a:bodyPr/>
          <a:lstStyle>
            <a:lvl1pPr>
              <a:buNone/>
              <a:defRPr/>
            </a:lvl1pPr>
          </a:lstStyle>
          <a:p>
            <a:pPr lvl="0"/>
            <a:endParaRPr lang="en-US" dirty="0"/>
          </a:p>
        </p:txBody>
      </p:sp>
      <p:sp>
        <p:nvSpPr>
          <p:cNvPr id="12" name="Content Placeholder 11"/>
          <p:cNvSpPr>
            <a:spLocks noGrp="1"/>
          </p:cNvSpPr>
          <p:nvPr>
            <p:ph sz="quarter" idx="18"/>
          </p:nvPr>
        </p:nvSpPr>
        <p:spPr>
          <a:xfrm>
            <a:off x="304800" y="4038600"/>
            <a:ext cx="8534400" cy="609600"/>
          </a:xfrm>
          <a:prstGeom prst="rect">
            <a:avLst/>
          </a:prstGeom>
        </p:spPr>
        <p:txBody>
          <a:bodyPr/>
          <a:lstStyle>
            <a:lvl1pPr>
              <a:buNone/>
              <a:defRPr/>
            </a:lvl1pPr>
          </a:lstStyle>
          <a:p>
            <a:pPr lvl="0"/>
            <a:endParaRPr lang="en-US" dirty="0"/>
          </a:p>
        </p:txBody>
      </p:sp>
      <p:sp>
        <p:nvSpPr>
          <p:cNvPr id="14" name="Content Placeholder 13"/>
          <p:cNvSpPr>
            <a:spLocks noGrp="1"/>
          </p:cNvSpPr>
          <p:nvPr>
            <p:ph sz="quarter" idx="19"/>
          </p:nvPr>
        </p:nvSpPr>
        <p:spPr>
          <a:xfrm>
            <a:off x="304800" y="4800600"/>
            <a:ext cx="8534400" cy="609600"/>
          </a:xfrm>
          <a:prstGeom prst="rect">
            <a:avLst/>
          </a:prstGeom>
        </p:spPr>
        <p:txBody>
          <a:bodyPr/>
          <a:lstStyle>
            <a:lvl1pPr>
              <a:buNone/>
              <a:defRPr/>
            </a:lvl1pPr>
          </a:lstStyle>
          <a:p>
            <a:pPr lvl="0"/>
            <a:endParaRPr lang="en-US" dirty="0"/>
          </a:p>
        </p:txBody>
      </p:sp>
      <p:sp>
        <p:nvSpPr>
          <p:cNvPr id="16" name="Content Placeholder 15"/>
          <p:cNvSpPr>
            <a:spLocks noGrp="1"/>
          </p:cNvSpPr>
          <p:nvPr>
            <p:ph sz="quarter" idx="20"/>
          </p:nvPr>
        </p:nvSpPr>
        <p:spPr>
          <a:xfrm>
            <a:off x="304800" y="5486400"/>
            <a:ext cx="8534400" cy="533400"/>
          </a:xfrm>
          <a:prstGeom prst="rect">
            <a:avLst/>
          </a:prstGeom>
        </p:spPr>
        <p:txBody>
          <a:bodyPr/>
          <a:lstStyle>
            <a:lvl1pPr>
              <a:buNone/>
              <a:defRPr/>
            </a:lvl1pPr>
          </a:lstStyle>
          <a:p>
            <a:pPr lvl="0"/>
            <a:endParaRPr lang="en-US" dirty="0"/>
          </a:p>
        </p:txBody>
      </p:sp>
    </p:spTree>
    <p:extLst>
      <p:ext uri="{BB962C8B-B14F-4D97-AF65-F5344CB8AC3E}">
        <p14:creationId xmlns:p14="http://schemas.microsoft.com/office/powerpoint/2010/main" val="70060934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1_Key Term: Version A">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04800" y="762001"/>
            <a:ext cx="8534400" cy="838199"/>
          </a:xfrm>
        </p:spPr>
        <p:txBody>
          <a:bodyPr/>
          <a:lstStyle/>
          <a:p>
            <a:r>
              <a:rPr lang="en-US" dirty="0"/>
              <a:t>Language</a:t>
            </a:r>
          </a:p>
        </p:txBody>
      </p:sp>
      <p:sp>
        <p:nvSpPr>
          <p:cNvPr id="7" name="Definition of Key Term"/>
          <p:cNvSpPr>
            <a:spLocks noGrp="1"/>
          </p:cNvSpPr>
          <p:nvPr>
            <p:ph sz="quarter" idx="15"/>
          </p:nvPr>
        </p:nvSpPr>
        <p:spPr>
          <a:xfrm>
            <a:off x="304800" y="1752600"/>
            <a:ext cx="8534400" cy="533400"/>
          </a:xfrm>
          <a:prstGeom prst="rect">
            <a:avLst/>
          </a:prstGeom>
        </p:spPr>
        <p:txBody>
          <a:bodyPr/>
          <a:lstStyle>
            <a:lvl1pPr marL="292608" indent="-292608">
              <a:spcBef>
                <a:spcPts val="1000"/>
              </a:spcBef>
              <a:buClr>
                <a:schemeClr val="accent2"/>
              </a:buClr>
              <a:buFont typeface="Arial" charset="0"/>
              <a:buNone/>
              <a:defRPr sz="3000" b="0" i="0" baseline="0">
                <a:solidFill>
                  <a:schemeClr val="tx1"/>
                </a:solidFill>
                <a:latin typeface="Times New Roman" charset="0"/>
                <a:ea typeface="Times New Roman" charset="0"/>
                <a:cs typeface="Times New Roman" charset="0"/>
              </a:defRPr>
            </a:lvl1pPr>
            <a:lvl2pPr marL="803275" indent="-450850">
              <a:spcBef>
                <a:spcPts val="1000"/>
              </a:spcBef>
              <a:buFont typeface="+mj-lt"/>
              <a:buAutoNum type="alphaLcPeriod"/>
              <a:tabLst/>
              <a:defRPr sz="2800" b="0" i="0" baseline="0">
                <a:solidFill>
                  <a:schemeClr val="tx1"/>
                </a:solidFill>
                <a:latin typeface="Source Sans Pro" charset="0"/>
                <a:ea typeface="Source Sans Pro" charset="0"/>
                <a:cs typeface="Source Sans Pro" charset="0"/>
              </a:defRPr>
            </a:lvl2pPr>
          </a:lstStyle>
          <a:p>
            <a:pPr lvl="0"/>
            <a:endParaRPr lang="en-US" dirty="0"/>
          </a:p>
        </p:txBody>
      </p:sp>
      <p:sp>
        <p:nvSpPr>
          <p:cNvPr id="9" name="Media LInk"/>
          <p:cNvSpPr>
            <a:spLocks noGrp="1"/>
          </p:cNvSpPr>
          <p:nvPr>
            <p:ph sz="quarter" idx="16"/>
          </p:nvPr>
        </p:nvSpPr>
        <p:spPr>
          <a:xfrm>
            <a:off x="304800" y="2438400"/>
            <a:ext cx="8534400" cy="457200"/>
          </a:xfrm>
          <a:prstGeom prst="rect">
            <a:avLst/>
          </a:prstGeom>
        </p:spPr>
        <p:txBody>
          <a:bodyPr/>
          <a:lstStyle>
            <a:lvl1pPr marL="0" indent="0" algn="r">
              <a:buNone/>
              <a:defRPr sz="2200" b="0" i="0" baseline="0">
                <a:latin typeface="Times New Roman" charset="0"/>
                <a:ea typeface="Times New Roman" charset="0"/>
                <a:cs typeface="Times New Roman" charset="0"/>
              </a:defRPr>
            </a:lvl1pPr>
            <a:lvl2pPr algn="r">
              <a:defRPr/>
            </a:lvl2pPr>
            <a:lvl3pPr algn="r">
              <a:defRPr/>
            </a:lvl3pPr>
            <a:lvl4pPr algn="r">
              <a:defRPr/>
            </a:lvl4pPr>
            <a:lvl5pPr algn="r">
              <a:defRPr/>
            </a:lvl5pPr>
          </a:lstStyle>
          <a:p>
            <a:pPr lvl="0"/>
            <a:endParaRPr lang="en-US" dirty="0"/>
          </a:p>
        </p:txBody>
      </p:sp>
      <p:sp>
        <p:nvSpPr>
          <p:cNvPr id="3" name="Slide Number Placeholder 2"/>
          <p:cNvSpPr>
            <a:spLocks noGrp="1"/>
          </p:cNvSpPr>
          <p:nvPr>
            <p:ph type="sldNum" sz="quarter" idx="10"/>
          </p:nvPr>
        </p:nvSpPr>
        <p:spPr/>
        <p:txBody>
          <a:bodyPr/>
          <a:lstStyle/>
          <a:p>
            <a:fld id="{67B19427-F580-D146-B60E-4CADEE75497F}" type="slidenum">
              <a:rPr lang="en-US" smtClean="0"/>
              <a:pPr/>
              <a:t>‹#›</a:t>
            </a:fld>
            <a:endParaRPr lang="en-US" dirty="0"/>
          </a:p>
        </p:txBody>
      </p:sp>
      <p:sp>
        <p:nvSpPr>
          <p:cNvPr id="4" name="Footer Placeholder 3"/>
          <p:cNvSpPr>
            <a:spLocks noGrp="1"/>
          </p:cNvSpPr>
          <p:nvPr>
            <p:ph type="ftr" sz="quarter" idx="11"/>
          </p:nvPr>
        </p:nvSpPr>
        <p:spPr/>
        <p:txBody>
          <a:bodyPr/>
          <a:lstStyle/>
          <a:p>
            <a:r>
              <a:rPr lang="en-IN" dirty="0"/>
              <a:t>Copyright ©2016 John Wiley &amp; Sons, Inc. </a:t>
            </a:r>
            <a:endParaRPr lang="en-US" dirty="0"/>
          </a:p>
        </p:txBody>
      </p:sp>
      <p:sp>
        <p:nvSpPr>
          <p:cNvPr id="10" name="Content Placeholder 9"/>
          <p:cNvSpPr>
            <a:spLocks noGrp="1"/>
          </p:cNvSpPr>
          <p:nvPr>
            <p:ph sz="quarter" idx="17"/>
          </p:nvPr>
        </p:nvSpPr>
        <p:spPr>
          <a:xfrm>
            <a:off x="304800" y="2971800"/>
            <a:ext cx="8534400" cy="457200"/>
          </a:xfrm>
          <a:prstGeom prst="rect">
            <a:avLst/>
          </a:prstGeom>
        </p:spPr>
        <p:txBody>
          <a:bodyPr/>
          <a:lstStyle>
            <a:lvl1pPr>
              <a:buNone/>
              <a:defRPr/>
            </a:lvl1pPr>
          </a:lstStyle>
          <a:p>
            <a:pPr lvl="0"/>
            <a:endParaRPr lang="en-US" dirty="0"/>
          </a:p>
        </p:txBody>
      </p:sp>
      <p:sp>
        <p:nvSpPr>
          <p:cNvPr id="12" name="Content Placeholder 11"/>
          <p:cNvSpPr>
            <a:spLocks noGrp="1"/>
          </p:cNvSpPr>
          <p:nvPr>
            <p:ph sz="quarter" idx="18"/>
          </p:nvPr>
        </p:nvSpPr>
        <p:spPr>
          <a:xfrm>
            <a:off x="304800" y="3505200"/>
            <a:ext cx="8534400" cy="457200"/>
          </a:xfrm>
          <a:prstGeom prst="rect">
            <a:avLst/>
          </a:prstGeom>
        </p:spPr>
        <p:txBody>
          <a:bodyPr/>
          <a:lstStyle>
            <a:lvl1pPr>
              <a:buNone/>
              <a:defRPr/>
            </a:lvl1pPr>
          </a:lstStyle>
          <a:p>
            <a:pPr lvl="0"/>
            <a:endParaRPr lang="en-US" dirty="0"/>
          </a:p>
        </p:txBody>
      </p:sp>
      <p:sp>
        <p:nvSpPr>
          <p:cNvPr id="14" name="Content Placeholder 13"/>
          <p:cNvSpPr>
            <a:spLocks noGrp="1"/>
          </p:cNvSpPr>
          <p:nvPr>
            <p:ph sz="quarter" idx="19"/>
          </p:nvPr>
        </p:nvSpPr>
        <p:spPr>
          <a:xfrm>
            <a:off x="304800" y="4038600"/>
            <a:ext cx="8534400" cy="533400"/>
          </a:xfrm>
          <a:prstGeom prst="rect">
            <a:avLst/>
          </a:prstGeom>
        </p:spPr>
        <p:txBody>
          <a:bodyPr/>
          <a:lstStyle>
            <a:lvl1pPr>
              <a:buNone/>
              <a:defRPr/>
            </a:lvl1pPr>
          </a:lstStyle>
          <a:p>
            <a:pPr lvl="0"/>
            <a:endParaRPr lang="en-US" dirty="0"/>
          </a:p>
        </p:txBody>
      </p:sp>
      <p:sp>
        <p:nvSpPr>
          <p:cNvPr id="16" name="Content Placeholder 15"/>
          <p:cNvSpPr>
            <a:spLocks noGrp="1"/>
          </p:cNvSpPr>
          <p:nvPr>
            <p:ph sz="quarter" idx="20"/>
          </p:nvPr>
        </p:nvSpPr>
        <p:spPr>
          <a:xfrm>
            <a:off x="304800" y="4648200"/>
            <a:ext cx="8534400" cy="533400"/>
          </a:xfrm>
          <a:prstGeom prst="rect">
            <a:avLst/>
          </a:prstGeom>
        </p:spPr>
        <p:txBody>
          <a:bodyPr/>
          <a:lstStyle>
            <a:lvl1pPr>
              <a:buNone/>
              <a:defRPr/>
            </a:lvl1pPr>
          </a:lstStyle>
          <a:p>
            <a:pPr lvl="0"/>
            <a:endParaRPr lang="en-US" dirty="0"/>
          </a:p>
        </p:txBody>
      </p:sp>
      <p:sp>
        <p:nvSpPr>
          <p:cNvPr id="18" name="Content Placeholder 17"/>
          <p:cNvSpPr>
            <a:spLocks noGrp="1"/>
          </p:cNvSpPr>
          <p:nvPr>
            <p:ph sz="quarter" idx="21"/>
          </p:nvPr>
        </p:nvSpPr>
        <p:spPr>
          <a:xfrm>
            <a:off x="304800" y="5257800"/>
            <a:ext cx="8534400" cy="457200"/>
          </a:xfrm>
          <a:prstGeom prst="rect">
            <a:avLst/>
          </a:prstGeom>
        </p:spPr>
        <p:txBody>
          <a:bodyPr/>
          <a:lstStyle>
            <a:lvl1pPr>
              <a:buNone/>
              <a:defRPr/>
            </a:lvl1pPr>
          </a:lstStyle>
          <a:p>
            <a:pPr lvl="0"/>
            <a:endParaRPr lang="en-US" dirty="0"/>
          </a:p>
        </p:txBody>
      </p:sp>
    </p:spTree>
    <p:extLst>
      <p:ext uri="{BB962C8B-B14F-4D97-AF65-F5344CB8AC3E}">
        <p14:creationId xmlns:p14="http://schemas.microsoft.com/office/powerpoint/2010/main" val="70060934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11"/>
        <p:cNvGrpSpPr/>
        <p:nvPr/>
      </p:nvGrpSpPr>
      <p:grpSpPr>
        <a:xfrm>
          <a:off x="0" y="0"/>
          <a:ext cx="0" cy="0"/>
          <a:chOff x="0" y="0"/>
          <a:chExt cx="0" cy="0"/>
        </a:xfrm>
      </p:grpSpPr>
      <p:sp>
        <p:nvSpPr>
          <p:cNvPr id="12" name="Google Shape;12;p3"/>
          <p:cNvSpPr txBox="1">
            <a:spLocks noGrp="1"/>
          </p:cNvSpPr>
          <p:nvPr>
            <p:ph type="title"/>
          </p:nvPr>
        </p:nvSpPr>
        <p:spPr>
          <a:xfrm>
            <a:off x="457200" y="274638"/>
            <a:ext cx="8229600" cy="1143000"/>
          </a:xfrm>
          <a:prstGeom prst="rect">
            <a:avLst/>
          </a:prstGeom>
          <a:noFill/>
          <a:ln>
            <a:noFill/>
          </a:ln>
        </p:spPr>
        <p:txBody>
          <a:bodyPr spcFirstLastPara="1" wrap="square" lIns="91425" tIns="91425" rIns="91425" bIns="91425" anchor="b" anchorCtr="0">
            <a:noAutofit/>
          </a:bodyPr>
          <a:lstStyle>
            <a:lvl1pPr lvl="0" algn="l" rtl="0">
              <a:spcBef>
                <a:spcPts val="0"/>
              </a:spcBef>
              <a:spcAft>
                <a:spcPts val="0"/>
              </a:spcAft>
              <a:buSzPts val="3600"/>
              <a:buFont typeface="Arial"/>
              <a:buNone/>
              <a:defRPr sz="3600" b="1">
                <a:solidFill>
                  <a:schemeClr val="dk1"/>
                </a:solidFill>
                <a:latin typeface="Arial"/>
                <a:ea typeface="Arial"/>
                <a:cs typeface="Arial"/>
                <a:sym typeface="Arial"/>
              </a:defRPr>
            </a:lvl1pPr>
            <a:lvl2pPr lvl="1" algn="l" rtl="0">
              <a:spcBef>
                <a:spcPts val="0"/>
              </a:spcBef>
              <a:spcAft>
                <a:spcPts val="0"/>
              </a:spcAft>
              <a:buSzPts val="3600"/>
              <a:buFont typeface="Arial"/>
              <a:buNone/>
              <a:defRPr sz="3600" b="1">
                <a:solidFill>
                  <a:schemeClr val="dk1"/>
                </a:solidFill>
                <a:latin typeface="Arial"/>
                <a:ea typeface="Arial"/>
                <a:cs typeface="Arial"/>
                <a:sym typeface="Arial"/>
              </a:defRPr>
            </a:lvl2pPr>
            <a:lvl3pPr lvl="2" algn="l" rtl="0">
              <a:spcBef>
                <a:spcPts val="0"/>
              </a:spcBef>
              <a:spcAft>
                <a:spcPts val="0"/>
              </a:spcAft>
              <a:buSzPts val="3600"/>
              <a:buFont typeface="Arial"/>
              <a:buNone/>
              <a:defRPr sz="3600" b="1">
                <a:solidFill>
                  <a:schemeClr val="dk1"/>
                </a:solidFill>
                <a:latin typeface="Arial"/>
                <a:ea typeface="Arial"/>
                <a:cs typeface="Arial"/>
                <a:sym typeface="Arial"/>
              </a:defRPr>
            </a:lvl3pPr>
            <a:lvl4pPr lvl="3" algn="l" rtl="0">
              <a:spcBef>
                <a:spcPts val="0"/>
              </a:spcBef>
              <a:spcAft>
                <a:spcPts val="0"/>
              </a:spcAft>
              <a:buSzPts val="3600"/>
              <a:buFont typeface="Arial"/>
              <a:buNone/>
              <a:defRPr sz="3600" b="1">
                <a:solidFill>
                  <a:schemeClr val="dk1"/>
                </a:solidFill>
                <a:latin typeface="Arial"/>
                <a:ea typeface="Arial"/>
                <a:cs typeface="Arial"/>
                <a:sym typeface="Arial"/>
              </a:defRPr>
            </a:lvl4pPr>
            <a:lvl5pPr lvl="4" algn="l" rtl="0">
              <a:spcBef>
                <a:spcPts val="0"/>
              </a:spcBef>
              <a:spcAft>
                <a:spcPts val="0"/>
              </a:spcAft>
              <a:buSzPts val="3600"/>
              <a:buFont typeface="Arial"/>
              <a:buNone/>
              <a:defRPr sz="3600" b="1">
                <a:solidFill>
                  <a:schemeClr val="dk1"/>
                </a:solidFill>
                <a:latin typeface="Arial"/>
                <a:ea typeface="Arial"/>
                <a:cs typeface="Arial"/>
                <a:sym typeface="Arial"/>
              </a:defRPr>
            </a:lvl5pPr>
            <a:lvl6pPr lvl="5" algn="l" rtl="0">
              <a:spcBef>
                <a:spcPts val="0"/>
              </a:spcBef>
              <a:spcAft>
                <a:spcPts val="0"/>
              </a:spcAft>
              <a:buSzPts val="3600"/>
              <a:buFont typeface="Arial"/>
              <a:buNone/>
              <a:defRPr sz="3600" b="1">
                <a:solidFill>
                  <a:schemeClr val="dk1"/>
                </a:solidFill>
                <a:latin typeface="Arial"/>
                <a:ea typeface="Arial"/>
                <a:cs typeface="Arial"/>
                <a:sym typeface="Arial"/>
              </a:defRPr>
            </a:lvl6pPr>
            <a:lvl7pPr lvl="6" algn="l" rtl="0">
              <a:spcBef>
                <a:spcPts val="0"/>
              </a:spcBef>
              <a:spcAft>
                <a:spcPts val="0"/>
              </a:spcAft>
              <a:buSzPts val="3600"/>
              <a:buFont typeface="Arial"/>
              <a:buNone/>
              <a:defRPr sz="3600" b="1">
                <a:solidFill>
                  <a:schemeClr val="dk1"/>
                </a:solidFill>
                <a:latin typeface="Arial"/>
                <a:ea typeface="Arial"/>
                <a:cs typeface="Arial"/>
                <a:sym typeface="Arial"/>
              </a:defRPr>
            </a:lvl7pPr>
            <a:lvl8pPr lvl="7" algn="l" rtl="0">
              <a:spcBef>
                <a:spcPts val="0"/>
              </a:spcBef>
              <a:spcAft>
                <a:spcPts val="0"/>
              </a:spcAft>
              <a:buSzPts val="3600"/>
              <a:buFont typeface="Arial"/>
              <a:buNone/>
              <a:defRPr sz="3600" b="1">
                <a:solidFill>
                  <a:schemeClr val="dk1"/>
                </a:solidFill>
                <a:latin typeface="Arial"/>
                <a:ea typeface="Arial"/>
                <a:cs typeface="Arial"/>
                <a:sym typeface="Arial"/>
              </a:defRPr>
            </a:lvl8pPr>
            <a:lvl9pPr lvl="8" algn="l" rtl="0">
              <a:spcBef>
                <a:spcPts val="0"/>
              </a:spcBef>
              <a:spcAft>
                <a:spcPts val="0"/>
              </a:spcAft>
              <a:buSzPts val="3600"/>
              <a:buFont typeface="Arial"/>
              <a:buNone/>
              <a:defRPr sz="3600" b="1">
                <a:solidFill>
                  <a:schemeClr val="dk1"/>
                </a:solidFill>
                <a:latin typeface="Arial"/>
                <a:ea typeface="Arial"/>
                <a:cs typeface="Arial"/>
                <a:sym typeface="Arial"/>
              </a:defRPr>
            </a:lvl9pPr>
          </a:lstStyle>
          <a:p>
            <a:endParaRPr/>
          </a:p>
        </p:txBody>
      </p:sp>
      <p:sp>
        <p:nvSpPr>
          <p:cNvPr id="13" name="Google Shape;13;p3"/>
          <p:cNvSpPr txBox="1">
            <a:spLocks noGrp="1"/>
          </p:cNvSpPr>
          <p:nvPr>
            <p:ph type="body" idx="1"/>
          </p:nvPr>
        </p:nvSpPr>
        <p:spPr>
          <a:xfrm>
            <a:off x="457200" y="1600200"/>
            <a:ext cx="8229600" cy="4967574"/>
          </a:xfrm>
          <a:prstGeom prst="rect">
            <a:avLst/>
          </a:prstGeom>
          <a:noFill/>
          <a:ln>
            <a:noFill/>
          </a:ln>
        </p:spPr>
        <p:txBody>
          <a:bodyPr spcFirstLastPara="1" wrap="square" lIns="91425" tIns="91425" rIns="91425" bIns="91425" anchor="t" anchorCtr="0">
            <a:noAutofit/>
          </a:bodyPr>
          <a:lstStyle>
            <a:lvl1pPr marL="457200" lvl="0" indent="-419100" rtl="0">
              <a:spcBef>
                <a:spcPts val="600"/>
              </a:spcBef>
              <a:spcAft>
                <a:spcPts val="0"/>
              </a:spcAft>
              <a:buSzPts val="3000"/>
              <a:buChar char="●"/>
              <a:defRPr/>
            </a:lvl1pPr>
            <a:lvl2pPr marL="914400" lvl="1" indent="-381000" rtl="0">
              <a:spcBef>
                <a:spcPts val="0"/>
              </a:spcBef>
              <a:spcAft>
                <a:spcPts val="0"/>
              </a:spcAft>
              <a:buSzPts val="2400"/>
              <a:buChar char="○"/>
              <a:defRPr/>
            </a:lvl2pPr>
            <a:lvl3pPr marL="1371600" lvl="2" indent="-381000" rtl="0">
              <a:spcBef>
                <a:spcPts val="0"/>
              </a:spcBef>
              <a:spcAft>
                <a:spcPts val="0"/>
              </a:spcAft>
              <a:buSzPts val="2400"/>
              <a:buChar char="■"/>
              <a:defRPr/>
            </a:lvl3pPr>
            <a:lvl4pPr marL="1828800" lvl="3" indent="-342900" rtl="0">
              <a:spcBef>
                <a:spcPts val="0"/>
              </a:spcBef>
              <a:spcAft>
                <a:spcPts val="0"/>
              </a:spcAft>
              <a:buSzPts val="1800"/>
              <a:buChar char="●"/>
              <a:defRPr/>
            </a:lvl4pPr>
            <a:lvl5pPr marL="2286000" lvl="4" indent="-342900" rtl="0">
              <a:spcBef>
                <a:spcPts val="0"/>
              </a:spcBef>
              <a:spcAft>
                <a:spcPts val="0"/>
              </a:spcAft>
              <a:buSzPts val="1800"/>
              <a:buChar char="○"/>
              <a:defRPr sz="1800"/>
            </a:lvl5pPr>
            <a:lvl6pPr marL="2743200" lvl="5" indent="-342900" rtl="0">
              <a:spcBef>
                <a:spcPts val="0"/>
              </a:spcBef>
              <a:spcAft>
                <a:spcPts val="0"/>
              </a:spcAft>
              <a:buSzPts val="1800"/>
              <a:buChar char="■"/>
              <a:defRPr sz="1800"/>
            </a:lvl6pPr>
            <a:lvl7pPr marL="3200400" lvl="6" indent="-342900" rtl="0">
              <a:spcBef>
                <a:spcPts val="0"/>
              </a:spcBef>
              <a:spcAft>
                <a:spcPts val="0"/>
              </a:spcAft>
              <a:buSzPts val="1800"/>
              <a:buChar char="●"/>
              <a:defRPr sz="1800"/>
            </a:lvl7pPr>
            <a:lvl8pPr marL="3657600" lvl="7" indent="-342900" rtl="0">
              <a:spcBef>
                <a:spcPts val="0"/>
              </a:spcBef>
              <a:spcAft>
                <a:spcPts val="0"/>
              </a:spcAft>
              <a:buSzPts val="1800"/>
              <a:buChar char="○"/>
              <a:defRPr sz="1800"/>
            </a:lvl8pPr>
            <a:lvl9pPr marL="4114800" lvl="8" indent="-342900" rtl="0">
              <a:spcBef>
                <a:spcPts val="0"/>
              </a:spcBef>
              <a:spcAft>
                <a:spcPts val="0"/>
              </a:spcAft>
              <a:buSzPts val="1800"/>
              <a:buChar char="■"/>
              <a:defRPr sz="1800"/>
            </a:lvl9pPr>
          </a:lstStyle>
          <a:p>
            <a:endParaRPr/>
          </a:p>
        </p:txBody>
      </p:sp>
    </p:spTree>
    <p:extLst>
      <p:ext uri="{BB962C8B-B14F-4D97-AF65-F5344CB8AC3E}">
        <p14:creationId xmlns:p14="http://schemas.microsoft.com/office/powerpoint/2010/main" val="3401940766"/>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userDrawn="1">
  <p:cSld name="Title plus 1 column">
    <p:spTree>
      <p:nvGrpSpPr>
        <p:cNvPr id="1" name=""/>
        <p:cNvGrpSpPr/>
        <p:nvPr/>
      </p:nvGrpSpPr>
      <p:grpSpPr>
        <a:xfrm>
          <a:off x="0" y="0"/>
          <a:ext cx="0" cy="0"/>
          <a:chOff x="0" y="0"/>
          <a:chExt cx="0" cy="0"/>
        </a:xfrm>
      </p:grpSpPr>
      <p:sp>
        <p:nvSpPr>
          <p:cNvPr id="2" name="Title 1"/>
          <p:cNvSpPr>
            <a:spLocks noGrp="1"/>
          </p:cNvSpPr>
          <p:nvPr>
            <p:ph type="title"/>
          </p:nvPr>
        </p:nvSpPr>
        <p:spPr>
          <a:xfrm>
            <a:off x="277078" y="457200"/>
            <a:ext cx="8543926" cy="975360"/>
          </a:xfrm>
          <a:prstGeom prst="rect">
            <a:avLst/>
          </a:prstGeom>
        </p:spPr>
        <p:txBody>
          <a:bodyPr>
            <a:normAutofit/>
          </a:bodyPr>
          <a:lstStyle>
            <a:lvl1pPr>
              <a:defRPr sz="3600" b="0" i="0">
                <a:solidFill>
                  <a:srgbClr val="196E78"/>
                </a:solidFill>
                <a:latin typeface="+mn-lt"/>
                <a:ea typeface="Calibri" charset="0"/>
                <a:cs typeface="Calibri" charset="0"/>
              </a:defRPr>
            </a:lvl1pPr>
          </a:lstStyle>
          <a:p>
            <a:endParaRPr lang="en-US" dirty="0"/>
          </a:p>
        </p:txBody>
      </p:sp>
      <p:sp>
        <p:nvSpPr>
          <p:cNvPr id="13" name="Contents"/>
          <p:cNvSpPr>
            <a:spLocks noGrp="1"/>
          </p:cNvSpPr>
          <p:nvPr>
            <p:ph sz="quarter" idx="10" hasCustomPrompt="1"/>
          </p:nvPr>
        </p:nvSpPr>
        <p:spPr>
          <a:xfrm>
            <a:off x="304800" y="1432560"/>
            <a:ext cx="8534400" cy="4815840"/>
          </a:xfrm>
          <a:prstGeom prst="rect">
            <a:avLst/>
          </a:prstGeom>
        </p:spPr>
        <p:txBody>
          <a:bodyPr/>
          <a:lstStyle>
            <a:lvl1pPr marL="457200" indent="-457200" algn="l">
              <a:lnSpc>
                <a:spcPct val="100000"/>
              </a:lnSpc>
              <a:spcBef>
                <a:spcPts val="624"/>
              </a:spcBef>
              <a:buClr>
                <a:schemeClr val="accent2"/>
              </a:buClr>
              <a:buFont typeface="Arial" panose="020B0604020202020204" pitchFamily="34" charset="0"/>
              <a:buChar char="•"/>
              <a:tabLst/>
              <a:defRPr sz="2800" b="0" i="0" baseline="0">
                <a:latin typeface="+mn-lt"/>
                <a:ea typeface="Calibri" charset="0"/>
                <a:cs typeface="Calibri" charset="0"/>
              </a:defRPr>
            </a:lvl1pPr>
            <a:lvl2pPr marL="914400" indent="-457200">
              <a:lnSpc>
                <a:spcPct val="100000"/>
              </a:lnSpc>
              <a:spcBef>
                <a:spcPts val="624"/>
              </a:spcBef>
              <a:buClr>
                <a:schemeClr val="accent2"/>
              </a:buClr>
              <a:buSzPct val="80000"/>
              <a:buFont typeface="Courier New" panose="02070309020205020404" pitchFamily="49" charset="0"/>
              <a:buChar char="o"/>
              <a:defRPr sz="2600" b="0" i="0">
                <a:latin typeface="+mn-lt"/>
                <a:ea typeface="Calibri" panose="020F0502020204030204" pitchFamily="34" charset="0"/>
                <a:cs typeface="Calibri" panose="020F0502020204030204" pitchFamily="34" charset="0"/>
              </a:defRPr>
            </a:lvl2pPr>
            <a:lvl3pPr>
              <a:lnSpc>
                <a:spcPct val="100000"/>
              </a:lnSpc>
              <a:spcBef>
                <a:spcPts val="624"/>
              </a:spcBef>
              <a:defRPr sz="2400" b="0" i="0">
                <a:latin typeface="+mn-lt"/>
                <a:ea typeface="Source Sans Pro" charset="0"/>
                <a:cs typeface="Source Sans Pro" charset="0"/>
              </a:defRPr>
            </a:lvl3pPr>
            <a:lvl4pPr>
              <a:defRPr sz="2489" b="0" i="0">
                <a:latin typeface="Source Sans Pro" charset="0"/>
                <a:ea typeface="Source Sans Pro" charset="0"/>
                <a:cs typeface="Source Sans Pro" charset="0"/>
              </a:defRPr>
            </a:lvl4pPr>
            <a:lvl5pPr>
              <a:defRPr sz="2489" b="0" i="0">
                <a:latin typeface="Source Sans Pro" charset="0"/>
                <a:ea typeface="Source Sans Pro" charset="0"/>
                <a:cs typeface="Source Sans Pro" charset="0"/>
              </a:defRPr>
            </a:lvl5pPr>
          </a:lstStyle>
          <a:p>
            <a:pPr lvl="0"/>
            <a:r>
              <a:rPr lang="en-US" dirty="0"/>
              <a:t>Click to add text or image</a:t>
            </a:r>
          </a:p>
          <a:p>
            <a:pPr lvl="1"/>
            <a:endParaRPr lang="en-US" dirty="0"/>
          </a:p>
          <a:p>
            <a:pPr lvl="2"/>
            <a:endParaRPr lang="en-US" dirty="0"/>
          </a:p>
          <a:p>
            <a:pPr lvl="1"/>
            <a:endParaRPr lang="en-US" dirty="0"/>
          </a:p>
          <a:p>
            <a:pPr lvl="1"/>
            <a:endParaRPr lang="en-US" dirty="0"/>
          </a:p>
        </p:txBody>
      </p:sp>
      <p:sp>
        <p:nvSpPr>
          <p:cNvPr id="11" name="TextBox 10"/>
          <p:cNvSpPr txBox="1"/>
          <p:nvPr userDrawn="1"/>
        </p:nvSpPr>
        <p:spPr>
          <a:xfrm>
            <a:off x="2941320" y="6419851"/>
            <a:ext cx="3278293" cy="276999"/>
          </a:xfrm>
          <a:prstGeom prst="rect">
            <a:avLst/>
          </a:prstGeom>
          <a:noFill/>
        </p:spPr>
        <p:txBody>
          <a:bodyPr wrap="square" rtlCol="0">
            <a:spAutoFit/>
          </a:bodyPr>
          <a:lstStyle/>
          <a:p>
            <a:pPr marL="0" indent="0" algn="ctr" defTabSz="914400" rtl="0" eaLnBrk="1" latinLnBrk="0" hangingPunct="1">
              <a:buNone/>
            </a:pPr>
            <a:r>
              <a:rPr lang="en-US" sz="1200" b="0" i="0" kern="1200" dirty="0">
                <a:solidFill>
                  <a:schemeClr val="tx1">
                    <a:tint val="75000"/>
                  </a:schemeClr>
                </a:solidFill>
                <a:latin typeface="Times New Roman" charset="0"/>
                <a:ea typeface="Times New Roman" charset="0"/>
                <a:cs typeface="Times New Roman" charset="0"/>
              </a:rPr>
              <a:t>Copyright ©2021 John Wiley &amp; Sons, Inc.</a:t>
            </a:r>
          </a:p>
        </p:txBody>
      </p:sp>
      <p:sp>
        <p:nvSpPr>
          <p:cNvPr id="12" name="Slide Number Placeholder 5"/>
          <p:cNvSpPr txBox="1">
            <a:spLocks/>
          </p:cNvSpPr>
          <p:nvPr userDrawn="1"/>
        </p:nvSpPr>
        <p:spPr>
          <a:xfrm>
            <a:off x="8275657" y="6438773"/>
            <a:ext cx="559780" cy="258077"/>
          </a:xfrm>
          <a:prstGeom prst="rect">
            <a:avLst/>
          </a:prstGeom>
        </p:spPr>
        <p:txBody>
          <a:bodyPr anchor="ct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marL="0" algn="ctr" defTabSz="914400" rtl="0" eaLnBrk="1" latinLnBrk="0" hangingPunct="1">
              <a:defRPr/>
            </a:pPr>
            <a:fld id="{6F94BB01-2447-4377-8194-F82F4D072C18}" type="slidenum">
              <a:rPr lang="en-US" sz="1200" b="0" i="0" kern="1200" smtClean="0">
                <a:solidFill>
                  <a:schemeClr val="tx1">
                    <a:tint val="75000"/>
                  </a:schemeClr>
                </a:solidFill>
                <a:latin typeface="Times New Roman" charset="0"/>
                <a:ea typeface="Times New Roman" charset="0"/>
                <a:cs typeface="Times New Roman" charset="0"/>
              </a:rPr>
              <a:pPr marL="0" algn="ctr" defTabSz="914400" rtl="0" eaLnBrk="1" latinLnBrk="0" hangingPunct="1">
                <a:defRPr/>
              </a:pPr>
              <a:t>‹#›</a:t>
            </a:fld>
            <a:endParaRPr lang="en-US" sz="1200" b="0" i="0" kern="1200" dirty="0">
              <a:solidFill>
                <a:schemeClr val="tx1">
                  <a:tint val="75000"/>
                </a:schemeClr>
              </a:solidFill>
              <a:latin typeface="Times New Roman" charset="0"/>
              <a:ea typeface="Times New Roman" charset="0"/>
              <a:cs typeface="Times New Roman" charset="0"/>
            </a:endParaRPr>
          </a:p>
        </p:txBody>
      </p:sp>
      <p:sp>
        <p:nvSpPr>
          <p:cNvPr id="6" name="Content Placeholder 5"/>
          <p:cNvSpPr>
            <a:spLocks noGrp="1"/>
          </p:cNvSpPr>
          <p:nvPr>
            <p:ph sz="quarter" idx="11"/>
          </p:nvPr>
        </p:nvSpPr>
        <p:spPr>
          <a:xfrm>
            <a:off x="295835" y="6438900"/>
            <a:ext cx="1066800" cy="257950"/>
          </a:xfrm>
          <a:prstGeom prst="rect">
            <a:avLst/>
          </a:prstGeom>
        </p:spPr>
        <p:txBody>
          <a:bodyPr/>
          <a:lstStyle>
            <a:lvl1pPr marL="0" indent="0">
              <a:buNone/>
              <a:defRPr sz="1200"/>
            </a:lvl1pPr>
          </a:lstStyle>
          <a:p>
            <a:pPr lvl="0"/>
            <a:endParaRPr lang="en-US" dirty="0"/>
          </a:p>
        </p:txBody>
      </p:sp>
    </p:spTree>
    <p:extLst>
      <p:ext uri="{BB962C8B-B14F-4D97-AF65-F5344CB8AC3E}">
        <p14:creationId xmlns:p14="http://schemas.microsoft.com/office/powerpoint/2010/main" val="3861299306"/>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Image Slide: Version A">
    <p:spTree>
      <p:nvGrpSpPr>
        <p:cNvPr id="1" name=""/>
        <p:cNvGrpSpPr/>
        <p:nvPr/>
      </p:nvGrpSpPr>
      <p:grpSpPr>
        <a:xfrm>
          <a:off x="0" y="0"/>
          <a:ext cx="0" cy="0"/>
          <a:chOff x="0" y="0"/>
          <a:chExt cx="0" cy="0"/>
        </a:xfrm>
      </p:grpSpPr>
      <p:sp>
        <p:nvSpPr>
          <p:cNvPr id="6" name="Title 1"/>
          <p:cNvSpPr>
            <a:spLocks noGrp="1"/>
          </p:cNvSpPr>
          <p:nvPr>
            <p:ph type="title"/>
          </p:nvPr>
        </p:nvSpPr>
        <p:spPr>
          <a:xfrm>
            <a:off x="304800" y="5410201"/>
            <a:ext cx="8534400" cy="380999"/>
          </a:xfrm>
          <a:prstGeom prst="rect">
            <a:avLst/>
          </a:prstGeom>
        </p:spPr>
        <p:txBody>
          <a:bodyPr/>
          <a:lstStyle>
            <a:lvl1pPr>
              <a:defRPr sz="2000">
                <a:latin typeface="Times New Roman" charset="0"/>
                <a:ea typeface="Times New Roman" charset="0"/>
                <a:cs typeface="Times New Roman" charset="0"/>
              </a:defRPr>
            </a:lvl1pPr>
          </a:lstStyle>
          <a:p>
            <a:r>
              <a:rPr lang="en-US" dirty="0"/>
              <a:t>Click to edit Master title style</a:t>
            </a:r>
          </a:p>
        </p:txBody>
      </p:sp>
      <p:sp>
        <p:nvSpPr>
          <p:cNvPr id="5" name="Content Placeholder 2"/>
          <p:cNvSpPr>
            <a:spLocks noGrp="1"/>
          </p:cNvSpPr>
          <p:nvPr>
            <p:ph idx="1"/>
          </p:nvPr>
        </p:nvSpPr>
        <p:spPr>
          <a:xfrm>
            <a:off x="304800" y="609601"/>
            <a:ext cx="8534400" cy="4726179"/>
          </a:xfrm>
          <a:prstGeom prst="rect">
            <a:avLst/>
          </a:prstGeom>
        </p:spPr>
        <p:txBody>
          <a:bodyPr/>
          <a:lstStyle>
            <a:lvl1pPr marL="0" indent="0">
              <a:buNone/>
              <a:defRPr b="0" i="0">
                <a:latin typeface="Times New Roman" charset="0"/>
                <a:ea typeface="Times New Roman" charset="0"/>
                <a:cs typeface="Times New Roman" charset="0"/>
              </a:defRPr>
            </a:lvl1pPr>
          </a:lstStyle>
          <a:p>
            <a:pPr lvl="0"/>
            <a:endParaRPr lang="en-US" dirty="0"/>
          </a:p>
        </p:txBody>
      </p:sp>
      <p:sp>
        <p:nvSpPr>
          <p:cNvPr id="8" name="Content Placeholder 7"/>
          <p:cNvSpPr>
            <a:spLocks noGrp="1"/>
          </p:cNvSpPr>
          <p:nvPr>
            <p:ph sz="quarter" idx="12"/>
          </p:nvPr>
        </p:nvSpPr>
        <p:spPr>
          <a:xfrm>
            <a:off x="304800" y="5791200"/>
            <a:ext cx="8534400" cy="457199"/>
          </a:xfrm>
          <a:prstGeom prst="rect">
            <a:avLst/>
          </a:prstGeom>
        </p:spPr>
        <p:txBody>
          <a:bodyPr/>
          <a:lstStyle>
            <a:lvl1pPr marL="0" indent="0">
              <a:buNone/>
              <a:defRPr sz="2000" b="0" i="0">
                <a:latin typeface="Times New Roman" charset="0"/>
                <a:ea typeface="Times New Roman" charset="0"/>
                <a:cs typeface="Times New Roman" charset="0"/>
              </a:defRPr>
            </a:lvl1pPr>
          </a:lstStyle>
          <a:p>
            <a:pPr lvl="0"/>
            <a:endParaRPr lang="en-US" dirty="0"/>
          </a:p>
        </p:txBody>
      </p:sp>
      <p:sp>
        <p:nvSpPr>
          <p:cNvPr id="4" name="Slide Number Placeholder 3"/>
          <p:cNvSpPr>
            <a:spLocks noGrp="1"/>
          </p:cNvSpPr>
          <p:nvPr>
            <p:ph type="sldNum" sz="quarter" idx="11"/>
          </p:nvPr>
        </p:nvSpPr>
        <p:spPr>
          <a:xfrm>
            <a:off x="6457950" y="6356350"/>
            <a:ext cx="2381250" cy="365125"/>
          </a:xfrm>
        </p:spPr>
        <p:txBody>
          <a:bodyPr/>
          <a:lstStyle/>
          <a:p>
            <a:fld id="{43DD970A-8A59-5645-997B-8F1EF841716D}" type="slidenum">
              <a:rPr lang="en-US" smtClean="0"/>
              <a:pPr/>
              <a:t>‹#›</a:t>
            </a:fld>
            <a:endParaRPr lang="en-US" dirty="0"/>
          </a:p>
        </p:txBody>
      </p:sp>
      <p:sp>
        <p:nvSpPr>
          <p:cNvPr id="3" name="Footer Placeholder 2"/>
          <p:cNvSpPr>
            <a:spLocks noGrp="1"/>
          </p:cNvSpPr>
          <p:nvPr>
            <p:ph type="ftr" sz="quarter" idx="10"/>
          </p:nvPr>
        </p:nvSpPr>
        <p:spPr/>
        <p:txBody>
          <a:bodyPr/>
          <a:lstStyle/>
          <a:p>
            <a:r>
              <a:rPr lang="en-IN" dirty="0"/>
              <a:t>Copyright ©2016 John Wiley &amp; Sons, Inc. </a:t>
            </a:r>
            <a:endParaRPr lang="en-US" dirty="0"/>
          </a:p>
        </p:txBody>
      </p:sp>
    </p:spTree>
    <p:extLst>
      <p:ext uri="{BB962C8B-B14F-4D97-AF65-F5344CB8AC3E}">
        <p14:creationId xmlns:p14="http://schemas.microsoft.com/office/powerpoint/2010/main" val="1521057464"/>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Image Slide: Version B">
    <p:spTree>
      <p:nvGrpSpPr>
        <p:cNvPr id="1" name=""/>
        <p:cNvGrpSpPr/>
        <p:nvPr/>
      </p:nvGrpSpPr>
      <p:grpSpPr>
        <a:xfrm>
          <a:off x="0" y="0"/>
          <a:ext cx="0" cy="0"/>
          <a:chOff x="0" y="0"/>
          <a:chExt cx="0" cy="0"/>
        </a:xfrm>
      </p:grpSpPr>
      <p:sp>
        <p:nvSpPr>
          <p:cNvPr id="2" name="Title 1"/>
          <p:cNvSpPr>
            <a:spLocks noGrp="1"/>
          </p:cNvSpPr>
          <p:nvPr>
            <p:ph type="title"/>
          </p:nvPr>
        </p:nvSpPr>
        <p:spPr>
          <a:xfrm>
            <a:off x="304800" y="5961253"/>
            <a:ext cx="8534400" cy="320675"/>
          </a:xfrm>
          <a:prstGeom prst="rect">
            <a:avLst/>
          </a:prstGeom>
        </p:spPr>
        <p:txBody>
          <a:bodyPr/>
          <a:lstStyle>
            <a:lvl1pPr algn="ctr">
              <a:defRPr>
                <a:latin typeface="Times New Roman" charset="0"/>
                <a:ea typeface="Times New Roman" charset="0"/>
                <a:cs typeface="Times New Roman" charset="0"/>
              </a:defRPr>
            </a:lvl1pPr>
          </a:lstStyle>
          <a:p>
            <a:r>
              <a:rPr lang="en-US" dirty="0"/>
              <a:t>Click to edit Master title style</a:t>
            </a:r>
          </a:p>
        </p:txBody>
      </p:sp>
      <p:sp>
        <p:nvSpPr>
          <p:cNvPr id="3" name="Content Placeholder 2"/>
          <p:cNvSpPr>
            <a:spLocks noGrp="1"/>
          </p:cNvSpPr>
          <p:nvPr>
            <p:ph idx="1"/>
          </p:nvPr>
        </p:nvSpPr>
        <p:spPr>
          <a:xfrm>
            <a:off x="304800" y="609601"/>
            <a:ext cx="8534400" cy="5277230"/>
          </a:xfrm>
          <a:prstGeom prst="rect">
            <a:avLst/>
          </a:prstGeom>
        </p:spPr>
        <p:txBody>
          <a:bodyPr/>
          <a:lstStyle>
            <a:lvl1pPr marL="0" indent="0">
              <a:buNone/>
              <a:defRPr b="0" i="0">
                <a:latin typeface="Times New Roman" charset="0"/>
                <a:ea typeface="Times New Roman" charset="0"/>
                <a:cs typeface="Times New Roman" charset="0"/>
              </a:defRPr>
            </a:lvl1pPr>
          </a:lstStyle>
          <a:p>
            <a:pPr lvl="0"/>
            <a:endParaRPr lang="en-US" dirty="0"/>
          </a:p>
        </p:txBody>
      </p:sp>
      <p:sp>
        <p:nvSpPr>
          <p:cNvPr id="6" name="Slide Number Placeholder 5"/>
          <p:cNvSpPr>
            <a:spLocks noGrp="1"/>
          </p:cNvSpPr>
          <p:nvPr>
            <p:ph type="sldNum" sz="quarter" idx="12"/>
          </p:nvPr>
        </p:nvSpPr>
        <p:spPr>
          <a:xfrm>
            <a:off x="6457950" y="6356350"/>
            <a:ext cx="2381250" cy="365125"/>
          </a:xfrm>
        </p:spPr>
        <p:txBody>
          <a:bodyPr/>
          <a:lstStyle/>
          <a:p>
            <a:fld id="{43DD970A-8A59-5645-997B-8F1EF841716D}" type="slidenum">
              <a:rPr lang="en-US" smtClean="0"/>
              <a:pPr/>
              <a:t>‹#›</a:t>
            </a:fld>
            <a:endParaRPr lang="en-US" dirty="0"/>
          </a:p>
        </p:txBody>
      </p:sp>
      <p:sp>
        <p:nvSpPr>
          <p:cNvPr id="5" name="Footer Placeholder 4"/>
          <p:cNvSpPr>
            <a:spLocks noGrp="1"/>
          </p:cNvSpPr>
          <p:nvPr>
            <p:ph type="ftr" sz="quarter" idx="11"/>
          </p:nvPr>
        </p:nvSpPr>
        <p:spPr/>
        <p:txBody>
          <a:bodyPr/>
          <a:lstStyle/>
          <a:p>
            <a:r>
              <a:rPr lang="en-IN" dirty="0"/>
              <a:t>Copyright ©2016 John Wiley &amp; Sons, Inc. </a:t>
            </a:r>
            <a:endParaRPr lang="en-US" dirty="0"/>
          </a:p>
        </p:txBody>
      </p:sp>
    </p:spTree>
    <p:extLst>
      <p:ext uri="{BB962C8B-B14F-4D97-AF65-F5344CB8AC3E}">
        <p14:creationId xmlns:p14="http://schemas.microsoft.com/office/powerpoint/2010/main" val="5716864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hapter Outline: Version B">
    <p:spTree>
      <p:nvGrpSpPr>
        <p:cNvPr id="1" name=""/>
        <p:cNvGrpSpPr/>
        <p:nvPr/>
      </p:nvGrpSpPr>
      <p:grpSpPr>
        <a:xfrm>
          <a:off x="0" y="0"/>
          <a:ext cx="0" cy="0"/>
          <a:chOff x="0" y="0"/>
          <a:chExt cx="0" cy="0"/>
        </a:xfrm>
      </p:grpSpPr>
      <p:sp>
        <p:nvSpPr>
          <p:cNvPr id="8" name="Title"/>
          <p:cNvSpPr>
            <a:spLocks noGrp="1"/>
          </p:cNvSpPr>
          <p:nvPr>
            <p:ph type="title"/>
          </p:nvPr>
        </p:nvSpPr>
        <p:spPr>
          <a:xfrm>
            <a:off x="304800" y="762001"/>
            <a:ext cx="8534400" cy="838199"/>
          </a:xfrm>
          <a:prstGeom prst="rect">
            <a:avLst/>
          </a:prstGeom>
        </p:spPr>
        <p:txBody>
          <a:bodyPr/>
          <a:lstStyle>
            <a:lvl1pPr>
              <a:defRPr sz="4000">
                <a:solidFill>
                  <a:schemeClr val="accent1"/>
                </a:solidFill>
                <a:latin typeface="Times New Roman" charset="0"/>
                <a:ea typeface="Times New Roman" charset="0"/>
                <a:cs typeface="Times New Roman" charset="0"/>
              </a:defRPr>
            </a:lvl1pPr>
          </a:lstStyle>
          <a:p>
            <a:r>
              <a:rPr lang="en-US" dirty="0"/>
              <a:t>Click to edit Master title style</a:t>
            </a:r>
          </a:p>
        </p:txBody>
      </p:sp>
      <p:sp>
        <p:nvSpPr>
          <p:cNvPr id="6" name="COBBL 2-col"/>
          <p:cNvSpPr>
            <a:spLocks noGrp="1"/>
          </p:cNvSpPr>
          <p:nvPr>
            <p:ph sz="quarter" idx="12" hasCustomPrompt="1"/>
          </p:nvPr>
        </p:nvSpPr>
        <p:spPr>
          <a:xfrm>
            <a:off x="304800" y="1752600"/>
            <a:ext cx="8534400" cy="4419600"/>
          </a:xfrm>
          <a:prstGeom prst="rect">
            <a:avLst/>
          </a:prstGeom>
        </p:spPr>
        <p:txBody>
          <a:bodyPr numCol="2" spcCol="548640"/>
          <a:lstStyle>
            <a:lvl1pPr marL="292608" marR="0" indent="-292608" algn="l" defTabSz="914400" rtl="0" eaLnBrk="1" fontAlgn="auto" latinLnBrk="0" hangingPunct="1">
              <a:lnSpc>
                <a:spcPct val="90000"/>
              </a:lnSpc>
              <a:spcBef>
                <a:spcPts val="1000"/>
              </a:spcBef>
              <a:spcAft>
                <a:spcPts val="0"/>
              </a:spcAft>
              <a:buClr>
                <a:schemeClr val="accent2"/>
              </a:buClr>
              <a:buSzTx/>
              <a:buFont typeface="Arial"/>
              <a:buChar char="•"/>
              <a:tabLst/>
              <a:defRPr sz="2800" b="0" i="0" baseline="0">
                <a:latin typeface="Times New Roman" charset="0"/>
                <a:ea typeface="Times New Roman" charset="0"/>
                <a:cs typeface="Times New Roman" charset="0"/>
              </a:defRPr>
            </a:lvl1pPr>
            <a:lvl2pPr>
              <a:defRPr sz="2800" b="0" i="0">
                <a:latin typeface="Source Sans Pro" charset="0"/>
                <a:ea typeface="Source Sans Pro" charset="0"/>
                <a:cs typeface="Source Sans Pro" charset="0"/>
              </a:defRPr>
            </a:lvl2pPr>
            <a:lvl3pPr>
              <a:defRPr sz="2800" b="0" i="0">
                <a:latin typeface="Source Sans Pro" charset="0"/>
                <a:ea typeface="Source Sans Pro" charset="0"/>
                <a:cs typeface="Source Sans Pro" charset="0"/>
              </a:defRPr>
            </a:lvl3pPr>
            <a:lvl4pPr>
              <a:defRPr sz="2800" b="0" i="0">
                <a:latin typeface="Source Sans Pro" charset="0"/>
                <a:ea typeface="Source Sans Pro" charset="0"/>
                <a:cs typeface="Source Sans Pro" charset="0"/>
              </a:defRPr>
            </a:lvl4pPr>
            <a:lvl5pPr>
              <a:defRPr sz="2800" b="0" i="0">
                <a:latin typeface="Source Sans Pro" charset="0"/>
                <a:ea typeface="Source Sans Pro" charset="0"/>
                <a:cs typeface="Source Sans Pro" charset="0"/>
              </a:defRPr>
            </a:lvl5pPr>
          </a:lstStyle>
          <a:p>
            <a:pPr lvl="0"/>
            <a:r>
              <a:rPr lang="en-US" dirty="0"/>
              <a:t>This Is a Sample Outline For Two-Column</a:t>
            </a:r>
          </a:p>
          <a:p>
            <a:pPr lvl="0"/>
            <a:r>
              <a:rPr lang="en-US" dirty="0"/>
              <a:t>This Outline Has No Sub-lists</a:t>
            </a:r>
          </a:p>
          <a:p>
            <a:pPr lvl="0"/>
            <a:r>
              <a:rPr lang="en-US" dirty="0"/>
              <a:t>This List Is Bulleted</a:t>
            </a:r>
          </a:p>
          <a:p>
            <a:pPr lvl="0"/>
            <a:r>
              <a:rPr lang="en-US" dirty="0"/>
              <a:t>The Outline Slide Has A Footer</a:t>
            </a:r>
          </a:p>
          <a:p>
            <a:pPr lvl="0"/>
            <a:r>
              <a:rPr lang="en-US" dirty="0"/>
              <a:t>Outline Items Usually Have No Ending Punctuation</a:t>
            </a:r>
          </a:p>
          <a:p>
            <a:pPr lvl="0"/>
            <a:r>
              <a:rPr lang="en-US" dirty="0"/>
              <a:t>This is Another Heading</a:t>
            </a:r>
          </a:p>
          <a:p>
            <a:pPr lvl="0"/>
            <a:r>
              <a:rPr lang="en-US" dirty="0"/>
              <a:t>This is Another Heading</a:t>
            </a:r>
          </a:p>
          <a:p>
            <a:pPr marL="292608" marR="0" lvl="0" indent="-292608" algn="l" defTabSz="914400" rtl="0" eaLnBrk="1" fontAlgn="auto" latinLnBrk="0" hangingPunct="1">
              <a:lnSpc>
                <a:spcPct val="90000"/>
              </a:lnSpc>
              <a:spcBef>
                <a:spcPts val="1000"/>
              </a:spcBef>
              <a:spcAft>
                <a:spcPts val="0"/>
              </a:spcAft>
              <a:buClr>
                <a:schemeClr val="accent2"/>
              </a:buClr>
              <a:buSzTx/>
              <a:buFont typeface="Arial"/>
              <a:buChar char="•"/>
              <a:tabLst/>
              <a:defRPr/>
            </a:pPr>
            <a:r>
              <a:rPr lang="en-US" dirty="0"/>
              <a:t>This is Another Heading</a:t>
            </a:r>
          </a:p>
          <a:p>
            <a:pPr marL="292608" marR="0" lvl="0" indent="-292608" algn="l" defTabSz="914400" rtl="0" eaLnBrk="1" fontAlgn="auto" latinLnBrk="0" hangingPunct="1">
              <a:lnSpc>
                <a:spcPct val="90000"/>
              </a:lnSpc>
              <a:spcBef>
                <a:spcPts val="1000"/>
              </a:spcBef>
              <a:spcAft>
                <a:spcPts val="0"/>
              </a:spcAft>
              <a:buClr>
                <a:schemeClr val="accent2"/>
              </a:buClr>
              <a:buSzTx/>
              <a:buFont typeface="Arial"/>
              <a:buChar char="•"/>
              <a:tabLst/>
              <a:defRPr/>
            </a:pPr>
            <a:r>
              <a:rPr lang="en-US" dirty="0"/>
              <a:t>This is Another Heading</a:t>
            </a:r>
          </a:p>
          <a:p>
            <a:pPr marL="292608" marR="0" lvl="0" indent="-292608" algn="l" defTabSz="914400" rtl="0" eaLnBrk="1" fontAlgn="auto" latinLnBrk="0" hangingPunct="1">
              <a:lnSpc>
                <a:spcPct val="90000"/>
              </a:lnSpc>
              <a:spcBef>
                <a:spcPts val="1000"/>
              </a:spcBef>
              <a:spcAft>
                <a:spcPts val="0"/>
              </a:spcAft>
              <a:buClr>
                <a:schemeClr val="accent2"/>
              </a:buClr>
              <a:buSzTx/>
              <a:buFont typeface="Arial"/>
              <a:buChar char="•"/>
              <a:tabLst/>
              <a:defRPr/>
            </a:pPr>
            <a:r>
              <a:rPr lang="en-US" dirty="0"/>
              <a:t>This is Another Heading</a:t>
            </a:r>
          </a:p>
          <a:p>
            <a:pPr marL="292608" marR="0" lvl="0" indent="-292608" algn="l" defTabSz="914400" rtl="0" eaLnBrk="1" fontAlgn="auto" latinLnBrk="0" hangingPunct="1">
              <a:lnSpc>
                <a:spcPct val="90000"/>
              </a:lnSpc>
              <a:spcBef>
                <a:spcPts val="1000"/>
              </a:spcBef>
              <a:spcAft>
                <a:spcPts val="0"/>
              </a:spcAft>
              <a:buClr>
                <a:schemeClr val="accent2"/>
              </a:buClr>
              <a:buSzTx/>
              <a:buFont typeface="Arial"/>
              <a:buChar char="•"/>
              <a:tabLst/>
              <a:defRPr/>
            </a:pPr>
            <a:r>
              <a:rPr lang="en-US" dirty="0"/>
              <a:t>This is Another Heading</a:t>
            </a:r>
          </a:p>
          <a:p>
            <a:pPr marL="292608" marR="0" lvl="0" indent="-292608" algn="l" defTabSz="914400" rtl="0" eaLnBrk="1" fontAlgn="auto" latinLnBrk="0" hangingPunct="1">
              <a:lnSpc>
                <a:spcPct val="90000"/>
              </a:lnSpc>
              <a:spcBef>
                <a:spcPts val="1000"/>
              </a:spcBef>
              <a:spcAft>
                <a:spcPts val="0"/>
              </a:spcAft>
              <a:buClr>
                <a:schemeClr val="accent2"/>
              </a:buClr>
              <a:buSzTx/>
              <a:buFont typeface="Arial"/>
              <a:buChar char="•"/>
              <a:tabLst/>
              <a:defRPr/>
            </a:pPr>
            <a:r>
              <a:rPr lang="en-US" dirty="0"/>
              <a:t>This is Another Heading</a:t>
            </a:r>
          </a:p>
          <a:p>
            <a:pPr marL="292608" marR="0" lvl="0" indent="-292608" algn="l" defTabSz="914400" rtl="0" eaLnBrk="1" fontAlgn="auto" latinLnBrk="0" hangingPunct="1">
              <a:lnSpc>
                <a:spcPct val="90000"/>
              </a:lnSpc>
              <a:spcBef>
                <a:spcPts val="1000"/>
              </a:spcBef>
              <a:spcAft>
                <a:spcPts val="0"/>
              </a:spcAft>
              <a:buClr>
                <a:schemeClr val="accent2"/>
              </a:buClr>
              <a:buSzTx/>
              <a:buFont typeface="Arial"/>
              <a:buChar char="•"/>
              <a:tabLst/>
              <a:defRPr/>
            </a:pPr>
            <a:r>
              <a:rPr lang="en-US" dirty="0"/>
              <a:t>This is Another Heading</a:t>
            </a:r>
          </a:p>
        </p:txBody>
      </p:sp>
      <p:sp>
        <p:nvSpPr>
          <p:cNvPr id="7" name="Slide Number Placeholder 6"/>
          <p:cNvSpPr>
            <a:spLocks noGrp="1"/>
          </p:cNvSpPr>
          <p:nvPr>
            <p:ph type="sldNum" sz="quarter" idx="14"/>
          </p:nvPr>
        </p:nvSpPr>
        <p:spPr/>
        <p:txBody>
          <a:bodyPr/>
          <a:lstStyle>
            <a:lvl1pPr>
              <a:defRPr>
                <a:latin typeface="Times New Roman" charset="0"/>
                <a:ea typeface="Times New Roman" charset="0"/>
                <a:cs typeface="Times New Roman" charset="0"/>
              </a:defRPr>
            </a:lvl1pPr>
          </a:lstStyle>
          <a:p>
            <a:fld id="{67B19427-F580-D146-B60E-4CADEE75497F}" type="slidenum">
              <a:rPr lang="en-US" smtClean="0"/>
              <a:pPr/>
              <a:t>‹#›</a:t>
            </a:fld>
            <a:endParaRPr lang="en-US" dirty="0"/>
          </a:p>
        </p:txBody>
      </p:sp>
      <p:sp>
        <p:nvSpPr>
          <p:cNvPr id="2" name="Footer Placeholder 1"/>
          <p:cNvSpPr>
            <a:spLocks noGrp="1"/>
          </p:cNvSpPr>
          <p:nvPr>
            <p:ph type="ftr" sz="quarter" idx="13"/>
          </p:nvPr>
        </p:nvSpPr>
        <p:spPr/>
        <p:txBody>
          <a:bodyPr/>
          <a:lstStyle>
            <a:lvl1pPr>
              <a:defRPr>
                <a:latin typeface="Times New Roman" charset="0"/>
                <a:ea typeface="Times New Roman" charset="0"/>
                <a:cs typeface="Times New Roman" charset="0"/>
              </a:defRPr>
            </a:lvl1pPr>
          </a:lstStyle>
          <a:p>
            <a:r>
              <a:rPr lang="en-IN" dirty="0"/>
              <a:t>Copyright ©2016 John Wiley &amp; Sons, Inc. </a:t>
            </a:r>
            <a:endParaRPr lang="en-US" dirty="0"/>
          </a:p>
        </p:txBody>
      </p:sp>
    </p:spTree>
    <p:extLst>
      <p:ext uri="{BB962C8B-B14F-4D97-AF65-F5344CB8AC3E}">
        <p14:creationId xmlns:p14="http://schemas.microsoft.com/office/powerpoint/2010/main" val="9936007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hapter Outline: Version C1 (single#)">
    <p:spTree>
      <p:nvGrpSpPr>
        <p:cNvPr id="1" name=""/>
        <p:cNvGrpSpPr/>
        <p:nvPr/>
      </p:nvGrpSpPr>
      <p:grpSpPr>
        <a:xfrm>
          <a:off x="0" y="0"/>
          <a:ext cx="0" cy="0"/>
          <a:chOff x="0" y="0"/>
          <a:chExt cx="0" cy="0"/>
        </a:xfrm>
      </p:grpSpPr>
      <p:sp>
        <p:nvSpPr>
          <p:cNvPr id="8" name="Title"/>
          <p:cNvSpPr>
            <a:spLocks noGrp="1"/>
          </p:cNvSpPr>
          <p:nvPr>
            <p:ph type="title"/>
          </p:nvPr>
        </p:nvSpPr>
        <p:spPr>
          <a:xfrm>
            <a:off x="304800" y="762001"/>
            <a:ext cx="8534400" cy="838199"/>
          </a:xfrm>
          <a:prstGeom prst="rect">
            <a:avLst/>
          </a:prstGeom>
        </p:spPr>
        <p:txBody>
          <a:bodyPr/>
          <a:lstStyle>
            <a:lvl1pPr>
              <a:defRPr sz="4000">
                <a:solidFill>
                  <a:schemeClr val="accent1"/>
                </a:solidFill>
                <a:latin typeface="Times New Roman" charset="0"/>
                <a:ea typeface="Times New Roman" charset="0"/>
                <a:cs typeface="Times New Roman" charset="0"/>
              </a:defRPr>
            </a:lvl1pPr>
          </a:lstStyle>
          <a:p>
            <a:r>
              <a:rPr lang="en-US" dirty="0"/>
              <a:t>Click to edit Master title style</a:t>
            </a:r>
          </a:p>
        </p:txBody>
      </p:sp>
      <p:sp>
        <p:nvSpPr>
          <p:cNvPr id="6" name="COBNL"/>
          <p:cNvSpPr>
            <a:spLocks noGrp="1"/>
          </p:cNvSpPr>
          <p:nvPr>
            <p:ph sz="quarter" idx="12" hasCustomPrompt="1"/>
          </p:nvPr>
        </p:nvSpPr>
        <p:spPr>
          <a:xfrm>
            <a:off x="304800" y="1752600"/>
            <a:ext cx="8534400" cy="4495800"/>
          </a:xfrm>
          <a:prstGeom prst="rect">
            <a:avLst/>
          </a:prstGeom>
        </p:spPr>
        <p:txBody>
          <a:bodyPr/>
          <a:lstStyle>
            <a:lvl1pPr marL="514350" indent="-514350">
              <a:buClr>
                <a:schemeClr val="accent2"/>
              </a:buClr>
              <a:buFont typeface="+mj-lt"/>
              <a:buAutoNum type="arabicPeriod"/>
              <a:defRPr sz="2800" b="0" i="0" baseline="0">
                <a:latin typeface="Times New Roman" charset="0"/>
                <a:ea typeface="Times New Roman" charset="0"/>
                <a:cs typeface="Times New Roman" charset="0"/>
              </a:defRPr>
            </a:lvl1pPr>
            <a:lvl2pPr>
              <a:defRPr sz="2800" b="0" i="0">
                <a:latin typeface="Source Sans Pro" charset="0"/>
                <a:ea typeface="Source Sans Pro" charset="0"/>
                <a:cs typeface="Source Sans Pro" charset="0"/>
              </a:defRPr>
            </a:lvl2pPr>
            <a:lvl3pPr>
              <a:defRPr sz="2800" b="0" i="0">
                <a:latin typeface="Source Sans Pro" charset="0"/>
                <a:ea typeface="Source Sans Pro" charset="0"/>
                <a:cs typeface="Source Sans Pro" charset="0"/>
              </a:defRPr>
            </a:lvl3pPr>
            <a:lvl4pPr>
              <a:defRPr sz="2800" b="0" i="0">
                <a:latin typeface="Source Sans Pro" charset="0"/>
                <a:ea typeface="Source Sans Pro" charset="0"/>
                <a:cs typeface="Source Sans Pro" charset="0"/>
              </a:defRPr>
            </a:lvl4pPr>
            <a:lvl5pPr>
              <a:defRPr sz="2800" b="0" i="0">
                <a:latin typeface="Source Sans Pro" charset="0"/>
                <a:ea typeface="Source Sans Pro" charset="0"/>
                <a:cs typeface="Source Sans Pro" charset="0"/>
              </a:defRPr>
            </a:lvl5pPr>
          </a:lstStyle>
          <a:p>
            <a:pPr lvl="0"/>
            <a:r>
              <a:rPr lang="en-US" dirty="0"/>
              <a:t>This Is a Sample Outline for One-Column</a:t>
            </a:r>
          </a:p>
          <a:p>
            <a:pPr lvl="0"/>
            <a:r>
              <a:rPr lang="en-US" dirty="0"/>
              <a:t>It Is One-Column Only</a:t>
            </a:r>
          </a:p>
          <a:p>
            <a:pPr lvl="0"/>
            <a:r>
              <a:rPr lang="en-US" dirty="0"/>
              <a:t>This Outline Has H1 Headings Only</a:t>
            </a:r>
          </a:p>
          <a:p>
            <a:pPr lvl="0"/>
            <a:r>
              <a:rPr lang="en-US" dirty="0"/>
              <a:t>The Headings Are in Title Case, Matching the </a:t>
            </a:r>
            <a:r>
              <a:rPr lang="en-US" dirty="0" err="1"/>
              <a:t>eText</a:t>
            </a:r>
            <a:r>
              <a:rPr lang="en-US" dirty="0"/>
              <a:t>; This Can Vary by Title</a:t>
            </a:r>
          </a:p>
          <a:p>
            <a:pPr lvl="0"/>
            <a:r>
              <a:rPr lang="en-US" dirty="0"/>
              <a:t>This List Is Numbered</a:t>
            </a:r>
          </a:p>
          <a:p>
            <a:pPr lvl="0"/>
            <a:r>
              <a:rPr lang="en-US" dirty="0"/>
              <a:t>The Outline Slide Has a Footer</a:t>
            </a:r>
          </a:p>
          <a:p>
            <a:pPr lvl="0"/>
            <a:r>
              <a:rPr lang="en-US" dirty="0"/>
              <a:t>Outline Items Usually Have No Ending Punctuation</a:t>
            </a:r>
          </a:p>
        </p:txBody>
      </p:sp>
      <p:sp>
        <p:nvSpPr>
          <p:cNvPr id="7" name="Slide Number Placeholder 6"/>
          <p:cNvSpPr>
            <a:spLocks noGrp="1"/>
          </p:cNvSpPr>
          <p:nvPr>
            <p:ph type="sldNum" sz="quarter" idx="14"/>
          </p:nvPr>
        </p:nvSpPr>
        <p:spPr/>
        <p:txBody>
          <a:bodyPr/>
          <a:lstStyle>
            <a:lvl1pPr>
              <a:defRPr>
                <a:latin typeface="Times New Roman" charset="0"/>
                <a:ea typeface="Times New Roman" charset="0"/>
                <a:cs typeface="Times New Roman" charset="0"/>
              </a:defRPr>
            </a:lvl1pPr>
          </a:lstStyle>
          <a:p>
            <a:fld id="{67B19427-F580-D146-B60E-4CADEE75497F}" type="slidenum">
              <a:rPr lang="en-US" smtClean="0"/>
              <a:pPr/>
              <a:t>‹#›</a:t>
            </a:fld>
            <a:endParaRPr lang="en-US" dirty="0"/>
          </a:p>
        </p:txBody>
      </p:sp>
      <p:sp>
        <p:nvSpPr>
          <p:cNvPr id="2" name="Footer Placeholder 1"/>
          <p:cNvSpPr>
            <a:spLocks noGrp="1"/>
          </p:cNvSpPr>
          <p:nvPr>
            <p:ph type="ftr" sz="quarter" idx="13"/>
          </p:nvPr>
        </p:nvSpPr>
        <p:spPr/>
        <p:txBody>
          <a:bodyPr/>
          <a:lstStyle>
            <a:lvl1pPr>
              <a:defRPr>
                <a:latin typeface="Times New Roman" charset="0"/>
                <a:ea typeface="Times New Roman" charset="0"/>
                <a:cs typeface="Times New Roman" charset="0"/>
              </a:defRPr>
            </a:lvl1pPr>
          </a:lstStyle>
          <a:p>
            <a:r>
              <a:rPr lang="en-IN" dirty="0"/>
              <a:t>Copyright ©2016 John Wiley &amp; Sons, Inc. </a:t>
            </a:r>
            <a:endParaRPr lang="en-US" dirty="0"/>
          </a:p>
        </p:txBody>
      </p:sp>
    </p:spTree>
    <p:extLst>
      <p:ext uri="{BB962C8B-B14F-4D97-AF65-F5344CB8AC3E}">
        <p14:creationId xmlns:p14="http://schemas.microsoft.com/office/powerpoint/2010/main" val="17864276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hapter Outline: Version C2 (double#)">
    <p:spTree>
      <p:nvGrpSpPr>
        <p:cNvPr id="1" name=""/>
        <p:cNvGrpSpPr/>
        <p:nvPr/>
      </p:nvGrpSpPr>
      <p:grpSpPr>
        <a:xfrm>
          <a:off x="0" y="0"/>
          <a:ext cx="0" cy="0"/>
          <a:chOff x="0" y="0"/>
          <a:chExt cx="0" cy="0"/>
        </a:xfrm>
      </p:grpSpPr>
      <p:sp>
        <p:nvSpPr>
          <p:cNvPr id="6" name="Title"/>
          <p:cNvSpPr>
            <a:spLocks noGrp="1"/>
          </p:cNvSpPr>
          <p:nvPr>
            <p:ph type="title"/>
          </p:nvPr>
        </p:nvSpPr>
        <p:spPr>
          <a:xfrm>
            <a:off x="304800" y="762001"/>
            <a:ext cx="8534400" cy="838199"/>
          </a:xfrm>
          <a:prstGeom prst="rect">
            <a:avLst/>
          </a:prstGeom>
        </p:spPr>
        <p:txBody>
          <a:bodyPr/>
          <a:lstStyle>
            <a:lvl1pPr>
              <a:defRPr sz="4000">
                <a:solidFill>
                  <a:schemeClr val="accent1"/>
                </a:solidFill>
                <a:latin typeface="Times New Roman" charset="0"/>
                <a:ea typeface="Times New Roman" charset="0"/>
                <a:cs typeface="Times New Roman" charset="0"/>
              </a:defRPr>
            </a:lvl1pPr>
          </a:lstStyle>
          <a:p>
            <a:r>
              <a:rPr lang="en-US" dirty="0"/>
              <a:t>Click to edit Master title style</a:t>
            </a:r>
          </a:p>
        </p:txBody>
      </p:sp>
      <p:sp>
        <p:nvSpPr>
          <p:cNvPr id="10" name="COBNL"/>
          <p:cNvSpPr>
            <a:spLocks noGrp="1"/>
          </p:cNvSpPr>
          <p:nvPr>
            <p:ph sz="quarter" idx="14" hasCustomPrompt="1"/>
          </p:nvPr>
        </p:nvSpPr>
        <p:spPr>
          <a:xfrm>
            <a:off x="304800" y="1752600"/>
            <a:ext cx="8534400" cy="4114800"/>
          </a:xfrm>
          <a:prstGeom prst="rect">
            <a:avLst/>
          </a:prstGeom>
        </p:spPr>
        <p:txBody>
          <a:bodyPr/>
          <a:lstStyle>
            <a:lvl1pPr marL="803275" indent="-803275">
              <a:buNone/>
              <a:tabLst/>
              <a:defRPr sz="2800" b="0" i="0" baseline="0">
                <a:latin typeface="Times New Roman" charset="0"/>
                <a:ea typeface="Times New Roman" charset="0"/>
                <a:cs typeface="Times New Roman" charset="0"/>
              </a:defRPr>
            </a:lvl1pPr>
          </a:lstStyle>
          <a:p>
            <a:pPr lvl="0"/>
            <a:r>
              <a:rPr lang="en-US" dirty="0"/>
              <a:t>1.1	This Is a Sample Outline for One-Column and Double-numbered</a:t>
            </a:r>
          </a:p>
          <a:p>
            <a:pPr lvl="0"/>
            <a:r>
              <a:rPr lang="en-US" dirty="0"/>
              <a:t>1.2	It is One-column Only</a:t>
            </a:r>
          </a:p>
          <a:p>
            <a:pPr lvl="0"/>
            <a:r>
              <a:rPr lang="en-US" dirty="0"/>
              <a:t>1.3	This Outline Has No Sub-lists</a:t>
            </a:r>
          </a:p>
          <a:p>
            <a:pPr lvl="0"/>
            <a:r>
              <a:rPr lang="en-US" dirty="0"/>
              <a:t>1.4	This List Is Double-numbered</a:t>
            </a:r>
          </a:p>
          <a:p>
            <a:pPr lvl="0"/>
            <a:r>
              <a:rPr lang="en-US" dirty="0"/>
              <a:t>1.5	The Outline Slide Has a Footer</a:t>
            </a:r>
          </a:p>
          <a:p>
            <a:pPr lvl="0"/>
            <a:r>
              <a:rPr lang="en-US" dirty="0"/>
              <a:t>10.6	Outline Items Usually Have No Ending Punctuation</a:t>
            </a:r>
          </a:p>
        </p:txBody>
      </p:sp>
      <p:sp>
        <p:nvSpPr>
          <p:cNvPr id="8" name="Slide Number Placeholder 7"/>
          <p:cNvSpPr>
            <a:spLocks noGrp="1"/>
          </p:cNvSpPr>
          <p:nvPr>
            <p:ph type="sldNum" sz="quarter" idx="16"/>
          </p:nvPr>
        </p:nvSpPr>
        <p:spPr/>
        <p:txBody>
          <a:bodyPr/>
          <a:lstStyle>
            <a:lvl1pPr>
              <a:defRPr>
                <a:latin typeface="Times New Roman" charset="0"/>
                <a:ea typeface="Times New Roman" charset="0"/>
                <a:cs typeface="Times New Roman" charset="0"/>
              </a:defRPr>
            </a:lvl1pPr>
          </a:lstStyle>
          <a:p>
            <a:fld id="{67B19427-F580-D146-B60E-4CADEE75497F}" type="slidenum">
              <a:rPr lang="en-US" smtClean="0"/>
              <a:pPr/>
              <a:t>‹#›</a:t>
            </a:fld>
            <a:endParaRPr lang="en-US" dirty="0"/>
          </a:p>
        </p:txBody>
      </p:sp>
      <p:sp>
        <p:nvSpPr>
          <p:cNvPr id="2" name="Footer Placeholder 1"/>
          <p:cNvSpPr>
            <a:spLocks noGrp="1"/>
          </p:cNvSpPr>
          <p:nvPr>
            <p:ph type="ftr" sz="quarter" idx="15"/>
          </p:nvPr>
        </p:nvSpPr>
        <p:spPr/>
        <p:txBody>
          <a:bodyPr/>
          <a:lstStyle>
            <a:lvl1pPr>
              <a:defRPr>
                <a:latin typeface="Times New Roman" charset="0"/>
                <a:ea typeface="Times New Roman" charset="0"/>
                <a:cs typeface="Times New Roman" charset="0"/>
              </a:defRPr>
            </a:lvl1pPr>
          </a:lstStyle>
          <a:p>
            <a:r>
              <a:rPr lang="en-IN" dirty="0"/>
              <a:t>Copyright ©2016 John Wiley &amp; Sons, Inc. </a:t>
            </a:r>
            <a:endParaRPr lang="en-US" dirty="0"/>
          </a:p>
        </p:txBody>
      </p:sp>
    </p:spTree>
    <p:extLst>
      <p:ext uri="{BB962C8B-B14F-4D97-AF65-F5344CB8AC3E}">
        <p14:creationId xmlns:p14="http://schemas.microsoft.com/office/powerpoint/2010/main" val="11235725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hapter Outline: Version D">
    <p:spTree>
      <p:nvGrpSpPr>
        <p:cNvPr id="1" name=""/>
        <p:cNvGrpSpPr/>
        <p:nvPr/>
      </p:nvGrpSpPr>
      <p:grpSpPr>
        <a:xfrm>
          <a:off x="0" y="0"/>
          <a:ext cx="0" cy="0"/>
          <a:chOff x="0" y="0"/>
          <a:chExt cx="0" cy="0"/>
        </a:xfrm>
      </p:grpSpPr>
      <p:sp>
        <p:nvSpPr>
          <p:cNvPr id="6" name="Title"/>
          <p:cNvSpPr>
            <a:spLocks noGrp="1"/>
          </p:cNvSpPr>
          <p:nvPr>
            <p:ph type="title"/>
          </p:nvPr>
        </p:nvSpPr>
        <p:spPr>
          <a:xfrm>
            <a:off x="304800" y="762001"/>
            <a:ext cx="8534400" cy="838199"/>
          </a:xfrm>
          <a:prstGeom prst="rect">
            <a:avLst/>
          </a:prstGeom>
        </p:spPr>
        <p:txBody>
          <a:bodyPr/>
          <a:lstStyle>
            <a:lvl1pPr>
              <a:defRPr sz="4000">
                <a:solidFill>
                  <a:schemeClr val="accent1"/>
                </a:solidFill>
                <a:latin typeface="Times New Roman" charset="0"/>
                <a:ea typeface="Times New Roman" charset="0"/>
                <a:cs typeface="Times New Roman" charset="0"/>
              </a:defRPr>
            </a:lvl1pPr>
          </a:lstStyle>
          <a:p>
            <a:r>
              <a:rPr lang="en-US" dirty="0"/>
              <a:t>Click to edit Master title style</a:t>
            </a:r>
          </a:p>
        </p:txBody>
      </p:sp>
      <p:sp>
        <p:nvSpPr>
          <p:cNvPr id="8" name="COBBL"/>
          <p:cNvSpPr>
            <a:spLocks noGrp="1"/>
          </p:cNvSpPr>
          <p:nvPr>
            <p:ph sz="quarter" idx="12" hasCustomPrompt="1"/>
          </p:nvPr>
        </p:nvSpPr>
        <p:spPr>
          <a:xfrm>
            <a:off x="304800" y="1752600"/>
            <a:ext cx="8534400" cy="4495800"/>
          </a:xfrm>
          <a:prstGeom prst="rect">
            <a:avLst/>
          </a:prstGeom>
        </p:spPr>
        <p:txBody>
          <a:bodyPr/>
          <a:lstStyle>
            <a:lvl1pPr marL="292608" marR="0" indent="-292608" algn="l" defTabSz="914400" rtl="0" eaLnBrk="1" fontAlgn="auto" latinLnBrk="0" hangingPunct="1">
              <a:lnSpc>
                <a:spcPct val="90000"/>
              </a:lnSpc>
              <a:spcBef>
                <a:spcPts val="1000"/>
              </a:spcBef>
              <a:spcAft>
                <a:spcPts val="0"/>
              </a:spcAft>
              <a:buClr>
                <a:schemeClr val="accent2"/>
              </a:buClr>
              <a:buSzTx/>
              <a:buFont typeface="Arial"/>
              <a:buChar char="•"/>
              <a:tabLst/>
              <a:defRPr sz="2800" b="0" i="0" baseline="0">
                <a:latin typeface="Times New Roman" charset="0"/>
                <a:ea typeface="Times New Roman" charset="0"/>
                <a:cs typeface="Times New Roman" charset="0"/>
              </a:defRPr>
            </a:lvl1pPr>
            <a:lvl2pPr marL="621792" marR="0" indent="-320040" algn="l" defTabSz="914400" rtl="0" eaLnBrk="1" fontAlgn="auto" latinLnBrk="0" hangingPunct="1">
              <a:lnSpc>
                <a:spcPct val="90000"/>
              </a:lnSpc>
              <a:spcBef>
                <a:spcPts val="500"/>
              </a:spcBef>
              <a:spcAft>
                <a:spcPts val="0"/>
              </a:spcAft>
              <a:buClr>
                <a:schemeClr val="accent2"/>
              </a:buClr>
              <a:buSzPct val="80000"/>
              <a:buFont typeface="Courier New" charset="0"/>
              <a:buChar char="o"/>
              <a:tabLst/>
              <a:defRPr sz="2400" b="0" i="0" baseline="0">
                <a:latin typeface="Times New Roman" charset="0"/>
                <a:ea typeface="Times New Roman" charset="0"/>
                <a:cs typeface="Times New Roman" charset="0"/>
              </a:defRPr>
            </a:lvl2pPr>
            <a:lvl3pPr>
              <a:defRPr sz="2800" b="0" i="0">
                <a:latin typeface="Source Sans Pro" charset="0"/>
                <a:ea typeface="Source Sans Pro" charset="0"/>
                <a:cs typeface="Source Sans Pro" charset="0"/>
              </a:defRPr>
            </a:lvl3pPr>
            <a:lvl4pPr>
              <a:defRPr sz="2800" b="0" i="0">
                <a:latin typeface="Source Sans Pro" charset="0"/>
                <a:ea typeface="Source Sans Pro" charset="0"/>
                <a:cs typeface="Source Sans Pro" charset="0"/>
              </a:defRPr>
            </a:lvl4pPr>
            <a:lvl5pPr>
              <a:defRPr sz="2800" b="0" i="0">
                <a:latin typeface="Source Sans Pro" charset="0"/>
                <a:ea typeface="Source Sans Pro" charset="0"/>
                <a:cs typeface="Source Sans Pro" charset="0"/>
              </a:defRPr>
            </a:lvl5pPr>
          </a:lstStyle>
          <a:p>
            <a:pPr lvl="0"/>
            <a:r>
              <a:rPr lang="en-US" dirty="0"/>
              <a:t>This Is a Sample Outline for 1-Column </a:t>
            </a:r>
          </a:p>
          <a:p>
            <a:pPr lvl="1"/>
            <a:r>
              <a:rPr lang="en-US" dirty="0"/>
              <a:t>It Has H2s</a:t>
            </a:r>
          </a:p>
          <a:p>
            <a:pPr lvl="0"/>
            <a:r>
              <a:rPr lang="en-US" dirty="0"/>
              <a:t>It Is One-column Only</a:t>
            </a:r>
          </a:p>
          <a:p>
            <a:pPr lvl="1"/>
            <a:r>
              <a:rPr lang="en-US" dirty="0"/>
              <a:t>It Will Probably Not Have Art</a:t>
            </a:r>
          </a:p>
          <a:p>
            <a:pPr lvl="0"/>
            <a:r>
              <a:rPr lang="en-US" dirty="0"/>
              <a:t>This Is a Bulleted List</a:t>
            </a:r>
          </a:p>
          <a:p>
            <a:pPr lvl="1"/>
            <a:r>
              <a:rPr lang="en-US" dirty="0"/>
              <a:t>Make Sure That Any Links Included Here, for Any Reason, Have Descriptive Hyperlinks</a:t>
            </a:r>
          </a:p>
          <a:p>
            <a:pPr lvl="0"/>
            <a:r>
              <a:rPr lang="en-US" dirty="0"/>
              <a:t>Outline Items Usually Have No Ending Punctuation</a:t>
            </a:r>
          </a:p>
          <a:p>
            <a:pPr lvl="1"/>
            <a:r>
              <a:rPr lang="en-US" dirty="0"/>
              <a:t>There is a Footer</a:t>
            </a:r>
          </a:p>
        </p:txBody>
      </p:sp>
      <p:sp>
        <p:nvSpPr>
          <p:cNvPr id="4" name="Slide Number Placeholder 3"/>
          <p:cNvSpPr>
            <a:spLocks noGrp="1"/>
          </p:cNvSpPr>
          <p:nvPr>
            <p:ph type="sldNum" sz="quarter" idx="11"/>
          </p:nvPr>
        </p:nvSpPr>
        <p:spPr/>
        <p:txBody>
          <a:bodyPr/>
          <a:lstStyle>
            <a:lvl1pPr>
              <a:defRPr>
                <a:latin typeface="Times New Roman" charset="0"/>
                <a:ea typeface="Times New Roman" charset="0"/>
                <a:cs typeface="Times New Roman" charset="0"/>
              </a:defRPr>
            </a:lvl1pPr>
          </a:lstStyle>
          <a:p>
            <a:fld id="{67B19427-F580-D146-B60E-4CADEE75497F}" type="slidenum">
              <a:rPr lang="en-US" smtClean="0"/>
              <a:pPr/>
              <a:t>‹#›</a:t>
            </a:fld>
            <a:endParaRPr lang="en-US" dirty="0"/>
          </a:p>
        </p:txBody>
      </p:sp>
      <p:sp>
        <p:nvSpPr>
          <p:cNvPr id="3" name="Footer Placeholder 2"/>
          <p:cNvSpPr>
            <a:spLocks noGrp="1"/>
          </p:cNvSpPr>
          <p:nvPr>
            <p:ph type="ftr" sz="quarter" idx="10"/>
          </p:nvPr>
        </p:nvSpPr>
        <p:spPr/>
        <p:txBody>
          <a:bodyPr/>
          <a:lstStyle>
            <a:lvl1pPr>
              <a:defRPr>
                <a:latin typeface="Times New Roman" charset="0"/>
                <a:ea typeface="Times New Roman" charset="0"/>
                <a:cs typeface="Times New Roman" charset="0"/>
              </a:defRPr>
            </a:lvl1pPr>
          </a:lstStyle>
          <a:p>
            <a:r>
              <a:rPr lang="en-IN" dirty="0"/>
              <a:t>Copyright ©2016 John Wiley &amp; Sons, Inc. </a:t>
            </a:r>
            <a:endParaRPr lang="en-US" dirty="0"/>
          </a:p>
        </p:txBody>
      </p:sp>
    </p:spTree>
    <p:extLst>
      <p:ext uri="{BB962C8B-B14F-4D97-AF65-F5344CB8AC3E}">
        <p14:creationId xmlns:p14="http://schemas.microsoft.com/office/powerpoint/2010/main" val="8379093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hapter Outline: Version E1 (single#)">
    <p:spTree>
      <p:nvGrpSpPr>
        <p:cNvPr id="1" name=""/>
        <p:cNvGrpSpPr/>
        <p:nvPr/>
      </p:nvGrpSpPr>
      <p:grpSpPr>
        <a:xfrm>
          <a:off x="0" y="0"/>
          <a:ext cx="0" cy="0"/>
          <a:chOff x="0" y="0"/>
          <a:chExt cx="0" cy="0"/>
        </a:xfrm>
      </p:grpSpPr>
      <p:sp>
        <p:nvSpPr>
          <p:cNvPr id="7" name="Title"/>
          <p:cNvSpPr>
            <a:spLocks noGrp="1"/>
          </p:cNvSpPr>
          <p:nvPr>
            <p:ph type="title"/>
          </p:nvPr>
        </p:nvSpPr>
        <p:spPr>
          <a:xfrm>
            <a:off x="304800" y="762001"/>
            <a:ext cx="8534400" cy="838199"/>
          </a:xfrm>
          <a:prstGeom prst="rect">
            <a:avLst/>
          </a:prstGeom>
        </p:spPr>
        <p:txBody>
          <a:bodyPr/>
          <a:lstStyle>
            <a:lvl1pPr>
              <a:defRPr sz="4000">
                <a:solidFill>
                  <a:schemeClr val="accent1"/>
                </a:solidFill>
                <a:latin typeface="Times New Roman" charset="0"/>
                <a:ea typeface="Times New Roman" charset="0"/>
                <a:cs typeface="Times New Roman" charset="0"/>
              </a:defRPr>
            </a:lvl1pPr>
          </a:lstStyle>
          <a:p>
            <a:r>
              <a:rPr lang="en-US" dirty="0"/>
              <a:t>Click to edit Master title style</a:t>
            </a:r>
          </a:p>
        </p:txBody>
      </p:sp>
      <p:sp>
        <p:nvSpPr>
          <p:cNvPr id="6" name="COBNL"/>
          <p:cNvSpPr>
            <a:spLocks noGrp="1"/>
          </p:cNvSpPr>
          <p:nvPr>
            <p:ph sz="quarter" idx="14" hasCustomPrompt="1"/>
          </p:nvPr>
        </p:nvSpPr>
        <p:spPr>
          <a:xfrm>
            <a:off x="304800" y="1752600"/>
            <a:ext cx="8534400" cy="4419600"/>
          </a:xfrm>
          <a:prstGeom prst="rect">
            <a:avLst/>
          </a:prstGeom>
        </p:spPr>
        <p:txBody>
          <a:bodyPr/>
          <a:lstStyle>
            <a:lvl1pPr marL="465138" indent="-465138">
              <a:buClr>
                <a:schemeClr val="accent2"/>
              </a:buClr>
              <a:buFont typeface="+mj-lt"/>
              <a:buAutoNum type="arabicPeriod"/>
              <a:tabLst/>
              <a:defRPr sz="2800" b="0" i="0" baseline="0">
                <a:latin typeface="Times New Roman" charset="0"/>
                <a:ea typeface="Times New Roman" charset="0"/>
                <a:cs typeface="Times New Roman" charset="0"/>
              </a:defRPr>
            </a:lvl1pPr>
            <a:lvl2pPr marL="803275" indent="-282575">
              <a:buClr>
                <a:schemeClr val="accent2"/>
              </a:buClr>
              <a:tabLst/>
              <a:defRPr sz="2400" b="0" i="0" baseline="0">
                <a:latin typeface="Times New Roman" charset="0"/>
                <a:ea typeface="Times New Roman" charset="0"/>
                <a:cs typeface="Times New Roman" charset="0"/>
              </a:defRPr>
            </a:lvl2pPr>
            <a:lvl3pPr marL="803275" marR="0" indent="-282575" algn="l" defTabSz="914400" rtl="0" eaLnBrk="1" fontAlgn="auto" latinLnBrk="0" hangingPunct="1">
              <a:lnSpc>
                <a:spcPct val="90000"/>
              </a:lnSpc>
              <a:spcBef>
                <a:spcPts val="500"/>
              </a:spcBef>
              <a:spcAft>
                <a:spcPts val="0"/>
              </a:spcAft>
              <a:buClrTx/>
              <a:buSzTx/>
              <a:buFont typeface="Arial"/>
              <a:buChar char="•"/>
              <a:tabLst/>
              <a:defRPr sz="2400" b="0" i="0">
                <a:solidFill>
                  <a:schemeClr val="accent2"/>
                </a:solidFill>
                <a:latin typeface="Times New Roman" charset="0"/>
                <a:ea typeface="Times New Roman" charset="0"/>
                <a:cs typeface="Times New Roman" charset="0"/>
              </a:defRPr>
            </a:lvl3pPr>
          </a:lstStyle>
          <a:p>
            <a:pPr lvl="0"/>
            <a:r>
              <a:rPr lang="en-US" dirty="0"/>
              <a:t>This Is a Sample Outline for One-Column and single number</a:t>
            </a:r>
          </a:p>
          <a:p>
            <a:pPr lvl="1"/>
            <a:r>
              <a:rPr lang="en-US" dirty="0"/>
              <a:t>The H2 Level Does Not Have a Number</a:t>
            </a:r>
          </a:p>
          <a:p>
            <a:pPr lvl="2"/>
            <a:r>
              <a:rPr lang="en-US" dirty="0"/>
              <a:t>One of the Subheadings May Be a Special Feature  </a:t>
            </a:r>
          </a:p>
          <a:p>
            <a:pPr lvl="0"/>
            <a:r>
              <a:rPr lang="en-US" dirty="0"/>
              <a:t>This Outline Has Two Levels</a:t>
            </a:r>
          </a:p>
          <a:p>
            <a:pPr lvl="1"/>
            <a:r>
              <a:rPr lang="en-US" dirty="0"/>
              <a:t>Outline Items Usually Have No Ending Punctuation</a:t>
            </a:r>
          </a:p>
          <a:p>
            <a:pPr marL="803275" marR="0" lvl="2" indent="-282575" algn="l" defTabSz="914400" rtl="0" eaLnBrk="1" fontAlgn="auto" latinLnBrk="0" hangingPunct="1">
              <a:lnSpc>
                <a:spcPct val="90000"/>
              </a:lnSpc>
              <a:spcBef>
                <a:spcPts val="500"/>
              </a:spcBef>
              <a:spcAft>
                <a:spcPts val="0"/>
              </a:spcAft>
              <a:buClrTx/>
              <a:buSzTx/>
              <a:buFont typeface="Arial"/>
              <a:buChar char="•"/>
              <a:tabLst/>
              <a:defRPr/>
            </a:pPr>
            <a:r>
              <a:rPr lang="en-US" dirty="0"/>
              <a:t>Special Feature</a:t>
            </a:r>
          </a:p>
        </p:txBody>
      </p:sp>
      <p:sp>
        <p:nvSpPr>
          <p:cNvPr id="3" name="Slide Number Placeholder 2"/>
          <p:cNvSpPr>
            <a:spLocks noGrp="1"/>
          </p:cNvSpPr>
          <p:nvPr>
            <p:ph type="sldNum" sz="quarter" idx="10"/>
          </p:nvPr>
        </p:nvSpPr>
        <p:spPr/>
        <p:txBody>
          <a:bodyPr/>
          <a:lstStyle>
            <a:lvl1pPr>
              <a:defRPr>
                <a:latin typeface="Times New Roman" charset="0"/>
                <a:ea typeface="Times New Roman" charset="0"/>
                <a:cs typeface="Times New Roman" charset="0"/>
              </a:defRPr>
            </a:lvl1pPr>
          </a:lstStyle>
          <a:p>
            <a:fld id="{67B19427-F580-D146-B60E-4CADEE75497F}" type="slidenum">
              <a:rPr lang="en-US" smtClean="0"/>
              <a:pPr/>
              <a:t>‹#›</a:t>
            </a:fld>
            <a:endParaRPr lang="en-US" dirty="0"/>
          </a:p>
        </p:txBody>
      </p:sp>
      <p:sp>
        <p:nvSpPr>
          <p:cNvPr id="4" name="Footer Placeholder 3"/>
          <p:cNvSpPr>
            <a:spLocks noGrp="1"/>
          </p:cNvSpPr>
          <p:nvPr>
            <p:ph type="ftr" sz="quarter" idx="11"/>
          </p:nvPr>
        </p:nvSpPr>
        <p:spPr/>
        <p:txBody>
          <a:bodyPr/>
          <a:lstStyle>
            <a:lvl1pPr>
              <a:defRPr>
                <a:latin typeface="Times New Roman" charset="0"/>
                <a:ea typeface="Times New Roman" charset="0"/>
                <a:cs typeface="Times New Roman" charset="0"/>
              </a:defRPr>
            </a:lvl1pPr>
          </a:lstStyle>
          <a:p>
            <a:r>
              <a:rPr lang="en-IN" dirty="0"/>
              <a:t>Copyright ©2016 John Wiley &amp; Sons, Inc. </a:t>
            </a:r>
            <a:endParaRPr lang="en-US" dirty="0"/>
          </a:p>
        </p:txBody>
      </p:sp>
    </p:spTree>
    <p:extLst>
      <p:ext uri="{BB962C8B-B14F-4D97-AF65-F5344CB8AC3E}">
        <p14:creationId xmlns:p14="http://schemas.microsoft.com/office/powerpoint/2010/main" val="12634322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hapter Outline: Version E2 (double#)">
    <p:spTree>
      <p:nvGrpSpPr>
        <p:cNvPr id="1" name=""/>
        <p:cNvGrpSpPr/>
        <p:nvPr/>
      </p:nvGrpSpPr>
      <p:grpSpPr>
        <a:xfrm>
          <a:off x="0" y="0"/>
          <a:ext cx="0" cy="0"/>
          <a:chOff x="0" y="0"/>
          <a:chExt cx="0" cy="0"/>
        </a:xfrm>
      </p:grpSpPr>
      <p:sp>
        <p:nvSpPr>
          <p:cNvPr id="7" name="Title"/>
          <p:cNvSpPr>
            <a:spLocks noGrp="1"/>
          </p:cNvSpPr>
          <p:nvPr>
            <p:ph type="title"/>
          </p:nvPr>
        </p:nvSpPr>
        <p:spPr>
          <a:xfrm>
            <a:off x="304800" y="762001"/>
            <a:ext cx="8534400" cy="838199"/>
          </a:xfrm>
          <a:prstGeom prst="rect">
            <a:avLst/>
          </a:prstGeom>
        </p:spPr>
        <p:txBody>
          <a:bodyPr/>
          <a:lstStyle>
            <a:lvl1pPr>
              <a:defRPr sz="4000">
                <a:solidFill>
                  <a:schemeClr val="accent1"/>
                </a:solidFill>
                <a:latin typeface="Times New Roman" charset="0"/>
                <a:ea typeface="Times New Roman" charset="0"/>
                <a:cs typeface="Times New Roman" charset="0"/>
              </a:defRPr>
            </a:lvl1pPr>
          </a:lstStyle>
          <a:p>
            <a:r>
              <a:rPr lang="en-US" dirty="0"/>
              <a:t>Click to edit Master title style</a:t>
            </a:r>
          </a:p>
        </p:txBody>
      </p:sp>
      <p:sp>
        <p:nvSpPr>
          <p:cNvPr id="6" name="COBNL"/>
          <p:cNvSpPr>
            <a:spLocks noGrp="1"/>
          </p:cNvSpPr>
          <p:nvPr>
            <p:ph sz="quarter" idx="14" hasCustomPrompt="1"/>
          </p:nvPr>
        </p:nvSpPr>
        <p:spPr>
          <a:xfrm>
            <a:off x="304800" y="1752600"/>
            <a:ext cx="8534400" cy="4343400"/>
          </a:xfrm>
          <a:prstGeom prst="rect">
            <a:avLst/>
          </a:prstGeom>
        </p:spPr>
        <p:txBody>
          <a:bodyPr/>
          <a:lstStyle>
            <a:lvl1pPr marL="803275" indent="-803275">
              <a:buNone/>
              <a:tabLst/>
              <a:defRPr sz="2800" b="0" i="0" baseline="0">
                <a:latin typeface="Times New Roman" charset="0"/>
                <a:ea typeface="Times New Roman" charset="0"/>
                <a:cs typeface="Times New Roman" charset="0"/>
              </a:defRPr>
            </a:lvl1pPr>
            <a:lvl2pPr marL="1143000" indent="-292608">
              <a:buClr>
                <a:schemeClr val="accent2"/>
              </a:buClr>
              <a:defRPr sz="2400" b="0" i="0" baseline="0">
                <a:latin typeface="Times New Roman" charset="0"/>
                <a:ea typeface="Times New Roman" charset="0"/>
                <a:cs typeface="Times New Roman" charset="0"/>
              </a:defRPr>
            </a:lvl2pPr>
            <a:lvl3pPr marL="1143000" marR="0" indent="-292608" algn="l" defTabSz="914400" rtl="0" eaLnBrk="1" fontAlgn="auto" latinLnBrk="0" hangingPunct="1">
              <a:lnSpc>
                <a:spcPct val="90000"/>
              </a:lnSpc>
              <a:spcBef>
                <a:spcPts val="500"/>
              </a:spcBef>
              <a:spcAft>
                <a:spcPts val="0"/>
              </a:spcAft>
              <a:buClrTx/>
              <a:buSzTx/>
              <a:buFont typeface="Arial"/>
              <a:buChar char="•"/>
              <a:tabLst/>
              <a:defRPr sz="2400" b="0" i="0">
                <a:solidFill>
                  <a:schemeClr val="accent2"/>
                </a:solidFill>
                <a:latin typeface="Times New Roman" charset="0"/>
                <a:ea typeface="Times New Roman" charset="0"/>
                <a:cs typeface="Times New Roman" charset="0"/>
              </a:defRPr>
            </a:lvl3pPr>
          </a:lstStyle>
          <a:p>
            <a:pPr lvl="0"/>
            <a:r>
              <a:rPr lang="en-US" dirty="0"/>
              <a:t>1.1	This Is a Sample Outline for One-Column and Double-numbered</a:t>
            </a:r>
          </a:p>
          <a:p>
            <a:pPr lvl="1"/>
            <a:r>
              <a:rPr lang="en-US" dirty="0"/>
              <a:t>The H2 Level Does Not Have a Number</a:t>
            </a:r>
          </a:p>
          <a:p>
            <a:pPr lvl="2"/>
            <a:r>
              <a:rPr lang="en-US" dirty="0"/>
              <a:t>One of the Subheadings May Be a Special Feature </a:t>
            </a:r>
          </a:p>
          <a:p>
            <a:pPr lvl="0"/>
            <a:r>
              <a:rPr lang="en-US" dirty="0"/>
              <a:t>10.2	This Outline Has Two Levels</a:t>
            </a:r>
          </a:p>
          <a:p>
            <a:pPr lvl="1"/>
            <a:r>
              <a:rPr lang="en-US" dirty="0"/>
              <a:t>Outline Items Usually Have No Ending Punctuation</a:t>
            </a:r>
          </a:p>
          <a:p>
            <a:pPr lvl="2"/>
            <a:r>
              <a:rPr lang="en-US" dirty="0"/>
              <a:t>Special Feature </a:t>
            </a:r>
          </a:p>
        </p:txBody>
      </p:sp>
      <p:sp>
        <p:nvSpPr>
          <p:cNvPr id="4" name="Slide Number Placeholder 3"/>
          <p:cNvSpPr>
            <a:spLocks noGrp="1"/>
          </p:cNvSpPr>
          <p:nvPr>
            <p:ph type="sldNum" sz="quarter" idx="11"/>
          </p:nvPr>
        </p:nvSpPr>
        <p:spPr/>
        <p:txBody>
          <a:bodyPr/>
          <a:lstStyle>
            <a:lvl1pPr>
              <a:defRPr>
                <a:latin typeface="Times New Roman" charset="0"/>
                <a:ea typeface="Times New Roman" charset="0"/>
                <a:cs typeface="Times New Roman" charset="0"/>
              </a:defRPr>
            </a:lvl1pPr>
          </a:lstStyle>
          <a:p>
            <a:fld id="{67B19427-F580-D146-B60E-4CADEE75497F}" type="slidenum">
              <a:rPr lang="en-US" smtClean="0"/>
              <a:pPr/>
              <a:t>‹#›</a:t>
            </a:fld>
            <a:endParaRPr lang="en-US" dirty="0"/>
          </a:p>
        </p:txBody>
      </p:sp>
      <p:sp>
        <p:nvSpPr>
          <p:cNvPr id="3" name="Footer Placeholder 2"/>
          <p:cNvSpPr>
            <a:spLocks noGrp="1"/>
          </p:cNvSpPr>
          <p:nvPr>
            <p:ph type="ftr" sz="quarter" idx="10"/>
          </p:nvPr>
        </p:nvSpPr>
        <p:spPr/>
        <p:txBody>
          <a:bodyPr/>
          <a:lstStyle>
            <a:lvl1pPr>
              <a:defRPr>
                <a:latin typeface="Times New Roman" charset="0"/>
                <a:ea typeface="Times New Roman" charset="0"/>
                <a:cs typeface="Times New Roman" charset="0"/>
              </a:defRPr>
            </a:lvl1pPr>
          </a:lstStyle>
          <a:p>
            <a:r>
              <a:rPr lang="en-IN" dirty="0"/>
              <a:t>Copyright ©2016 John Wiley &amp; Sons, Inc. </a:t>
            </a:r>
            <a:endParaRPr lang="en-US" dirty="0"/>
          </a:p>
        </p:txBody>
      </p:sp>
    </p:spTree>
    <p:extLst>
      <p:ext uri="{BB962C8B-B14F-4D97-AF65-F5344CB8AC3E}">
        <p14:creationId xmlns:p14="http://schemas.microsoft.com/office/powerpoint/2010/main" val="10426552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0.xml"/><Relationship Id="rId3" Type="http://schemas.openxmlformats.org/officeDocument/2006/relationships/slideLayout" Target="../slideLayouts/slideLayout5.xml"/><Relationship Id="rId7" Type="http://schemas.openxmlformats.org/officeDocument/2006/relationships/slideLayout" Target="../slideLayouts/slideLayout9.xml"/><Relationship Id="rId12" Type="http://schemas.openxmlformats.org/officeDocument/2006/relationships/theme" Target="../theme/theme2.xml"/><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slideLayout" Target="../slideLayouts/slideLayout8.xml"/><Relationship Id="rId11" Type="http://schemas.openxmlformats.org/officeDocument/2006/relationships/slideLayout" Target="../slideLayouts/slideLayout13.xml"/><Relationship Id="rId5" Type="http://schemas.openxmlformats.org/officeDocument/2006/relationships/slideLayout" Target="../slideLayouts/slideLayout7.xml"/><Relationship Id="rId10" Type="http://schemas.openxmlformats.org/officeDocument/2006/relationships/slideLayout" Target="../slideLayouts/slideLayout12.xml"/><Relationship Id="rId4" Type="http://schemas.openxmlformats.org/officeDocument/2006/relationships/slideLayout" Target="../slideLayouts/slideLayout6.xml"/><Relationship Id="rId9" Type="http://schemas.openxmlformats.org/officeDocument/2006/relationships/slideLayout" Target="../slideLayouts/slideLayout11.xml"/></Relationships>
</file>

<file path=ppt/slideMasters/_rels/slideMaster3.xml.rels><?xml version="1.0" encoding="UTF-8" standalone="yes"?>
<Relationships xmlns="http://schemas.openxmlformats.org/package/2006/relationships"><Relationship Id="rId3" Type="http://schemas.openxmlformats.org/officeDocument/2006/relationships/theme" Target="../theme/theme3.xml"/><Relationship Id="rId2" Type="http://schemas.openxmlformats.org/officeDocument/2006/relationships/slideLayout" Target="../slideLayouts/slideLayout15.xml"/><Relationship Id="rId1" Type="http://schemas.openxmlformats.org/officeDocument/2006/relationships/slideLayout" Target="../slideLayouts/slideLayout14.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18.xml"/><Relationship Id="rId2" Type="http://schemas.openxmlformats.org/officeDocument/2006/relationships/slideLayout" Target="../slideLayouts/slideLayout17.xml"/><Relationship Id="rId1" Type="http://schemas.openxmlformats.org/officeDocument/2006/relationships/slideLayout" Target="../slideLayouts/slideLayout16.xml"/><Relationship Id="rId4" Type="http://schemas.openxmlformats.org/officeDocument/2006/relationships/theme" Target="../theme/theme4.xml"/></Relationships>
</file>

<file path=ppt/slideMasters/_rels/slideMaster5.xml.rels><?xml version="1.0" encoding="UTF-8" standalone="yes"?>
<Relationships xmlns="http://schemas.openxmlformats.org/package/2006/relationships"><Relationship Id="rId3" Type="http://schemas.openxmlformats.org/officeDocument/2006/relationships/theme" Target="../theme/theme5.xml"/><Relationship Id="rId2" Type="http://schemas.openxmlformats.org/officeDocument/2006/relationships/slideLayout" Target="../slideLayouts/slideLayout20.xml"/><Relationship Id="rId1" Type="http://schemas.openxmlformats.org/officeDocument/2006/relationships/slideLayout" Target="../slideLayouts/slideLayout19.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28.xml"/><Relationship Id="rId13" Type="http://schemas.openxmlformats.org/officeDocument/2006/relationships/slideLayout" Target="../slideLayouts/slideLayout33.xml"/><Relationship Id="rId3" Type="http://schemas.openxmlformats.org/officeDocument/2006/relationships/slideLayout" Target="../slideLayouts/slideLayout23.xml"/><Relationship Id="rId7" Type="http://schemas.openxmlformats.org/officeDocument/2006/relationships/slideLayout" Target="../slideLayouts/slideLayout27.xml"/><Relationship Id="rId12" Type="http://schemas.openxmlformats.org/officeDocument/2006/relationships/slideLayout" Target="../slideLayouts/slideLayout32.xml"/><Relationship Id="rId2" Type="http://schemas.openxmlformats.org/officeDocument/2006/relationships/slideLayout" Target="../slideLayouts/slideLayout22.xml"/><Relationship Id="rId1" Type="http://schemas.openxmlformats.org/officeDocument/2006/relationships/slideLayout" Target="../slideLayouts/slideLayout21.xml"/><Relationship Id="rId6" Type="http://schemas.openxmlformats.org/officeDocument/2006/relationships/slideLayout" Target="../slideLayouts/slideLayout26.xml"/><Relationship Id="rId11" Type="http://schemas.openxmlformats.org/officeDocument/2006/relationships/slideLayout" Target="../slideLayouts/slideLayout31.xml"/><Relationship Id="rId5" Type="http://schemas.openxmlformats.org/officeDocument/2006/relationships/slideLayout" Target="../slideLayouts/slideLayout25.xml"/><Relationship Id="rId10" Type="http://schemas.openxmlformats.org/officeDocument/2006/relationships/slideLayout" Target="../slideLayouts/slideLayout30.xml"/><Relationship Id="rId4" Type="http://schemas.openxmlformats.org/officeDocument/2006/relationships/slideLayout" Target="../slideLayouts/slideLayout24.xml"/><Relationship Id="rId9" Type="http://schemas.openxmlformats.org/officeDocument/2006/relationships/slideLayout" Target="../slideLayouts/slideLayout29.xml"/><Relationship Id="rId14" Type="http://schemas.openxmlformats.org/officeDocument/2006/relationships/theme" Target="../theme/theme6.xml"/></Relationships>
</file>

<file path=ppt/slideMasters/_rels/slideMaster7.xml.rels><?xml version="1.0" encoding="UTF-8" standalone="yes"?>
<Relationships xmlns="http://schemas.openxmlformats.org/package/2006/relationships"><Relationship Id="rId3" Type="http://schemas.openxmlformats.org/officeDocument/2006/relationships/theme" Target="../theme/theme7.xml"/><Relationship Id="rId2" Type="http://schemas.openxmlformats.org/officeDocument/2006/relationships/slideLayout" Target="../slideLayouts/slideLayout35.xml"/><Relationship Id="rId1" Type="http://schemas.openxmlformats.org/officeDocument/2006/relationships/slideLayout" Target="../slideLayouts/slideLayout3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0" y="3048000"/>
            <a:ext cx="9144000" cy="457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293880275"/>
      </p:ext>
    </p:extLst>
  </p:cSld>
  <p:clrMap bg1="lt1" tx1="dk1" bg2="lt2" tx2="dk2" accent1="accent1" accent2="accent2" accent3="accent3" accent4="accent4" accent5="accent5" accent6="accent6" hlink="hlink" folHlink="folHlink"/>
  <p:sldLayoutIdLst>
    <p:sldLayoutId id="2147483940" r:id="rId1"/>
    <p:sldLayoutId id="2147483941" r:id="rId2"/>
  </p:sldLayoutIdLst>
  <p:hf hdr="0" dt="0"/>
  <p:txStyles>
    <p:titleStyle>
      <a:lvl1pPr algn="ctr" defTabSz="914400" rtl="0" eaLnBrk="1" latinLnBrk="0" hangingPunct="1">
        <a:lnSpc>
          <a:spcPct val="90000"/>
        </a:lnSpc>
        <a:spcBef>
          <a:spcPct val="0"/>
        </a:spcBef>
        <a:buNone/>
        <a:defRPr sz="1100" kern="1200">
          <a:solidFill>
            <a:schemeClr val="tx1"/>
          </a:solidFill>
          <a:latin typeface="Source Sans Pro" charset="0"/>
          <a:ea typeface="Source Sans Pro" charset="0"/>
          <a:cs typeface="Source Sans Pro" charset="0"/>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04800" y="762000"/>
            <a:ext cx="8534400" cy="838198"/>
          </a:xfrm>
          <a:prstGeom prst="rect">
            <a:avLst/>
          </a:prstGeom>
        </p:spPr>
        <p:txBody>
          <a:bodyPr vert="horz" lIns="91440" tIns="45720" rIns="91440" bIns="45720" rtlCol="0" anchor="t">
            <a:normAutofit/>
          </a:bodyPr>
          <a:lstStyle/>
          <a:p>
            <a:r>
              <a:rPr lang="en-US" dirty="0"/>
              <a:t>Click to edit Master title style</a:t>
            </a:r>
          </a:p>
        </p:txBody>
      </p:sp>
      <p:sp>
        <p:nvSpPr>
          <p:cNvPr id="16" name="Rectangle 15"/>
          <p:cNvSpPr/>
          <p:nvPr userDrawn="1"/>
        </p:nvSpPr>
        <p:spPr>
          <a:xfrm>
            <a:off x="0" y="0"/>
            <a:ext cx="9144000" cy="457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7" name="Straight Connector 16"/>
          <p:cNvCxnSpPr/>
          <p:nvPr userDrawn="1"/>
        </p:nvCxnSpPr>
        <p:spPr>
          <a:xfrm>
            <a:off x="0" y="6324600"/>
            <a:ext cx="9144000" cy="0"/>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6" name="Slide Number Placeholder 5"/>
          <p:cNvSpPr>
            <a:spLocks noGrp="1"/>
          </p:cNvSpPr>
          <p:nvPr>
            <p:ph type="sldNum" sz="quarter" idx="4"/>
          </p:nvPr>
        </p:nvSpPr>
        <p:spPr>
          <a:xfrm>
            <a:off x="6457950" y="6356350"/>
            <a:ext cx="2381250" cy="365125"/>
          </a:xfrm>
          <a:prstGeom prst="rect">
            <a:avLst/>
          </a:prstGeom>
        </p:spPr>
        <p:txBody>
          <a:bodyPr vert="horz" lIns="91440" tIns="45720" rIns="91440" bIns="45720" rtlCol="0" anchor="ctr"/>
          <a:lstStyle>
            <a:lvl1pPr algn="r">
              <a:defRPr sz="1200" b="0" i="0">
                <a:solidFill>
                  <a:schemeClr val="tx1">
                    <a:tint val="75000"/>
                  </a:schemeClr>
                </a:solidFill>
                <a:latin typeface="Source Sans Pro" charset="0"/>
                <a:ea typeface="Source Sans Pro" charset="0"/>
                <a:cs typeface="Source Sans Pro" charset="0"/>
              </a:defRPr>
            </a:lvl1pPr>
          </a:lstStyle>
          <a:p>
            <a:fld id="{67B19427-F580-D146-B60E-4CADEE75497F}" type="slidenum">
              <a:rPr lang="en-US" smtClean="0"/>
              <a:pPr/>
              <a:t>‹#›</a:t>
            </a:fld>
            <a:endParaRPr lang="en-US" dirty="0"/>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b="0" i="0">
                <a:solidFill>
                  <a:schemeClr val="tx1">
                    <a:tint val="75000"/>
                  </a:schemeClr>
                </a:solidFill>
                <a:latin typeface="Times New Roman" charset="0"/>
                <a:ea typeface="Times New Roman" charset="0"/>
                <a:cs typeface="Times New Roman" charset="0"/>
              </a:defRPr>
            </a:lvl1pPr>
          </a:lstStyle>
          <a:p>
            <a:r>
              <a:rPr lang="en-IN" dirty="0"/>
              <a:t>Copyright ©2016 John Wiley &amp; Sons, Inc. </a:t>
            </a:r>
            <a:endParaRPr lang="en-US" dirty="0"/>
          </a:p>
        </p:txBody>
      </p:sp>
    </p:spTree>
    <p:extLst>
      <p:ext uri="{BB962C8B-B14F-4D97-AF65-F5344CB8AC3E}">
        <p14:creationId xmlns:p14="http://schemas.microsoft.com/office/powerpoint/2010/main" val="1611586285"/>
      </p:ext>
    </p:extLst>
  </p:cSld>
  <p:clrMap bg1="lt1" tx1="dk1" bg2="lt2" tx2="dk2" accent1="accent1" accent2="accent2" accent3="accent3" accent4="accent4" accent5="accent5" accent6="accent6" hlink="hlink" folHlink="folHlink"/>
  <p:sldLayoutIdLst>
    <p:sldLayoutId id="2147483937" r:id="rId1"/>
    <p:sldLayoutId id="2147483942" r:id="rId2"/>
    <p:sldLayoutId id="2147483956" r:id="rId3"/>
    <p:sldLayoutId id="2147483955" r:id="rId4"/>
    <p:sldLayoutId id="2147483957" r:id="rId5"/>
    <p:sldLayoutId id="2147483959" r:id="rId6"/>
    <p:sldLayoutId id="2147483958" r:id="rId7"/>
    <p:sldLayoutId id="2147483960" r:id="rId8"/>
    <p:sldLayoutId id="2147483961" r:id="rId9"/>
    <p:sldLayoutId id="2147483962" r:id="rId10"/>
    <p:sldLayoutId id="2147483963" r:id="rId11"/>
  </p:sldLayoutIdLst>
  <p:hf hdr="0" dt="0"/>
  <p:txStyles>
    <p:titleStyle>
      <a:lvl1pPr algn="l" defTabSz="914400" rtl="0" eaLnBrk="1" latinLnBrk="0" hangingPunct="1">
        <a:lnSpc>
          <a:spcPct val="90000"/>
        </a:lnSpc>
        <a:spcBef>
          <a:spcPct val="0"/>
        </a:spcBef>
        <a:buNone/>
        <a:defRPr sz="4400" b="1" i="0" kern="1200">
          <a:solidFill>
            <a:schemeClr val="accent1"/>
          </a:solidFill>
          <a:latin typeface="Times New Roman" charset="0"/>
          <a:ea typeface="Times New Roman" charset="0"/>
          <a:cs typeface="Times New Roman" charset="0"/>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2880" userDrawn="1">
          <p15:clr>
            <a:srgbClr val="F26B43"/>
          </p15:clr>
        </p15:guide>
      </p15:sldGuideLst>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04800" y="762001"/>
            <a:ext cx="8534400" cy="1066800"/>
          </a:xfrm>
          <a:prstGeom prst="rect">
            <a:avLst/>
          </a:prstGeom>
        </p:spPr>
        <p:txBody>
          <a:bodyPr vert="horz" lIns="91440" tIns="45720" rIns="91440" bIns="45720" rtlCol="0" anchor="t">
            <a:normAutofit/>
          </a:bodyPr>
          <a:lstStyle/>
          <a:p>
            <a:r>
              <a:rPr lang="en-US" dirty="0"/>
              <a:t>Click to edit Master title style</a:t>
            </a:r>
          </a:p>
        </p:txBody>
      </p:sp>
      <p:sp>
        <p:nvSpPr>
          <p:cNvPr id="7" name="Rectangle 6"/>
          <p:cNvSpPr/>
          <p:nvPr userDrawn="1"/>
        </p:nvSpPr>
        <p:spPr>
          <a:xfrm>
            <a:off x="0" y="0"/>
            <a:ext cx="9144000" cy="457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8" name="Straight Connector 7"/>
          <p:cNvCxnSpPr/>
          <p:nvPr userDrawn="1"/>
        </p:nvCxnSpPr>
        <p:spPr>
          <a:xfrm>
            <a:off x="0" y="6324600"/>
            <a:ext cx="9144000" cy="0"/>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6457950" y="6356350"/>
            <a:ext cx="2381250" cy="365125"/>
          </a:xfrm>
          <a:prstGeom prst="rect">
            <a:avLst/>
          </a:prstGeom>
        </p:spPr>
        <p:txBody>
          <a:bodyPr vert="horz" lIns="91440" tIns="45720" rIns="91440" bIns="45720" rtlCol="0" anchor="ctr"/>
          <a:lstStyle>
            <a:lvl1pPr algn="r">
              <a:defRPr sz="1200" b="0" i="0">
                <a:solidFill>
                  <a:schemeClr val="tx1">
                    <a:tint val="75000"/>
                  </a:schemeClr>
                </a:solidFill>
                <a:latin typeface="Times New Roman" charset="0"/>
                <a:ea typeface="Times New Roman" charset="0"/>
                <a:cs typeface="Times New Roman" charset="0"/>
              </a:defRPr>
            </a:lvl1pPr>
          </a:lstStyle>
          <a:p>
            <a:fld id="{67B19427-F580-D146-B60E-4CADEE75497F}" type="slidenum">
              <a:rPr lang="en-US" smtClean="0"/>
              <a:pPr/>
              <a:t>‹#›</a:t>
            </a:fld>
            <a:endParaRPr lang="en-US" dirty="0"/>
          </a:p>
        </p:txBody>
      </p:sp>
      <p:sp>
        <p:nvSpPr>
          <p:cNvPr id="10"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b="0" i="0">
                <a:solidFill>
                  <a:schemeClr val="tx1">
                    <a:tint val="75000"/>
                  </a:schemeClr>
                </a:solidFill>
                <a:latin typeface="Times New Roman" charset="0"/>
                <a:ea typeface="Times New Roman" charset="0"/>
                <a:cs typeface="Times New Roman" charset="0"/>
              </a:defRPr>
            </a:lvl1pPr>
          </a:lstStyle>
          <a:p>
            <a:r>
              <a:rPr lang="en-IN" dirty="0"/>
              <a:t>Copyright ©2016 John Wiley &amp; Sons, Inc. </a:t>
            </a:r>
            <a:endParaRPr lang="en-US" dirty="0"/>
          </a:p>
        </p:txBody>
      </p:sp>
    </p:spTree>
    <p:extLst>
      <p:ext uri="{BB962C8B-B14F-4D97-AF65-F5344CB8AC3E}">
        <p14:creationId xmlns:p14="http://schemas.microsoft.com/office/powerpoint/2010/main" val="1811935529"/>
      </p:ext>
    </p:extLst>
  </p:cSld>
  <p:clrMap bg1="lt1" tx1="dk1" bg2="lt2" tx2="dk2" accent1="accent1" accent2="accent2" accent3="accent3" accent4="accent4" accent5="accent5" accent6="accent6" hlink="hlink" folHlink="folHlink"/>
  <p:sldLayoutIdLst>
    <p:sldLayoutId id="2147483944" r:id="rId1"/>
    <p:sldLayoutId id="2147483964" r:id="rId2"/>
  </p:sldLayoutIdLst>
  <p:hf hdr="0" dt="0"/>
  <p:txStyles>
    <p:titleStyle>
      <a:lvl1pPr algn="l" defTabSz="914400" rtl="0" eaLnBrk="1" latinLnBrk="0" hangingPunct="1">
        <a:lnSpc>
          <a:spcPct val="90000"/>
        </a:lnSpc>
        <a:spcBef>
          <a:spcPct val="0"/>
        </a:spcBef>
        <a:buNone/>
        <a:defRPr sz="4000" b="1" i="0" kern="1200">
          <a:solidFill>
            <a:schemeClr val="accent2"/>
          </a:solidFill>
          <a:latin typeface="Times New Roman" charset="0"/>
          <a:ea typeface="Times New Roman" charset="0"/>
          <a:cs typeface="Times New Roman" charset="0"/>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04800" y="762001"/>
            <a:ext cx="8534400" cy="838197"/>
          </a:xfrm>
          <a:prstGeom prst="rect">
            <a:avLst/>
          </a:prstGeom>
        </p:spPr>
        <p:txBody>
          <a:bodyPr vert="horz" lIns="91440" tIns="45720" rIns="91440" bIns="45720" rtlCol="0" anchor="t">
            <a:normAutofit/>
          </a:bodyPr>
          <a:lstStyle/>
          <a:p>
            <a:r>
              <a:rPr lang="en-US" dirty="0"/>
              <a:t>Click to edit Master title style</a:t>
            </a:r>
          </a:p>
        </p:txBody>
      </p:sp>
      <p:sp>
        <p:nvSpPr>
          <p:cNvPr id="7" name="Rectangle 6"/>
          <p:cNvSpPr/>
          <p:nvPr userDrawn="1"/>
        </p:nvSpPr>
        <p:spPr>
          <a:xfrm>
            <a:off x="0" y="0"/>
            <a:ext cx="9144000" cy="457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8" name="Straight Connector 7"/>
          <p:cNvCxnSpPr/>
          <p:nvPr userDrawn="1"/>
        </p:nvCxnSpPr>
        <p:spPr>
          <a:xfrm>
            <a:off x="0" y="6324600"/>
            <a:ext cx="9144000" cy="0"/>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6457950" y="6356350"/>
            <a:ext cx="2381250" cy="365125"/>
          </a:xfrm>
          <a:prstGeom prst="rect">
            <a:avLst/>
          </a:prstGeom>
        </p:spPr>
        <p:txBody>
          <a:bodyPr vert="horz" lIns="91440" tIns="45720" rIns="91440" bIns="45720" rtlCol="0" anchor="ctr"/>
          <a:lstStyle>
            <a:lvl1pPr algn="r">
              <a:defRPr sz="1200" b="0" i="0">
                <a:solidFill>
                  <a:schemeClr val="tx1">
                    <a:tint val="75000"/>
                  </a:schemeClr>
                </a:solidFill>
                <a:latin typeface="Times New Roman" charset="0"/>
                <a:ea typeface="Times New Roman" charset="0"/>
                <a:cs typeface="Times New Roman" charset="0"/>
              </a:defRPr>
            </a:lvl1pPr>
          </a:lstStyle>
          <a:p>
            <a:fld id="{67B19427-F580-D146-B60E-4CADEE75497F}" type="slidenum">
              <a:rPr lang="en-US" smtClean="0"/>
              <a:pPr/>
              <a:t>‹#›</a:t>
            </a:fld>
            <a:endParaRPr lang="en-US" dirty="0"/>
          </a:p>
        </p:txBody>
      </p:sp>
      <p:sp>
        <p:nvSpPr>
          <p:cNvPr id="10"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b="0" i="0">
                <a:solidFill>
                  <a:schemeClr val="tx1">
                    <a:tint val="75000"/>
                  </a:schemeClr>
                </a:solidFill>
                <a:latin typeface="Times New Roman" charset="0"/>
                <a:ea typeface="Times New Roman" charset="0"/>
                <a:cs typeface="Times New Roman" charset="0"/>
              </a:defRPr>
            </a:lvl1pPr>
          </a:lstStyle>
          <a:p>
            <a:r>
              <a:rPr lang="en-IN" dirty="0"/>
              <a:t>Copyright ©2016 John Wiley &amp; Sons, Inc. </a:t>
            </a:r>
            <a:endParaRPr lang="en-US" dirty="0"/>
          </a:p>
        </p:txBody>
      </p:sp>
    </p:spTree>
    <p:extLst>
      <p:ext uri="{BB962C8B-B14F-4D97-AF65-F5344CB8AC3E}">
        <p14:creationId xmlns:p14="http://schemas.microsoft.com/office/powerpoint/2010/main" val="332194706"/>
      </p:ext>
    </p:extLst>
  </p:cSld>
  <p:clrMap bg1="lt1" tx1="dk1" bg2="lt2" tx2="dk2" accent1="accent1" accent2="accent2" accent3="accent3" accent4="accent4" accent5="accent5" accent6="accent6" hlink="hlink" folHlink="folHlink"/>
  <p:sldLayoutIdLst>
    <p:sldLayoutId id="2147483966" r:id="rId1"/>
    <p:sldLayoutId id="2147483967" r:id="rId2"/>
    <p:sldLayoutId id="2147483994" r:id="rId3"/>
  </p:sldLayoutIdLst>
  <p:hf hdr="0" dt="0"/>
  <p:txStyles>
    <p:titleStyle>
      <a:lvl1pPr algn="l" defTabSz="914400" rtl="0" eaLnBrk="1" latinLnBrk="0" hangingPunct="1">
        <a:lnSpc>
          <a:spcPct val="90000"/>
        </a:lnSpc>
        <a:spcBef>
          <a:spcPct val="0"/>
        </a:spcBef>
        <a:buNone/>
        <a:defRPr sz="4000" b="1" i="0" kern="1200">
          <a:solidFill>
            <a:schemeClr val="accent1"/>
          </a:solidFill>
          <a:latin typeface="Times New Roman" charset="0"/>
          <a:ea typeface="Times New Roman" charset="0"/>
          <a:cs typeface="Times New Roman" charset="0"/>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04800" y="762002"/>
            <a:ext cx="8534400" cy="838198"/>
          </a:xfrm>
          <a:prstGeom prst="rect">
            <a:avLst/>
          </a:prstGeom>
        </p:spPr>
        <p:txBody>
          <a:bodyPr vert="horz" lIns="91440" tIns="45720" rIns="91440" bIns="45720" rtlCol="0" anchor="t">
            <a:normAutofit/>
          </a:bodyPr>
          <a:lstStyle/>
          <a:p>
            <a:r>
              <a:rPr lang="en-US" dirty="0"/>
              <a:t>Click to edit Master title style</a:t>
            </a:r>
          </a:p>
        </p:txBody>
      </p:sp>
      <p:sp>
        <p:nvSpPr>
          <p:cNvPr id="7" name="Rectangle 6"/>
          <p:cNvSpPr/>
          <p:nvPr userDrawn="1"/>
        </p:nvSpPr>
        <p:spPr>
          <a:xfrm>
            <a:off x="0" y="0"/>
            <a:ext cx="9144000" cy="457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8" name="Straight Connector 7"/>
          <p:cNvCxnSpPr/>
          <p:nvPr userDrawn="1"/>
        </p:nvCxnSpPr>
        <p:spPr>
          <a:xfrm>
            <a:off x="0" y="6324600"/>
            <a:ext cx="9144000" cy="0"/>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6457950" y="6356350"/>
            <a:ext cx="2381250" cy="365125"/>
          </a:xfrm>
          <a:prstGeom prst="rect">
            <a:avLst/>
          </a:prstGeom>
        </p:spPr>
        <p:txBody>
          <a:bodyPr vert="horz" lIns="91440" tIns="45720" rIns="91440" bIns="45720" rtlCol="0" anchor="ctr"/>
          <a:lstStyle>
            <a:lvl1pPr algn="r">
              <a:defRPr sz="1200" b="0" i="0">
                <a:solidFill>
                  <a:schemeClr val="tx1">
                    <a:tint val="75000"/>
                  </a:schemeClr>
                </a:solidFill>
                <a:latin typeface="Times New Roman" charset="0"/>
                <a:ea typeface="Times New Roman" charset="0"/>
                <a:cs typeface="Times New Roman" charset="0"/>
              </a:defRPr>
            </a:lvl1pPr>
          </a:lstStyle>
          <a:p>
            <a:fld id="{67B19427-F580-D146-B60E-4CADEE75497F}" type="slidenum">
              <a:rPr lang="en-US" smtClean="0"/>
              <a:pPr/>
              <a:t>‹#›</a:t>
            </a:fld>
            <a:endParaRPr lang="en-US" dirty="0"/>
          </a:p>
        </p:txBody>
      </p:sp>
      <p:sp>
        <p:nvSpPr>
          <p:cNvPr id="10"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b="0" i="0">
                <a:solidFill>
                  <a:schemeClr val="tx1">
                    <a:tint val="75000"/>
                  </a:schemeClr>
                </a:solidFill>
                <a:latin typeface="Times New Roman" charset="0"/>
                <a:ea typeface="Times New Roman" charset="0"/>
                <a:cs typeface="Times New Roman" charset="0"/>
              </a:defRPr>
            </a:lvl1pPr>
          </a:lstStyle>
          <a:p>
            <a:r>
              <a:rPr lang="en-IN" dirty="0"/>
              <a:t>Copyright ©2016 John Wiley &amp; Sons, Inc. </a:t>
            </a:r>
            <a:endParaRPr lang="en-US" dirty="0"/>
          </a:p>
        </p:txBody>
      </p:sp>
    </p:spTree>
    <p:extLst>
      <p:ext uri="{BB962C8B-B14F-4D97-AF65-F5344CB8AC3E}">
        <p14:creationId xmlns:p14="http://schemas.microsoft.com/office/powerpoint/2010/main" val="1616953850"/>
      </p:ext>
    </p:extLst>
  </p:cSld>
  <p:clrMap bg1="lt1" tx1="dk1" bg2="lt2" tx2="dk2" accent1="accent1" accent2="accent2" accent3="accent3" accent4="accent4" accent5="accent5" accent6="accent6" hlink="hlink" folHlink="folHlink"/>
  <p:sldLayoutIdLst>
    <p:sldLayoutId id="2147483969" r:id="rId1"/>
    <p:sldLayoutId id="2147483970" r:id="rId2"/>
  </p:sldLayoutIdLst>
  <p:hf hdr="0" dt="0"/>
  <p:txStyles>
    <p:titleStyle>
      <a:lvl1pPr algn="l" defTabSz="914400" rtl="0" eaLnBrk="1" latinLnBrk="0" hangingPunct="1">
        <a:lnSpc>
          <a:spcPct val="90000"/>
        </a:lnSpc>
        <a:spcBef>
          <a:spcPct val="0"/>
        </a:spcBef>
        <a:buNone/>
        <a:defRPr sz="4000" b="1" i="0" kern="1200">
          <a:solidFill>
            <a:schemeClr val="accent1"/>
          </a:solidFill>
          <a:latin typeface="Times New Roman" charset="0"/>
          <a:ea typeface="Times New Roman" charset="0"/>
          <a:cs typeface="Times New Roman" charset="0"/>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04800" y="762001"/>
            <a:ext cx="8534400" cy="838198"/>
          </a:xfrm>
          <a:prstGeom prst="rect">
            <a:avLst/>
          </a:prstGeom>
        </p:spPr>
        <p:txBody>
          <a:bodyPr vert="horz" lIns="91440" tIns="45720" rIns="91440" bIns="45720" rtlCol="0" anchor="t">
            <a:normAutofit/>
          </a:bodyPr>
          <a:lstStyle/>
          <a:p>
            <a:r>
              <a:rPr lang="en-US" dirty="0"/>
              <a:t>Click to edit Master title style</a:t>
            </a:r>
          </a:p>
        </p:txBody>
      </p:sp>
      <p:sp>
        <p:nvSpPr>
          <p:cNvPr id="7" name="Rectangle 6"/>
          <p:cNvSpPr/>
          <p:nvPr userDrawn="1"/>
        </p:nvSpPr>
        <p:spPr>
          <a:xfrm>
            <a:off x="0" y="0"/>
            <a:ext cx="9144000" cy="457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8" name="Straight Connector 7"/>
          <p:cNvCxnSpPr/>
          <p:nvPr userDrawn="1"/>
        </p:nvCxnSpPr>
        <p:spPr>
          <a:xfrm>
            <a:off x="0" y="6324600"/>
            <a:ext cx="9144000" cy="0"/>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6457950" y="6356350"/>
            <a:ext cx="2381250" cy="365125"/>
          </a:xfrm>
          <a:prstGeom prst="rect">
            <a:avLst/>
          </a:prstGeom>
        </p:spPr>
        <p:txBody>
          <a:bodyPr vert="horz" lIns="91440" tIns="45720" rIns="91440" bIns="45720" rtlCol="0" anchor="ctr"/>
          <a:lstStyle>
            <a:lvl1pPr algn="r">
              <a:defRPr sz="1200" b="0" i="0">
                <a:solidFill>
                  <a:schemeClr val="tx1">
                    <a:tint val="75000"/>
                  </a:schemeClr>
                </a:solidFill>
                <a:latin typeface="Times New Roman" charset="0"/>
                <a:ea typeface="Times New Roman" charset="0"/>
                <a:cs typeface="Times New Roman" charset="0"/>
              </a:defRPr>
            </a:lvl1pPr>
          </a:lstStyle>
          <a:p>
            <a:fld id="{67B19427-F580-D146-B60E-4CADEE75497F}" type="slidenum">
              <a:rPr lang="en-US" smtClean="0"/>
              <a:pPr/>
              <a:t>‹#›</a:t>
            </a:fld>
            <a:endParaRPr lang="en-US" dirty="0"/>
          </a:p>
        </p:txBody>
      </p:sp>
      <p:sp>
        <p:nvSpPr>
          <p:cNvPr id="10"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b="0" i="0">
                <a:solidFill>
                  <a:schemeClr val="tx1">
                    <a:tint val="75000"/>
                  </a:schemeClr>
                </a:solidFill>
                <a:latin typeface="Times New Roman" charset="0"/>
                <a:ea typeface="Times New Roman" charset="0"/>
                <a:cs typeface="Times New Roman" charset="0"/>
              </a:defRPr>
            </a:lvl1pPr>
          </a:lstStyle>
          <a:p>
            <a:r>
              <a:rPr lang="en-IN" dirty="0"/>
              <a:t>Copyright ©2016 John Wiley &amp; Sons, Inc. </a:t>
            </a:r>
            <a:endParaRPr lang="en-US" dirty="0"/>
          </a:p>
        </p:txBody>
      </p:sp>
    </p:spTree>
    <p:extLst>
      <p:ext uri="{BB962C8B-B14F-4D97-AF65-F5344CB8AC3E}">
        <p14:creationId xmlns:p14="http://schemas.microsoft.com/office/powerpoint/2010/main" val="302625734"/>
      </p:ext>
    </p:extLst>
  </p:cSld>
  <p:clrMap bg1="lt1" tx1="dk1" bg2="lt2" tx2="dk2" accent1="accent1" accent2="accent2" accent3="accent3" accent4="accent4" accent5="accent5" accent6="accent6" hlink="hlink" folHlink="folHlink"/>
  <p:sldLayoutIdLst>
    <p:sldLayoutId id="2147483972" r:id="rId1"/>
    <p:sldLayoutId id="2147483973" r:id="rId2"/>
    <p:sldLayoutId id="2147483991" r:id="rId3"/>
    <p:sldLayoutId id="2147484004" r:id="rId4"/>
    <p:sldLayoutId id="2147483997" r:id="rId5"/>
    <p:sldLayoutId id="2147483974" r:id="rId6"/>
    <p:sldLayoutId id="2147483975" r:id="rId7"/>
    <p:sldLayoutId id="2147484000" r:id="rId8"/>
    <p:sldLayoutId id="2147484001" r:id="rId9"/>
    <p:sldLayoutId id="2147484003" r:id="rId10"/>
    <p:sldLayoutId id="2147484002" r:id="rId11"/>
    <p:sldLayoutId id="2147484005" r:id="rId12"/>
    <p:sldLayoutId id="2147484006" r:id="rId13"/>
  </p:sldLayoutIdLst>
  <p:hf hdr="0" dt="0"/>
  <p:txStyles>
    <p:titleStyle>
      <a:lvl1pPr algn="l" defTabSz="914400" rtl="0" eaLnBrk="1" latinLnBrk="0" hangingPunct="1">
        <a:lnSpc>
          <a:spcPct val="90000"/>
        </a:lnSpc>
        <a:spcBef>
          <a:spcPct val="0"/>
        </a:spcBef>
        <a:buNone/>
        <a:defRPr sz="4000" b="1" i="0" kern="1200">
          <a:solidFill>
            <a:schemeClr val="accent1"/>
          </a:solidFill>
          <a:latin typeface="Times New Roman" charset="0"/>
          <a:ea typeface="Times New Roman" charset="0"/>
          <a:cs typeface="Times New Roman" charset="0"/>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latin typeface="Times New Roman" charset="0"/>
                <a:ea typeface="Times New Roman" charset="0"/>
                <a:cs typeface="Times New Roman" charset="0"/>
              </a:defRPr>
            </a:lvl1pPr>
          </a:lstStyle>
          <a:p>
            <a:r>
              <a:rPr lang="en-IN" dirty="0"/>
              <a:t>Copyright ©2016 John Wiley &amp; Sons, Inc. </a:t>
            </a:r>
            <a:endParaRPr lang="en-US" dirty="0"/>
          </a:p>
        </p:txBody>
      </p:sp>
      <p:sp>
        <p:nvSpPr>
          <p:cNvPr id="6" name="Slide Number Placeholder 5"/>
          <p:cNvSpPr>
            <a:spLocks noGrp="1"/>
          </p:cNvSpPr>
          <p:nvPr>
            <p:ph type="sldNum" sz="quarter" idx="4"/>
          </p:nvPr>
        </p:nvSpPr>
        <p:spPr>
          <a:xfrm>
            <a:off x="6457950" y="6356350"/>
            <a:ext cx="2457450" cy="365125"/>
          </a:xfrm>
          <a:prstGeom prst="rect">
            <a:avLst/>
          </a:prstGeom>
        </p:spPr>
        <p:txBody>
          <a:bodyPr vert="horz" lIns="91440" tIns="45720" rIns="91440" bIns="45720" rtlCol="0" anchor="ctr"/>
          <a:lstStyle>
            <a:lvl1pPr algn="r">
              <a:defRPr sz="1200">
                <a:solidFill>
                  <a:schemeClr val="tx1">
                    <a:tint val="75000"/>
                  </a:schemeClr>
                </a:solidFill>
                <a:latin typeface="Times New Roman" charset="0"/>
                <a:ea typeface="Times New Roman" charset="0"/>
                <a:cs typeface="Times New Roman" charset="0"/>
              </a:defRPr>
            </a:lvl1pPr>
          </a:lstStyle>
          <a:p>
            <a:fld id="{43DD970A-8A59-5645-997B-8F1EF841716D}" type="slidenum">
              <a:rPr lang="en-US" smtClean="0"/>
              <a:pPr/>
              <a:t>‹#›</a:t>
            </a:fld>
            <a:endParaRPr lang="en-US" dirty="0"/>
          </a:p>
        </p:txBody>
      </p:sp>
      <p:sp>
        <p:nvSpPr>
          <p:cNvPr id="7" name="Rectangle 6"/>
          <p:cNvSpPr/>
          <p:nvPr userDrawn="1"/>
        </p:nvSpPr>
        <p:spPr>
          <a:xfrm>
            <a:off x="0" y="0"/>
            <a:ext cx="9144000" cy="457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8" name="Straight Connector 7"/>
          <p:cNvCxnSpPr/>
          <p:nvPr userDrawn="1"/>
        </p:nvCxnSpPr>
        <p:spPr>
          <a:xfrm>
            <a:off x="0" y="6324600"/>
            <a:ext cx="9144000" cy="0"/>
          </a:xfrm>
          <a:prstGeom prst="line">
            <a:avLst/>
          </a:prstGeom>
          <a:ln w="127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49740712"/>
      </p:ext>
    </p:extLst>
  </p:cSld>
  <p:clrMap bg1="lt1" tx1="dk1" bg2="lt2" tx2="dk2" accent1="accent1" accent2="accent2" accent3="accent3" accent4="accent4" accent5="accent5" accent6="accent6" hlink="hlink" folHlink="folHlink"/>
  <p:sldLayoutIdLst>
    <p:sldLayoutId id="2147483988" r:id="rId1"/>
    <p:sldLayoutId id="2147483978" r:id="rId2"/>
  </p:sldLayoutIdLst>
  <p:hf hdr="0" dt="0"/>
  <p:txStyles>
    <p:titleStyle>
      <a:lvl1pPr algn="l" defTabSz="914400" rtl="0" eaLnBrk="1" latinLnBrk="0" hangingPunct="1">
        <a:lnSpc>
          <a:spcPct val="90000"/>
        </a:lnSpc>
        <a:spcBef>
          <a:spcPct val="0"/>
        </a:spcBef>
        <a:buNone/>
        <a:defRPr sz="1600" b="0" i="0" kern="1200">
          <a:solidFill>
            <a:schemeClr val="tx1"/>
          </a:solidFill>
          <a:latin typeface="STIX" charset="0"/>
          <a:ea typeface="STIX" charset="0"/>
          <a:cs typeface="STIX" charset="0"/>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3.xml"/></Relationships>
</file>

<file path=ppt/slides/_rels/slide1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17.x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oleObject" Target="../embeddings/oleObject3.bin"/><Relationship Id="rId1" Type="http://schemas.openxmlformats.org/officeDocument/2006/relationships/slideLayout" Target="../slideLayouts/slideLayout29.xml"/><Relationship Id="rId5" Type="http://schemas.openxmlformats.org/officeDocument/2006/relationships/image" Target="../media/image9.wmf"/><Relationship Id="rId4" Type="http://schemas.openxmlformats.org/officeDocument/2006/relationships/oleObject" Target="../embeddings/oleObject4.bin"/></Relationships>
</file>

<file path=ppt/slides/_rels/slide18.x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oleObject" Target="../embeddings/oleObject5.bin"/><Relationship Id="rId1" Type="http://schemas.openxmlformats.org/officeDocument/2006/relationships/slideLayout" Target="../slideLayouts/slideLayout29.xml"/><Relationship Id="rId5" Type="http://schemas.openxmlformats.org/officeDocument/2006/relationships/image" Target="../media/image11.wmf"/><Relationship Id="rId4" Type="http://schemas.openxmlformats.org/officeDocument/2006/relationships/oleObject" Target="../embeddings/oleObject6.bin"/></Relationships>
</file>

<file path=ppt/slides/_rels/slide19.x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oleObject" Target="../embeddings/oleObject7.bin"/><Relationship Id="rId1" Type="http://schemas.openxmlformats.org/officeDocument/2006/relationships/slideLayout" Target="../slideLayouts/slideLayout2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0.xml.rels><?xml version="1.0" encoding="UTF-8" standalone="yes"?>
<Relationships xmlns="http://schemas.openxmlformats.org/package/2006/relationships"><Relationship Id="rId3" Type="http://schemas.openxmlformats.org/officeDocument/2006/relationships/image" Target="../media/image13.wmf"/><Relationship Id="rId2" Type="http://schemas.openxmlformats.org/officeDocument/2006/relationships/oleObject" Target="../embeddings/oleObject8.bin"/><Relationship Id="rId1" Type="http://schemas.openxmlformats.org/officeDocument/2006/relationships/slideLayout" Target="../slideLayouts/slideLayout22.xml"/></Relationships>
</file>

<file path=ppt/slides/_rels/slide21.xml.rels><?xml version="1.0" encoding="UTF-8" standalone="yes"?>
<Relationships xmlns="http://schemas.openxmlformats.org/package/2006/relationships"><Relationship Id="rId3" Type="http://schemas.openxmlformats.org/officeDocument/2006/relationships/image" Target="../media/image14.wmf"/><Relationship Id="rId2" Type="http://schemas.openxmlformats.org/officeDocument/2006/relationships/oleObject" Target="../embeddings/oleObject9.bin"/><Relationship Id="rId1" Type="http://schemas.openxmlformats.org/officeDocument/2006/relationships/slideLayout" Target="../slideLayouts/slideLayout23.xml"/></Relationships>
</file>

<file path=ppt/slides/_rels/slide22.xml.rels><?xml version="1.0" encoding="UTF-8" standalone="yes"?>
<Relationships xmlns="http://schemas.openxmlformats.org/package/2006/relationships"><Relationship Id="rId8" Type="http://schemas.openxmlformats.org/officeDocument/2006/relationships/oleObject" Target="../embeddings/oleObject13.bin"/><Relationship Id="rId3" Type="http://schemas.openxmlformats.org/officeDocument/2006/relationships/image" Target="../media/image15.wmf"/><Relationship Id="rId7" Type="http://schemas.openxmlformats.org/officeDocument/2006/relationships/image" Target="../media/image17.wmf"/><Relationship Id="rId2" Type="http://schemas.openxmlformats.org/officeDocument/2006/relationships/oleObject" Target="../embeddings/oleObject10.bin"/><Relationship Id="rId1" Type="http://schemas.openxmlformats.org/officeDocument/2006/relationships/slideLayout" Target="../slideLayouts/slideLayout25.xml"/><Relationship Id="rId6" Type="http://schemas.openxmlformats.org/officeDocument/2006/relationships/oleObject" Target="../embeddings/oleObject12.bin"/><Relationship Id="rId5" Type="http://schemas.openxmlformats.org/officeDocument/2006/relationships/image" Target="../media/image16.wmf"/><Relationship Id="rId4" Type="http://schemas.openxmlformats.org/officeDocument/2006/relationships/oleObject" Target="../embeddings/oleObject11.bin"/><Relationship Id="rId9" Type="http://schemas.openxmlformats.org/officeDocument/2006/relationships/image" Target="../media/image18.wmf"/></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25.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3.xml"/><Relationship Id="rId1" Type="http://schemas.openxmlformats.org/officeDocument/2006/relationships/slideLayout" Target="../slideLayouts/slideLayout29.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2.xml"/></Relationships>
</file>

<file path=ppt/slides/_rels/slide27.xml.rels><?xml version="1.0" encoding="UTF-8" standalone="yes"?>
<Relationships xmlns="http://schemas.openxmlformats.org/package/2006/relationships"><Relationship Id="rId3" Type="http://schemas.openxmlformats.org/officeDocument/2006/relationships/hyperlink" Target="http://www.milefoot.com/math/discrete/counting/cardfreq.htm" TargetMode="External"/><Relationship Id="rId2" Type="http://schemas.openxmlformats.org/officeDocument/2006/relationships/notesSlide" Target="../notesSlides/notesSlide5.xml"/><Relationship Id="rId1" Type="http://schemas.openxmlformats.org/officeDocument/2006/relationships/slideLayout" Target="../slideLayouts/slideLayout32.xml"/><Relationship Id="rId4" Type="http://schemas.openxmlformats.org/officeDocument/2006/relationships/image" Target="../media/image20.png"/></Relationships>
</file>

<file path=ppt/slides/_rels/slide28.xml.rels><?xml version="1.0" encoding="UTF-8" standalone="yes"?>
<Relationships xmlns="http://schemas.openxmlformats.org/package/2006/relationships"><Relationship Id="rId3" Type="http://schemas.openxmlformats.org/officeDocument/2006/relationships/hyperlink" Target="http://www.milefoot.com/math/discrete/counting/cardfreq.htm" TargetMode="External"/><Relationship Id="rId2" Type="http://schemas.openxmlformats.org/officeDocument/2006/relationships/notesSlide" Target="../notesSlides/notesSlide6.xml"/><Relationship Id="rId1" Type="http://schemas.openxmlformats.org/officeDocument/2006/relationships/slideLayout" Target="../slideLayouts/slideLayout32.xml"/><Relationship Id="rId5" Type="http://schemas.openxmlformats.org/officeDocument/2006/relationships/image" Target="../media/image21.png"/><Relationship Id="rId4" Type="http://schemas.openxmlformats.org/officeDocument/2006/relationships/image" Target="../media/image20.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2.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2.xml"/></Relationships>
</file>

<file path=ppt/slides/_rels/slide8.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oleObject" Target="../embeddings/oleObject1.bin"/><Relationship Id="rId1" Type="http://schemas.openxmlformats.org/officeDocument/2006/relationships/slideLayout" Target="../slideLayouts/slideLayout29.xml"/></Relationships>
</file>

<file path=ppt/slides/_rels/slide9.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oleObject" Target="../embeddings/oleObject2.bin"/><Relationship Id="rId1" Type="http://schemas.openxmlformats.org/officeDocument/2006/relationships/slideLayout" Target="../slideLayouts/slideLayout22.xml"/><Relationship Id="rId4" Type="http://schemas.openxmlformats.org/officeDocument/2006/relationships/image" Target="../media/image6.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BD7B39C-BF00-4F13-B06E-082B0BDAE183}"/>
              </a:ext>
            </a:extLst>
          </p:cNvPr>
          <p:cNvSpPr>
            <a:spLocks noGrp="1"/>
          </p:cNvSpPr>
          <p:nvPr>
            <p:ph sz="quarter" idx="19"/>
          </p:nvPr>
        </p:nvSpPr>
        <p:spPr>
          <a:xfrm>
            <a:off x="152400" y="152400"/>
            <a:ext cx="8839200" cy="533400"/>
          </a:xfrm>
        </p:spPr>
        <p:txBody>
          <a:bodyPr/>
          <a:lstStyle/>
          <a:p>
            <a:r>
              <a:rPr lang="en-US" dirty="0"/>
              <a:t>Sections 4.1-4.2</a:t>
            </a:r>
          </a:p>
        </p:txBody>
      </p:sp>
      <p:sp>
        <p:nvSpPr>
          <p:cNvPr id="3" name="Content Placeholder 2">
            <a:extLst>
              <a:ext uri="{FF2B5EF4-FFF2-40B4-BE49-F238E27FC236}">
                <a16:creationId xmlns:a16="http://schemas.microsoft.com/office/drawing/2014/main" id="{AED7E4D3-8A97-4719-BC9B-B3AFE3509321}"/>
              </a:ext>
            </a:extLst>
          </p:cNvPr>
          <p:cNvSpPr>
            <a:spLocks noGrp="1"/>
          </p:cNvSpPr>
          <p:nvPr>
            <p:ph sz="quarter" idx="20"/>
          </p:nvPr>
        </p:nvSpPr>
        <p:spPr>
          <a:xfrm>
            <a:off x="335423" y="685800"/>
            <a:ext cx="8839200" cy="2286000"/>
          </a:xfrm>
        </p:spPr>
        <p:txBody>
          <a:bodyPr/>
          <a:lstStyle/>
          <a:p>
            <a:r>
              <a:rPr lang="en-US" sz="3200" b="1" dirty="0"/>
              <a:t>Introduction to Probability</a:t>
            </a:r>
          </a:p>
        </p:txBody>
      </p:sp>
      <p:sp>
        <p:nvSpPr>
          <p:cNvPr id="11" name="Content Placeholder 5">
            <a:extLst>
              <a:ext uri="{FF2B5EF4-FFF2-40B4-BE49-F238E27FC236}">
                <a16:creationId xmlns:a16="http://schemas.microsoft.com/office/drawing/2014/main" id="{A5E8E772-A5C1-CC4B-8415-2CFD3BA5F8BA}"/>
              </a:ext>
            </a:extLst>
          </p:cNvPr>
          <p:cNvSpPr txBox="1">
            <a:spLocks/>
          </p:cNvSpPr>
          <p:nvPr/>
        </p:nvSpPr>
        <p:spPr>
          <a:xfrm>
            <a:off x="152400" y="3730447"/>
            <a:ext cx="8839200" cy="533400"/>
          </a:xfrm>
          <a:prstGeom prst="rect">
            <a:avLst/>
          </a:prstGeom>
        </p:spPr>
        <p:txBody>
          <a:bodyPr/>
          <a:lstStyle>
            <a:lvl1pPr marL="0" indent="0" algn="ctr" defTabSz="914400" rtl="0" eaLnBrk="1" latinLnBrk="0" hangingPunct="1">
              <a:lnSpc>
                <a:spcPct val="90000"/>
              </a:lnSpc>
              <a:spcBef>
                <a:spcPts val="1000"/>
              </a:spcBef>
              <a:buFont typeface="Arial"/>
              <a:buNone/>
              <a:defRPr sz="2800" b="0" i="0" kern="1200" baseline="0">
                <a:solidFill>
                  <a:schemeClr val="accent2"/>
                </a:solidFill>
                <a:latin typeface="STIX" charset="0"/>
                <a:ea typeface="STIX" charset="0"/>
                <a:cs typeface="STIX" charset="0"/>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r>
              <a:rPr lang="en-US" dirty="0">
                <a:latin typeface="Times New Roman" panose="02020603050405020304" pitchFamily="18" charset="0"/>
              </a:rPr>
              <a:t>Ezra Halleck, City Tech (CUNY), Spring 2023</a:t>
            </a:r>
          </a:p>
        </p:txBody>
      </p:sp>
    </p:spTree>
    <p:extLst>
      <p:ext uri="{BB962C8B-B14F-4D97-AF65-F5344CB8AC3E}">
        <p14:creationId xmlns:p14="http://schemas.microsoft.com/office/powerpoint/2010/main" val="12872058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07A4FE8F-15E4-47DE-B129-44CC37C01CDA}"/>
              </a:ext>
            </a:extLst>
          </p:cNvPr>
          <p:cNvSpPr>
            <a:spLocks noGrp="1"/>
          </p:cNvSpPr>
          <p:nvPr>
            <p:ph type="title"/>
          </p:nvPr>
        </p:nvSpPr>
        <p:spPr/>
        <p:txBody>
          <a:bodyPr>
            <a:normAutofit/>
          </a:bodyPr>
          <a:lstStyle/>
          <a:p>
            <a:r>
              <a:rPr lang="en-US" dirty="0">
                <a:latin typeface="Times New Roman" panose="02020603050405020304" pitchFamily="18" charset="0"/>
                <a:cs typeface="Times New Roman" panose="02020603050405020304" pitchFamily="18" charset="0"/>
              </a:rPr>
              <a:t>Example 4-6</a:t>
            </a:r>
          </a:p>
        </p:txBody>
      </p:sp>
      <p:sp>
        <p:nvSpPr>
          <p:cNvPr id="10" name="Content Placeholder 9">
            <a:extLst>
              <a:ext uri="{FF2B5EF4-FFF2-40B4-BE49-F238E27FC236}">
                <a16:creationId xmlns:a16="http://schemas.microsoft.com/office/drawing/2014/main" id="{49150157-0ED2-4078-834C-CAA36CE9CB89}"/>
              </a:ext>
            </a:extLst>
          </p:cNvPr>
          <p:cNvSpPr>
            <a:spLocks noGrp="1"/>
          </p:cNvSpPr>
          <p:nvPr>
            <p:ph sz="quarter" idx="10"/>
          </p:nvPr>
        </p:nvSpPr>
        <p:spPr/>
        <p:txBody>
          <a:bodyPr/>
          <a:lstStyle/>
          <a:p>
            <a:pPr marL="0" indent="0">
              <a:buNone/>
            </a:pPr>
            <a:r>
              <a:rPr lang="en-GB" sz="2400" dirty="0">
                <a:latin typeface="Times New Roman" panose="02020603050405020304" pitchFamily="18" charset="0"/>
                <a:cs typeface="Times New Roman" panose="02020603050405020304" pitchFamily="18" charset="0"/>
              </a:rPr>
              <a:t>In a group </a:t>
            </a:r>
            <a:r>
              <a:rPr lang="en-US" sz="2400" dirty="0">
                <a:latin typeface="Times New Roman" panose="02020603050405020304" pitchFamily="18" charset="0"/>
                <a:cs typeface="Times New Roman" panose="02020603050405020304" pitchFamily="18" charset="0"/>
              </a:rPr>
              <a:t>of college students, some like ice tea and others do not. There is no student in this group who is indifferent or has no opinion. Two students are randomly selected from this group.</a:t>
            </a:r>
          </a:p>
          <a:p>
            <a:pPr marL="514350" indent="-514350">
              <a:buFont typeface="+mj-lt"/>
              <a:buAutoNum type="alphaLcParenR"/>
            </a:pPr>
            <a:r>
              <a:rPr lang="en-US" sz="2400" dirty="0">
                <a:latin typeface="Times New Roman" panose="02020603050405020304" pitchFamily="18" charset="0"/>
                <a:cs typeface="Times New Roman" panose="02020603050405020304" pitchFamily="18" charset="0"/>
              </a:rPr>
              <a:t>How many outcomes are possible? List all the possible outcomes.</a:t>
            </a:r>
          </a:p>
          <a:p>
            <a:pPr marL="514350" indent="-514350">
              <a:buFont typeface="+mj-lt"/>
              <a:buAutoNum type="alphaLcParenR"/>
            </a:pPr>
            <a:r>
              <a:rPr lang="en-US" sz="2400" dirty="0">
                <a:latin typeface="Times New Roman" panose="02020603050405020304" pitchFamily="18" charset="0"/>
                <a:cs typeface="Times New Roman" panose="02020603050405020304" pitchFamily="18" charset="0"/>
              </a:rPr>
              <a:t>Consider the following events. List all the outcomes included in each of these events. Mention whether each of these events is a simple or a compound event</a:t>
            </a:r>
            <a:r>
              <a:rPr lang="en-GB" sz="2400" dirty="0">
                <a:latin typeface="Times New Roman" panose="02020603050405020304" pitchFamily="18" charset="0"/>
                <a:cs typeface="Times New Roman" panose="02020603050405020304" pitchFamily="18" charset="0"/>
              </a:rPr>
              <a:t>.</a:t>
            </a:r>
          </a:p>
          <a:p>
            <a:pPr marL="914400" indent="-452438">
              <a:buFont typeface="+mj-lt"/>
              <a:buAutoNum type="romanLcPeriod"/>
            </a:pPr>
            <a:r>
              <a:rPr lang="en-US" sz="2200" dirty="0">
                <a:latin typeface="Times New Roman" panose="02020603050405020304" pitchFamily="18" charset="0"/>
                <a:cs typeface="Times New Roman" panose="02020603050405020304" pitchFamily="18" charset="0"/>
              </a:rPr>
              <a:t>Both students like ice tea.</a:t>
            </a:r>
          </a:p>
          <a:p>
            <a:pPr marL="914400" indent="-452438">
              <a:buFont typeface="+mj-lt"/>
              <a:buAutoNum type="romanLcPeriod"/>
            </a:pPr>
            <a:r>
              <a:rPr lang="en-US" sz="2200" dirty="0">
                <a:latin typeface="Times New Roman" panose="02020603050405020304" pitchFamily="18" charset="0"/>
                <a:cs typeface="Times New Roman" panose="02020603050405020304" pitchFamily="18" charset="0"/>
              </a:rPr>
              <a:t>At most one student likes ice tea.</a:t>
            </a:r>
          </a:p>
          <a:p>
            <a:pPr marL="914400" indent="-452438">
              <a:buFont typeface="+mj-lt"/>
              <a:buAutoNum type="romanLcPeriod"/>
            </a:pPr>
            <a:r>
              <a:rPr lang="en-US" sz="2200" dirty="0">
                <a:latin typeface="Times New Roman" panose="02020603050405020304" pitchFamily="18" charset="0"/>
                <a:cs typeface="Times New Roman" panose="02020603050405020304" pitchFamily="18" charset="0"/>
              </a:rPr>
              <a:t>At least one student likes ice tea.</a:t>
            </a:r>
          </a:p>
          <a:p>
            <a:pPr marL="914400" indent="-452438">
              <a:buFont typeface="+mj-lt"/>
              <a:buAutoNum type="romanLcPeriod"/>
            </a:pPr>
            <a:r>
              <a:rPr lang="en-GB" sz="2200" dirty="0">
                <a:latin typeface="Times New Roman" panose="02020603050405020304" pitchFamily="18" charset="0"/>
                <a:cs typeface="Times New Roman" panose="02020603050405020304" pitchFamily="18" charset="0"/>
              </a:rPr>
              <a:t>Neither student</a:t>
            </a:r>
            <a:r>
              <a:rPr lang="en-US" sz="2200" dirty="0">
                <a:latin typeface="Times New Roman" panose="02020603050405020304" pitchFamily="18" charset="0"/>
                <a:cs typeface="Times New Roman" panose="02020603050405020304" pitchFamily="18" charset="0"/>
              </a:rPr>
              <a:t> likes ice tea.</a:t>
            </a:r>
          </a:p>
        </p:txBody>
      </p:sp>
    </p:spTree>
    <p:extLst>
      <p:ext uri="{BB962C8B-B14F-4D97-AF65-F5344CB8AC3E}">
        <p14:creationId xmlns:p14="http://schemas.microsoft.com/office/powerpoint/2010/main" val="7271352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0">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0">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0">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0">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07A4FE8F-15E4-47DE-B129-44CC37C01CDA}"/>
              </a:ext>
            </a:extLst>
          </p:cNvPr>
          <p:cNvSpPr>
            <a:spLocks noGrp="1"/>
          </p:cNvSpPr>
          <p:nvPr>
            <p:ph type="title"/>
          </p:nvPr>
        </p:nvSpPr>
        <p:spPr/>
        <p:txBody>
          <a:bodyPr>
            <a:normAutofit/>
          </a:bodyPr>
          <a:lstStyle/>
          <a:p>
            <a:r>
              <a:rPr lang="en-US" dirty="0">
                <a:latin typeface="Times New Roman" panose="02020603050405020304" pitchFamily="18" charset="0"/>
                <a:cs typeface="Times New Roman" panose="02020603050405020304" pitchFamily="18" charset="0"/>
              </a:rPr>
              <a:t>Example 4-6: Solution (1 of 6)</a:t>
            </a:r>
          </a:p>
        </p:txBody>
      </p:sp>
      <p:sp>
        <p:nvSpPr>
          <p:cNvPr id="10" name="Content Placeholder 9">
            <a:extLst>
              <a:ext uri="{FF2B5EF4-FFF2-40B4-BE49-F238E27FC236}">
                <a16:creationId xmlns:a16="http://schemas.microsoft.com/office/drawing/2014/main" id="{49150157-0ED2-4078-834C-CAA36CE9CB89}"/>
              </a:ext>
            </a:extLst>
          </p:cNvPr>
          <p:cNvSpPr>
            <a:spLocks noGrp="1"/>
          </p:cNvSpPr>
          <p:nvPr>
            <p:ph sz="quarter" idx="10"/>
          </p:nvPr>
        </p:nvSpPr>
        <p:spPr/>
        <p:txBody>
          <a:bodyPr/>
          <a:lstStyle/>
          <a:p>
            <a:pPr marL="0" indent="0">
              <a:buNone/>
            </a:pPr>
            <a:r>
              <a:rPr lang="en-GB" sz="2400" dirty="0">
                <a:latin typeface="Times New Roman" panose="02020603050405020304" pitchFamily="18" charset="0"/>
                <a:cs typeface="Times New Roman" panose="02020603050405020304" pitchFamily="18" charset="0"/>
              </a:rPr>
              <a:t>Let</a:t>
            </a:r>
          </a:p>
          <a:p>
            <a:pPr marL="461963" lvl="1" indent="-461963">
              <a:buSzPct val="100000"/>
              <a:buFont typeface="Arial" panose="020B0604020202020204" pitchFamily="34" charset="0"/>
              <a:buChar char="•"/>
            </a:pPr>
            <a:r>
              <a:rPr lang="en-GB" sz="2400" i="1" dirty="0">
                <a:latin typeface="Times New Roman" panose="02020603050405020304" pitchFamily="18" charset="0"/>
                <a:cs typeface="Times New Roman" panose="02020603050405020304" pitchFamily="18" charset="0"/>
              </a:rPr>
              <a:t>L </a:t>
            </a:r>
            <a:r>
              <a:rPr lang="en-GB" sz="2400" dirty="0">
                <a:latin typeface="Times New Roman" panose="02020603050405020304" pitchFamily="18" charset="0"/>
                <a:cs typeface="Times New Roman" panose="02020603050405020304" pitchFamily="18" charset="0"/>
              </a:rPr>
              <a:t>The event that a student likes ice tea</a:t>
            </a:r>
          </a:p>
          <a:p>
            <a:pPr marL="461963" lvl="1" indent="-461963">
              <a:buSzPct val="100000"/>
              <a:buFont typeface="Arial" panose="020B0604020202020204" pitchFamily="34" charset="0"/>
              <a:buChar char="•"/>
            </a:pPr>
            <a:r>
              <a:rPr lang="en-GB" sz="2400" i="1" dirty="0">
                <a:latin typeface="Times New Roman" panose="02020603050405020304" pitchFamily="18" charset="0"/>
                <a:cs typeface="Times New Roman" panose="02020603050405020304" pitchFamily="18" charset="0"/>
              </a:rPr>
              <a:t>N </a:t>
            </a:r>
            <a:r>
              <a:rPr lang="en-GB" sz="2400" dirty="0">
                <a:latin typeface="Times New Roman" panose="02020603050405020304" pitchFamily="18" charset="0"/>
                <a:cs typeface="Times New Roman" panose="02020603050405020304" pitchFamily="18" charset="0"/>
              </a:rPr>
              <a:t>The event that a student does not like ice tea</a:t>
            </a:r>
          </a:p>
          <a:p>
            <a:pPr marL="461963" lvl="1" indent="-461963">
              <a:buSzPct val="100000"/>
              <a:buFont typeface="Arial" panose="020B0604020202020204" pitchFamily="34" charset="0"/>
              <a:buChar char="•"/>
            </a:pPr>
            <a:r>
              <a:rPr lang="en-GB" sz="2400" i="1" dirty="0">
                <a:latin typeface="Times New Roman" panose="02020603050405020304" pitchFamily="18" charset="0"/>
                <a:cs typeface="Times New Roman" panose="02020603050405020304" pitchFamily="18" charset="0"/>
              </a:rPr>
              <a:t>LL </a:t>
            </a:r>
            <a:r>
              <a:rPr lang="en-GB" sz="2400" dirty="0">
                <a:latin typeface="Times New Roman" panose="02020603050405020304" pitchFamily="18" charset="0"/>
                <a:cs typeface="Times New Roman" panose="02020603050405020304" pitchFamily="18" charset="0"/>
              </a:rPr>
              <a:t>Both</a:t>
            </a:r>
            <a:r>
              <a:rPr lang="en-GB" sz="2400" i="1" dirty="0">
                <a:latin typeface="Times New Roman" panose="02020603050405020304" pitchFamily="18" charset="0"/>
                <a:cs typeface="Times New Roman" panose="02020603050405020304" pitchFamily="18" charset="0"/>
              </a:rPr>
              <a:t> </a:t>
            </a:r>
            <a:r>
              <a:rPr lang="en-GB" sz="2400" dirty="0">
                <a:latin typeface="Times New Roman" panose="02020603050405020304" pitchFamily="18" charset="0"/>
                <a:cs typeface="Times New Roman" panose="02020603050405020304" pitchFamily="18" charset="0"/>
              </a:rPr>
              <a:t>students like ice tea</a:t>
            </a:r>
          </a:p>
          <a:p>
            <a:pPr marL="461963" lvl="1" indent="-461963">
              <a:buSzPct val="100000"/>
              <a:buFont typeface="Arial" panose="020B0604020202020204" pitchFamily="34" charset="0"/>
              <a:buChar char="•"/>
            </a:pPr>
            <a:r>
              <a:rPr lang="en-GB" sz="2400" i="1" dirty="0">
                <a:latin typeface="Times New Roman" panose="02020603050405020304" pitchFamily="18" charset="0"/>
                <a:cs typeface="Times New Roman" panose="02020603050405020304" pitchFamily="18" charset="0"/>
              </a:rPr>
              <a:t>LN </a:t>
            </a:r>
            <a:r>
              <a:rPr lang="en-GB" sz="2400" dirty="0">
                <a:latin typeface="Times New Roman" panose="02020603050405020304" pitchFamily="18" charset="0"/>
                <a:cs typeface="Times New Roman" panose="02020603050405020304" pitchFamily="18" charset="0"/>
              </a:rPr>
              <a:t>The first student likes ice tea but the second student does not</a:t>
            </a:r>
          </a:p>
          <a:p>
            <a:pPr marL="461963" lvl="1" indent="-461963">
              <a:buSzPct val="100000"/>
              <a:buFont typeface="Arial" panose="020B0604020202020204" pitchFamily="34" charset="0"/>
              <a:buChar char="•"/>
            </a:pPr>
            <a:r>
              <a:rPr lang="en-GB" sz="2400" i="1" dirty="0">
                <a:latin typeface="Times New Roman" panose="02020603050405020304" pitchFamily="18" charset="0"/>
                <a:cs typeface="Times New Roman" panose="02020603050405020304" pitchFamily="18" charset="0"/>
              </a:rPr>
              <a:t>NL </a:t>
            </a:r>
            <a:r>
              <a:rPr lang="en-GB" sz="2400" dirty="0">
                <a:latin typeface="Times New Roman" panose="02020603050405020304" pitchFamily="18" charset="0"/>
                <a:cs typeface="Times New Roman" panose="02020603050405020304" pitchFamily="18" charset="0"/>
              </a:rPr>
              <a:t>The first student does not like ice tea but the second student does </a:t>
            </a:r>
          </a:p>
          <a:p>
            <a:pPr marL="461963" lvl="1" indent="-461963">
              <a:buSzPct val="100000"/>
              <a:buFont typeface="Arial" panose="020B0604020202020204" pitchFamily="34" charset="0"/>
              <a:buChar char="•"/>
            </a:pPr>
            <a:r>
              <a:rPr lang="en-GB" sz="2400" i="1" dirty="0">
                <a:latin typeface="Times New Roman" panose="02020603050405020304" pitchFamily="18" charset="0"/>
                <a:cs typeface="Times New Roman" panose="02020603050405020304" pitchFamily="18" charset="0"/>
              </a:rPr>
              <a:t>NN </a:t>
            </a:r>
            <a:r>
              <a:rPr lang="en-GB" sz="2400" dirty="0">
                <a:latin typeface="Times New Roman" panose="02020603050405020304" pitchFamily="18" charset="0"/>
                <a:cs typeface="Times New Roman" panose="02020603050405020304" pitchFamily="18" charset="0"/>
              </a:rPr>
              <a:t>Both students do not like ice tea</a:t>
            </a:r>
          </a:p>
        </p:txBody>
      </p:sp>
    </p:spTree>
    <p:extLst>
      <p:ext uri="{BB962C8B-B14F-4D97-AF65-F5344CB8AC3E}">
        <p14:creationId xmlns:p14="http://schemas.microsoft.com/office/powerpoint/2010/main" val="752185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FDA8A2A9-61F9-4A34-921E-5692B555B4F0}"/>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Example 4-6: Solution (2 of 6)</a:t>
            </a:r>
          </a:p>
        </p:txBody>
      </p:sp>
      <p:sp>
        <p:nvSpPr>
          <p:cNvPr id="2" name="Content Placeholder 1">
            <a:extLst>
              <a:ext uri="{FF2B5EF4-FFF2-40B4-BE49-F238E27FC236}">
                <a16:creationId xmlns:a16="http://schemas.microsoft.com/office/drawing/2014/main" id="{BAA8BE94-7326-493E-84EF-BB96C3A1063A}"/>
              </a:ext>
            </a:extLst>
          </p:cNvPr>
          <p:cNvSpPr>
            <a:spLocks noGrp="1"/>
          </p:cNvSpPr>
          <p:nvPr>
            <p:ph sz="quarter" idx="10"/>
          </p:nvPr>
        </p:nvSpPr>
        <p:spPr>
          <a:xfrm>
            <a:off x="304800" y="1432560"/>
            <a:ext cx="4419600" cy="4815840"/>
          </a:xfrm>
        </p:spPr>
        <p:txBody>
          <a:bodyPr/>
          <a:lstStyle/>
          <a:p>
            <a:pPr marL="514350" lvl="0" indent="-514350">
              <a:buFont typeface="+mj-lt"/>
              <a:buAutoNum type="alphaLcParenR"/>
            </a:pPr>
            <a:r>
              <a:rPr lang="en-US" dirty="0">
                <a:latin typeface="Times New Roman" panose="02020603050405020304" pitchFamily="18" charset="0"/>
                <a:cs typeface="Times New Roman" panose="02020603050405020304" pitchFamily="18" charset="0"/>
              </a:rPr>
              <a:t>This experiment has four outcomes, which are listed below and shown in Tree figure on the right</a:t>
            </a:r>
          </a:p>
          <a:p>
            <a:pPr marL="0" indent="0" algn="ctr">
              <a:buNone/>
            </a:pPr>
            <a:r>
              <a:rPr lang="en-US" i="1" dirty="0">
                <a:latin typeface="Times New Roman" panose="02020603050405020304" pitchFamily="18" charset="0"/>
                <a:cs typeface="Times New Roman" panose="02020603050405020304" pitchFamily="18" charset="0"/>
              </a:rPr>
              <a:t>LL, LN, NL, NN</a:t>
            </a:r>
            <a:endParaRPr lang="en-US" dirty="0">
              <a:latin typeface="Times New Roman" panose="02020603050405020304" pitchFamily="18" charset="0"/>
              <a:cs typeface="Times New Roman" panose="02020603050405020304" pitchFamily="18" charset="0"/>
            </a:endParaRPr>
          </a:p>
        </p:txBody>
      </p:sp>
      <p:pic>
        <p:nvPicPr>
          <p:cNvPr id="3" name="Picture 2" descr="A horizontal tree diagram shows the ice tea preferences of two students. The diagram shows a dot at the center with two branches labeled L and N, representing the first student. The branches, L and N are further divided to form two pairs of branches labeled L and N respectively, representing the second student. The final outcomes, L L, L N, N L, and N N are displayed in the order from top to bottom at the end of the pair of branches, L and N, respectively.">
            <a:extLst>
              <a:ext uri="{FF2B5EF4-FFF2-40B4-BE49-F238E27FC236}">
                <a16:creationId xmlns:a16="http://schemas.microsoft.com/office/drawing/2014/main" id="{E801A575-5EAE-640B-A33A-920D579E014D}"/>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5181600" y="1646486"/>
            <a:ext cx="3482273" cy="35650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5986107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FDA8A2A9-61F9-4A34-921E-5692B555B4F0}"/>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Example 4-6: Solution (3 of 6)</a:t>
            </a:r>
          </a:p>
        </p:txBody>
      </p:sp>
      <p:sp>
        <p:nvSpPr>
          <p:cNvPr id="2" name="Content Placeholder 1">
            <a:extLst>
              <a:ext uri="{FF2B5EF4-FFF2-40B4-BE49-F238E27FC236}">
                <a16:creationId xmlns:a16="http://schemas.microsoft.com/office/drawing/2014/main" id="{BAA8BE94-7326-493E-84EF-BB96C3A1063A}"/>
              </a:ext>
            </a:extLst>
          </p:cNvPr>
          <p:cNvSpPr>
            <a:spLocks noGrp="1"/>
          </p:cNvSpPr>
          <p:nvPr>
            <p:ph sz="quarter" idx="10"/>
          </p:nvPr>
        </p:nvSpPr>
        <p:spPr/>
        <p:txBody>
          <a:bodyPr/>
          <a:lstStyle/>
          <a:p>
            <a:pPr marL="0" indent="0">
              <a:buNone/>
            </a:pPr>
            <a:r>
              <a:rPr lang="en-US" dirty="0">
                <a:solidFill>
                  <a:schemeClr val="accent2"/>
                </a:solidFill>
                <a:latin typeface="Times New Roman" panose="02020603050405020304" pitchFamily="18" charset="0"/>
                <a:cs typeface="Times New Roman" panose="02020603050405020304" pitchFamily="18" charset="0"/>
              </a:rPr>
              <a:t>(b)</a:t>
            </a:r>
          </a:p>
          <a:p>
            <a:pPr marL="461963" indent="-461963">
              <a:buFont typeface="+mj-lt"/>
              <a:buAutoNum type="romanLcPeriod"/>
            </a:pPr>
            <a:r>
              <a:rPr lang="en-US" dirty="0">
                <a:latin typeface="Times New Roman" panose="02020603050405020304" pitchFamily="18" charset="0"/>
                <a:cs typeface="Times New Roman" panose="02020603050405020304" pitchFamily="18" charset="0"/>
              </a:rPr>
              <a:t>The event </a:t>
            </a:r>
            <a:r>
              <a:rPr lang="en-US" i="1" dirty="0">
                <a:latin typeface="Times New Roman" panose="02020603050405020304" pitchFamily="18" charset="0"/>
                <a:cs typeface="Times New Roman" panose="02020603050405020304" pitchFamily="18" charset="0"/>
              </a:rPr>
              <a:t>both students like ice tea </a:t>
            </a:r>
            <a:r>
              <a:rPr lang="en-US" dirty="0">
                <a:latin typeface="Times New Roman" panose="02020603050405020304" pitchFamily="18" charset="0"/>
                <a:cs typeface="Times New Roman" panose="02020603050405020304" pitchFamily="18" charset="0"/>
              </a:rPr>
              <a:t>will occur if </a:t>
            </a:r>
            <a:r>
              <a:rPr lang="en-US" i="1" dirty="0">
                <a:latin typeface="Times New Roman" panose="02020603050405020304" pitchFamily="18" charset="0"/>
                <a:cs typeface="Times New Roman" panose="02020603050405020304" pitchFamily="18" charset="0"/>
              </a:rPr>
              <a:t>LL </a:t>
            </a:r>
            <a:r>
              <a:rPr lang="en-US" dirty="0">
                <a:latin typeface="Times New Roman" panose="02020603050405020304" pitchFamily="18" charset="0"/>
                <a:cs typeface="Times New Roman" panose="02020603050405020304" pitchFamily="18" charset="0"/>
              </a:rPr>
              <a:t>happens. Thus,</a:t>
            </a:r>
          </a:p>
          <a:p>
            <a:pPr marL="0" indent="0">
              <a:buNone/>
            </a:pPr>
            <a:r>
              <a:rPr lang="en-US" dirty="0">
                <a:latin typeface="Times New Roman" panose="02020603050405020304" pitchFamily="18" charset="0"/>
                <a:cs typeface="Times New Roman" panose="02020603050405020304" pitchFamily="18" charset="0"/>
              </a:rPr>
              <a:t>Both students like ice tea = {</a:t>
            </a:r>
            <a:r>
              <a:rPr lang="en-US" i="1" dirty="0">
                <a:latin typeface="Times New Roman" panose="02020603050405020304" pitchFamily="18" charset="0"/>
                <a:cs typeface="Times New Roman" panose="02020603050405020304" pitchFamily="18" charset="0"/>
              </a:rPr>
              <a:t>LL</a:t>
            </a:r>
            <a:r>
              <a:rPr lang="en-US" dirty="0">
                <a:latin typeface="Times New Roman" panose="02020603050405020304" pitchFamily="18" charset="0"/>
                <a:cs typeface="Times New Roman" panose="02020603050405020304" pitchFamily="18" charset="0"/>
              </a:rPr>
              <a:t>}</a:t>
            </a:r>
          </a:p>
          <a:p>
            <a:pPr marL="0" indent="0">
              <a:buNone/>
            </a:pPr>
            <a:r>
              <a:rPr lang="en-US" dirty="0">
                <a:latin typeface="Times New Roman" panose="02020603050405020304" pitchFamily="18" charset="0"/>
                <a:cs typeface="Times New Roman" panose="02020603050405020304" pitchFamily="18" charset="0"/>
              </a:rPr>
              <a:t>Since this event includes only one of the four outcomes, it is a </a:t>
            </a:r>
            <a:r>
              <a:rPr lang="en-US" b="1" dirty="0">
                <a:latin typeface="Times New Roman" panose="02020603050405020304" pitchFamily="18" charset="0"/>
                <a:cs typeface="Times New Roman" panose="02020603050405020304" pitchFamily="18" charset="0"/>
              </a:rPr>
              <a:t>simple </a:t>
            </a:r>
            <a:r>
              <a:rPr lang="en-US" dirty="0">
                <a:latin typeface="Times New Roman" panose="02020603050405020304" pitchFamily="18" charset="0"/>
                <a:cs typeface="Times New Roman" panose="02020603050405020304" pitchFamily="18" charset="0"/>
              </a:rPr>
              <a:t>event.</a:t>
            </a:r>
          </a:p>
        </p:txBody>
      </p:sp>
    </p:spTree>
    <p:extLst>
      <p:ext uri="{BB962C8B-B14F-4D97-AF65-F5344CB8AC3E}">
        <p14:creationId xmlns:p14="http://schemas.microsoft.com/office/powerpoint/2010/main" val="41970438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FDA8A2A9-61F9-4A34-921E-5692B555B4F0}"/>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Example 4-6: Solution (4 of 6)</a:t>
            </a:r>
          </a:p>
        </p:txBody>
      </p:sp>
      <p:sp>
        <p:nvSpPr>
          <p:cNvPr id="2" name="Content Placeholder 1">
            <a:extLst>
              <a:ext uri="{FF2B5EF4-FFF2-40B4-BE49-F238E27FC236}">
                <a16:creationId xmlns:a16="http://schemas.microsoft.com/office/drawing/2014/main" id="{BAA8BE94-7326-493E-84EF-BB96C3A1063A}"/>
              </a:ext>
            </a:extLst>
          </p:cNvPr>
          <p:cNvSpPr>
            <a:spLocks noGrp="1"/>
          </p:cNvSpPr>
          <p:nvPr>
            <p:ph sz="quarter" idx="10"/>
          </p:nvPr>
        </p:nvSpPr>
        <p:spPr/>
        <p:txBody>
          <a:bodyPr/>
          <a:lstStyle/>
          <a:p>
            <a:pPr marL="0" indent="0">
              <a:buNone/>
            </a:pPr>
            <a:r>
              <a:rPr lang="en-US" dirty="0">
                <a:solidFill>
                  <a:schemeClr val="accent2"/>
                </a:solidFill>
                <a:latin typeface="Times New Roman" panose="02020603050405020304" pitchFamily="18" charset="0"/>
                <a:cs typeface="Times New Roman" panose="02020603050405020304" pitchFamily="18" charset="0"/>
              </a:rPr>
              <a:t>(b)</a:t>
            </a:r>
          </a:p>
          <a:p>
            <a:pPr marL="461963" indent="-461963">
              <a:buFont typeface="+mj-lt"/>
              <a:buAutoNum type="romanLcPeriod" startAt="2"/>
            </a:pPr>
            <a:r>
              <a:rPr lang="en-US" dirty="0">
                <a:latin typeface="Times New Roman" panose="02020603050405020304" pitchFamily="18" charset="0"/>
                <a:cs typeface="Times New Roman" panose="02020603050405020304" pitchFamily="18" charset="0"/>
              </a:rPr>
              <a:t>The event </a:t>
            </a:r>
            <a:r>
              <a:rPr lang="en-US" i="1" dirty="0">
                <a:latin typeface="Times New Roman" panose="02020603050405020304" pitchFamily="18" charset="0"/>
                <a:cs typeface="Times New Roman" panose="02020603050405020304" pitchFamily="18" charset="0"/>
              </a:rPr>
              <a:t>at most one student likes ice tea </a:t>
            </a:r>
            <a:r>
              <a:rPr lang="en-US" dirty="0">
                <a:latin typeface="Times New Roman" panose="02020603050405020304" pitchFamily="18" charset="0"/>
                <a:cs typeface="Times New Roman" panose="02020603050405020304" pitchFamily="18" charset="0"/>
              </a:rPr>
              <a:t>will occur if one or none of the two students likes ice tea, which will include the events </a:t>
            </a:r>
            <a:r>
              <a:rPr lang="en-US" i="1" dirty="0">
                <a:latin typeface="Times New Roman" panose="02020603050405020304" pitchFamily="18" charset="0"/>
                <a:cs typeface="Times New Roman" panose="02020603050405020304" pitchFamily="18" charset="0"/>
              </a:rPr>
              <a:t>LN, NL, </a:t>
            </a:r>
            <a:r>
              <a:rPr lang="en-US" dirty="0">
                <a:latin typeface="Times New Roman" panose="02020603050405020304" pitchFamily="18" charset="0"/>
                <a:cs typeface="Times New Roman" panose="02020603050405020304" pitchFamily="18" charset="0"/>
              </a:rPr>
              <a:t>and </a:t>
            </a:r>
            <a:r>
              <a:rPr lang="en-US" i="1" dirty="0">
                <a:latin typeface="Times New Roman" panose="02020603050405020304" pitchFamily="18" charset="0"/>
                <a:cs typeface="Times New Roman" panose="02020603050405020304" pitchFamily="18" charset="0"/>
              </a:rPr>
              <a:t>NN</a:t>
            </a:r>
            <a:r>
              <a:rPr lang="en-US" dirty="0">
                <a:latin typeface="Times New Roman" panose="02020603050405020304" pitchFamily="18" charset="0"/>
                <a:cs typeface="Times New Roman" panose="02020603050405020304" pitchFamily="18" charset="0"/>
              </a:rPr>
              <a:t>. Thus,</a:t>
            </a:r>
          </a:p>
          <a:p>
            <a:pPr marL="0" indent="0">
              <a:buNone/>
            </a:pPr>
            <a:r>
              <a:rPr lang="en-US" dirty="0">
                <a:latin typeface="Times New Roman" panose="02020603050405020304" pitchFamily="18" charset="0"/>
                <a:cs typeface="Times New Roman" panose="02020603050405020304" pitchFamily="18" charset="0"/>
              </a:rPr>
              <a:t>At most one student likes ice tea = {</a:t>
            </a:r>
            <a:r>
              <a:rPr lang="en-US" i="1" dirty="0">
                <a:latin typeface="Times New Roman" panose="02020603050405020304" pitchFamily="18" charset="0"/>
                <a:cs typeface="Times New Roman" panose="02020603050405020304" pitchFamily="18" charset="0"/>
              </a:rPr>
              <a:t>LN</a:t>
            </a:r>
            <a:r>
              <a:rPr lang="en-US" dirty="0">
                <a:latin typeface="Times New Roman" panose="02020603050405020304" pitchFamily="18" charset="0"/>
                <a:cs typeface="Times New Roman" panose="02020603050405020304" pitchFamily="18" charset="0"/>
              </a:rPr>
              <a:t>, </a:t>
            </a:r>
            <a:r>
              <a:rPr lang="en-US" i="1" dirty="0">
                <a:latin typeface="Times New Roman" panose="02020603050405020304" pitchFamily="18" charset="0"/>
                <a:cs typeface="Times New Roman" panose="02020603050405020304" pitchFamily="18" charset="0"/>
              </a:rPr>
              <a:t>NL</a:t>
            </a:r>
            <a:r>
              <a:rPr lang="en-US" dirty="0">
                <a:latin typeface="Times New Roman" panose="02020603050405020304" pitchFamily="18" charset="0"/>
                <a:cs typeface="Times New Roman" panose="02020603050405020304" pitchFamily="18" charset="0"/>
              </a:rPr>
              <a:t>, </a:t>
            </a:r>
            <a:r>
              <a:rPr lang="en-US" i="1" dirty="0">
                <a:latin typeface="Times New Roman" panose="02020603050405020304" pitchFamily="18" charset="0"/>
                <a:cs typeface="Times New Roman" panose="02020603050405020304" pitchFamily="18" charset="0"/>
              </a:rPr>
              <a:t>NN</a:t>
            </a:r>
            <a:r>
              <a:rPr lang="en-US" dirty="0">
                <a:latin typeface="Times New Roman" panose="02020603050405020304" pitchFamily="18" charset="0"/>
                <a:cs typeface="Times New Roman" panose="02020603050405020304" pitchFamily="18" charset="0"/>
              </a:rPr>
              <a:t>}</a:t>
            </a:r>
          </a:p>
          <a:p>
            <a:pPr marL="0" indent="0">
              <a:buNone/>
            </a:pPr>
            <a:r>
              <a:rPr lang="en-US" dirty="0">
                <a:latin typeface="Times New Roman" panose="02020603050405020304" pitchFamily="18" charset="0"/>
                <a:cs typeface="Times New Roman" panose="02020603050405020304" pitchFamily="18" charset="0"/>
              </a:rPr>
              <a:t>Since this event includes three outcomes, it is a </a:t>
            </a:r>
            <a:r>
              <a:rPr lang="en-US" b="1" dirty="0">
                <a:latin typeface="Times New Roman" panose="02020603050405020304" pitchFamily="18" charset="0"/>
                <a:cs typeface="Times New Roman" panose="02020603050405020304" pitchFamily="18" charset="0"/>
              </a:rPr>
              <a:t>compound </a:t>
            </a:r>
            <a:r>
              <a:rPr lang="en-US" dirty="0">
                <a:latin typeface="Times New Roman" panose="02020603050405020304" pitchFamily="18" charset="0"/>
                <a:cs typeface="Times New Roman" panose="02020603050405020304" pitchFamily="18" charset="0"/>
              </a:rPr>
              <a:t>event.</a:t>
            </a:r>
          </a:p>
        </p:txBody>
      </p:sp>
    </p:spTree>
    <p:extLst>
      <p:ext uri="{BB962C8B-B14F-4D97-AF65-F5344CB8AC3E}">
        <p14:creationId xmlns:p14="http://schemas.microsoft.com/office/powerpoint/2010/main" val="35090879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FDA8A2A9-61F9-4A34-921E-5692B555B4F0}"/>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Example 4-6: Solution (5 of 6)</a:t>
            </a:r>
          </a:p>
        </p:txBody>
      </p:sp>
      <p:sp>
        <p:nvSpPr>
          <p:cNvPr id="2" name="Content Placeholder 1">
            <a:extLst>
              <a:ext uri="{FF2B5EF4-FFF2-40B4-BE49-F238E27FC236}">
                <a16:creationId xmlns:a16="http://schemas.microsoft.com/office/drawing/2014/main" id="{BAA8BE94-7326-493E-84EF-BB96C3A1063A}"/>
              </a:ext>
            </a:extLst>
          </p:cNvPr>
          <p:cNvSpPr>
            <a:spLocks noGrp="1"/>
          </p:cNvSpPr>
          <p:nvPr>
            <p:ph sz="quarter" idx="10"/>
          </p:nvPr>
        </p:nvSpPr>
        <p:spPr/>
        <p:txBody>
          <a:bodyPr/>
          <a:lstStyle/>
          <a:p>
            <a:pPr marL="0" indent="0">
              <a:buNone/>
            </a:pPr>
            <a:r>
              <a:rPr lang="en-US" dirty="0">
                <a:solidFill>
                  <a:schemeClr val="accent2"/>
                </a:solidFill>
                <a:latin typeface="Times New Roman" panose="02020603050405020304" pitchFamily="18" charset="0"/>
                <a:cs typeface="Times New Roman" panose="02020603050405020304" pitchFamily="18" charset="0"/>
              </a:rPr>
              <a:t>(b)</a:t>
            </a:r>
          </a:p>
          <a:p>
            <a:pPr marL="461963" indent="-461963">
              <a:buFont typeface="+mj-lt"/>
              <a:buAutoNum type="romanLcPeriod" startAt="3"/>
            </a:pPr>
            <a:r>
              <a:rPr lang="en-US" dirty="0">
                <a:latin typeface="Times New Roman" panose="02020603050405020304" pitchFamily="18" charset="0"/>
                <a:cs typeface="Times New Roman" panose="02020603050405020304" pitchFamily="18" charset="0"/>
              </a:rPr>
              <a:t>The event </a:t>
            </a:r>
            <a:r>
              <a:rPr lang="en-US" i="1" dirty="0">
                <a:latin typeface="Times New Roman" panose="02020603050405020304" pitchFamily="18" charset="0"/>
                <a:cs typeface="Times New Roman" panose="02020603050405020304" pitchFamily="18" charset="0"/>
              </a:rPr>
              <a:t>at least one student likes ice tea </a:t>
            </a:r>
            <a:r>
              <a:rPr lang="en-US" dirty="0">
                <a:latin typeface="Times New Roman" panose="02020603050405020304" pitchFamily="18" charset="0"/>
                <a:cs typeface="Times New Roman" panose="02020603050405020304" pitchFamily="18" charset="0"/>
              </a:rPr>
              <a:t>will occur if one or two of the two students like ice tea, which will include the events </a:t>
            </a:r>
            <a:r>
              <a:rPr lang="en-US" i="1" dirty="0">
                <a:latin typeface="Times New Roman" panose="02020603050405020304" pitchFamily="18" charset="0"/>
                <a:cs typeface="Times New Roman" panose="02020603050405020304" pitchFamily="18" charset="0"/>
              </a:rPr>
              <a:t>LN, NL, </a:t>
            </a:r>
            <a:r>
              <a:rPr lang="en-US" dirty="0">
                <a:latin typeface="Times New Roman" panose="02020603050405020304" pitchFamily="18" charset="0"/>
                <a:cs typeface="Times New Roman" panose="02020603050405020304" pitchFamily="18" charset="0"/>
              </a:rPr>
              <a:t>and </a:t>
            </a:r>
            <a:r>
              <a:rPr lang="en-US" i="1" dirty="0">
                <a:latin typeface="Times New Roman" panose="02020603050405020304" pitchFamily="18" charset="0"/>
                <a:cs typeface="Times New Roman" panose="02020603050405020304" pitchFamily="18" charset="0"/>
              </a:rPr>
              <a:t>LL</a:t>
            </a:r>
            <a:r>
              <a:rPr lang="en-US" dirty="0">
                <a:latin typeface="Times New Roman" panose="02020603050405020304" pitchFamily="18" charset="0"/>
                <a:cs typeface="Times New Roman" panose="02020603050405020304" pitchFamily="18" charset="0"/>
              </a:rPr>
              <a:t>. Thus,</a:t>
            </a:r>
          </a:p>
          <a:p>
            <a:pPr marL="0" indent="0">
              <a:buNone/>
            </a:pPr>
            <a:r>
              <a:rPr lang="en-US" dirty="0">
                <a:latin typeface="Times New Roman" panose="02020603050405020304" pitchFamily="18" charset="0"/>
                <a:cs typeface="Times New Roman" panose="02020603050405020304" pitchFamily="18" charset="0"/>
              </a:rPr>
              <a:t>At least one student likes ice tea = {</a:t>
            </a:r>
            <a:r>
              <a:rPr lang="en-US" i="1" dirty="0">
                <a:latin typeface="Times New Roman" panose="02020603050405020304" pitchFamily="18" charset="0"/>
                <a:cs typeface="Times New Roman" panose="02020603050405020304" pitchFamily="18" charset="0"/>
              </a:rPr>
              <a:t>LN</a:t>
            </a:r>
            <a:r>
              <a:rPr lang="en-US" dirty="0">
                <a:latin typeface="Times New Roman" panose="02020603050405020304" pitchFamily="18" charset="0"/>
                <a:cs typeface="Times New Roman" panose="02020603050405020304" pitchFamily="18" charset="0"/>
              </a:rPr>
              <a:t>, </a:t>
            </a:r>
            <a:r>
              <a:rPr lang="en-US" i="1" dirty="0">
                <a:latin typeface="Times New Roman" panose="02020603050405020304" pitchFamily="18" charset="0"/>
                <a:cs typeface="Times New Roman" panose="02020603050405020304" pitchFamily="18" charset="0"/>
              </a:rPr>
              <a:t>NL</a:t>
            </a:r>
            <a:r>
              <a:rPr lang="en-US" dirty="0">
                <a:latin typeface="Times New Roman" panose="02020603050405020304" pitchFamily="18" charset="0"/>
                <a:cs typeface="Times New Roman" panose="02020603050405020304" pitchFamily="18" charset="0"/>
              </a:rPr>
              <a:t>, </a:t>
            </a:r>
            <a:r>
              <a:rPr lang="en-US" i="1" dirty="0">
                <a:latin typeface="Times New Roman" panose="02020603050405020304" pitchFamily="18" charset="0"/>
                <a:cs typeface="Times New Roman" panose="02020603050405020304" pitchFamily="18" charset="0"/>
              </a:rPr>
              <a:t>LL</a:t>
            </a:r>
            <a:r>
              <a:rPr lang="en-US" dirty="0">
                <a:latin typeface="Times New Roman" panose="02020603050405020304" pitchFamily="18" charset="0"/>
                <a:cs typeface="Times New Roman" panose="02020603050405020304" pitchFamily="18" charset="0"/>
              </a:rPr>
              <a:t>}</a:t>
            </a:r>
          </a:p>
          <a:p>
            <a:pPr marL="0" indent="0">
              <a:buNone/>
            </a:pPr>
            <a:r>
              <a:rPr lang="en-US" dirty="0">
                <a:latin typeface="Times New Roman" panose="02020603050405020304" pitchFamily="18" charset="0"/>
                <a:cs typeface="Times New Roman" panose="02020603050405020304" pitchFamily="18" charset="0"/>
              </a:rPr>
              <a:t>Since this event includes three outcomes, it is a </a:t>
            </a:r>
            <a:r>
              <a:rPr lang="en-US" b="1" dirty="0">
                <a:latin typeface="Times New Roman" panose="02020603050405020304" pitchFamily="18" charset="0"/>
                <a:cs typeface="Times New Roman" panose="02020603050405020304" pitchFamily="18" charset="0"/>
              </a:rPr>
              <a:t>compound </a:t>
            </a:r>
            <a:r>
              <a:rPr lang="en-US" dirty="0">
                <a:latin typeface="Times New Roman" panose="02020603050405020304" pitchFamily="18" charset="0"/>
                <a:cs typeface="Times New Roman" panose="02020603050405020304" pitchFamily="18" charset="0"/>
              </a:rPr>
              <a:t>event.</a:t>
            </a:r>
          </a:p>
        </p:txBody>
      </p:sp>
    </p:spTree>
    <p:extLst>
      <p:ext uri="{BB962C8B-B14F-4D97-AF65-F5344CB8AC3E}">
        <p14:creationId xmlns:p14="http://schemas.microsoft.com/office/powerpoint/2010/main" val="831998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FDA8A2A9-61F9-4A34-921E-5692B555B4F0}"/>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Example 4-6: Solution (6 of 6)</a:t>
            </a:r>
          </a:p>
        </p:txBody>
      </p:sp>
      <p:sp>
        <p:nvSpPr>
          <p:cNvPr id="2" name="Content Placeholder 1">
            <a:extLst>
              <a:ext uri="{FF2B5EF4-FFF2-40B4-BE49-F238E27FC236}">
                <a16:creationId xmlns:a16="http://schemas.microsoft.com/office/drawing/2014/main" id="{BAA8BE94-7326-493E-84EF-BB96C3A1063A}"/>
              </a:ext>
            </a:extLst>
          </p:cNvPr>
          <p:cNvSpPr>
            <a:spLocks noGrp="1"/>
          </p:cNvSpPr>
          <p:nvPr>
            <p:ph sz="quarter" idx="10"/>
          </p:nvPr>
        </p:nvSpPr>
        <p:spPr/>
        <p:txBody>
          <a:bodyPr/>
          <a:lstStyle/>
          <a:p>
            <a:pPr marL="0" indent="0">
              <a:buNone/>
            </a:pPr>
            <a:r>
              <a:rPr lang="en-US" dirty="0">
                <a:latin typeface="Times New Roman" panose="02020603050405020304" pitchFamily="18" charset="0"/>
                <a:cs typeface="Times New Roman" panose="02020603050405020304" pitchFamily="18" charset="0"/>
              </a:rPr>
              <a:t>(b)</a:t>
            </a:r>
          </a:p>
          <a:p>
            <a:pPr marL="461963" indent="-461963">
              <a:buFont typeface="+mj-lt"/>
              <a:buAutoNum type="romanLcPeriod" startAt="4"/>
            </a:pPr>
            <a:r>
              <a:rPr lang="en-US" dirty="0">
                <a:latin typeface="Times New Roman" panose="02020603050405020304" pitchFamily="18" charset="0"/>
                <a:cs typeface="Times New Roman" panose="02020603050405020304" pitchFamily="18" charset="0"/>
              </a:rPr>
              <a:t>The event </a:t>
            </a:r>
            <a:r>
              <a:rPr lang="en-US" i="1" dirty="0">
                <a:latin typeface="Times New Roman" panose="02020603050405020304" pitchFamily="18" charset="0"/>
                <a:cs typeface="Times New Roman" panose="02020603050405020304" pitchFamily="18" charset="0"/>
              </a:rPr>
              <a:t>neither student likes ice tea </a:t>
            </a:r>
            <a:r>
              <a:rPr lang="en-US" dirty="0">
                <a:latin typeface="Times New Roman" panose="02020603050405020304" pitchFamily="18" charset="0"/>
                <a:cs typeface="Times New Roman" panose="02020603050405020304" pitchFamily="18" charset="0"/>
              </a:rPr>
              <a:t>will occur if neither of the two students likes ice tea, which will include the event </a:t>
            </a:r>
            <a:r>
              <a:rPr lang="en-US" i="1" dirty="0">
                <a:latin typeface="Times New Roman" panose="02020603050405020304" pitchFamily="18" charset="0"/>
                <a:cs typeface="Times New Roman" panose="02020603050405020304" pitchFamily="18" charset="0"/>
              </a:rPr>
              <a:t>NN</a:t>
            </a:r>
            <a:r>
              <a:rPr lang="en-US" dirty="0">
                <a:latin typeface="Times New Roman" panose="02020603050405020304" pitchFamily="18" charset="0"/>
                <a:cs typeface="Times New Roman" panose="02020603050405020304" pitchFamily="18" charset="0"/>
              </a:rPr>
              <a:t>. Thus,</a:t>
            </a:r>
          </a:p>
          <a:p>
            <a:pPr marL="0" indent="0">
              <a:buNone/>
            </a:pPr>
            <a:r>
              <a:rPr lang="en-US" dirty="0">
                <a:latin typeface="Times New Roman" panose="02020603050405020304" pitchFamily="18" charset="0"/>
                <a:cs typeface="Times New Roman" panose="02020603050405020304" pitchFamily="18" charset="0"/>
              </a:rPr>
              <a:t>Neither student likes ice tea = {</a:t>
            </a:r>
            <a:r>
              <a:rPr lang="en-US" i="1" dirty="0">
                <a:latin typeface="Times New Roman" panose="02020603050405020304" pitchFamily="18" charset="0"/>
                <a:cs typeface="Times New Roman" panose="02020603050405020304" pitchFamily="18" charset="0"/>
              </a:rPr>
              <a:t>NN</a:t>
            </a:r>
            <a:r>
              <a:rPr lang="en-US" dirty="0">
                <a:latin typeface="Times New Roman" panose="02020603050405020304" pitchFamily="18" charset="0"/>
                <a:cs typeface="Times New Roman" panose="02020603050405020304" pitchFamily="18" charset="0"/>
              </a:rPr>
              <a:t>}</a:t>
            </a:r>
          </a:p>
          <a:p>
            <a:pPr marL="0" indent="0">
              <a:buNone/>
            </a:pPr>
            <a:r>
              <a:rPr lang="en-US" dirty="0">
                <a:latin typeface="Times New Roman" panose="02020603050405020304" pitchFamily="18" charset="0"/>
                <a:cs typeface="Times New Roman" panose="02020603050405020304" pitchFamily="18" charset="0"/>
              </a:rPr>
              <a:t>Since this event includes one outcome, it is a </a:t>
            </a:r>
            <a:r>
              <a:rPr lang="en-US" b="1" dirty="0">
                <a:latin typeface="Times New Roman" panose="02020603050405020304" pitchFamily="18" charset="0"/>
                <a:cs typeface="Times New Roman" panose="02020603050405020304" pitchFamily="18" charset="0"/>
              </a:rPr>
              <a:t>simple </a:t>
            </a:r>
            <a:r>
              <a:rPr lang="en-US" dirty="0">
                <a:latin typeface="Times New Roman" panose="02020603050405020304" pitchFamily="18" charset="0"/>
                <a:cs typeface="Times New Roman" panose="02020603050405020304" pitchFamily="18" charset="0"/>
              </a:rPr>
              <a:t>event.</a:t>
            </a:r>
          </a:p>
        </p:txBody>
      </p:sp>
    </p:spTree>
    <p:extLst>
      <p:ext uri="{BB962C8B-B14F-4D97-AF65-F5344CB8AC3E}">
        <p14:creationId xmlns:p14="http://schemas.microsoft.com/office/powerpoint/2010/main" val="18445336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D3A942-C92F-4506-99CC-7B5805122AA8}"/>
              </a:ext>
            </a:extLst>
          </p:cNvPr>
          <p:cNvSpPr>
            <a:spLocks noGrp="1"/>
          </p:cNvSpPr>
          <p:nvPr>
            <p:ph type="title"/>
          </p:nvPr>
        </p:nvSpPr>
        <p:spPr>
          <a:xfrm>
            <a:off x="304800" y="441327"/>
            <a:ext cx="8534400" cy="838199"/>
          </a:xfrm>
        </p:spPr>
        <p:txBody>
          <a:bodyPr/>
          <a:lstStyle/>
          <a:p>
            <a:r>
              <a:rPr lang="en-US" dirty="0"/>
              <a:t>4.2 Calculating Probability</a:t>
            </a:r>
          </a:p>
        </p:txBody>
      </p:sp>
      <p:sp>
        <p:nvSpPr>
          <p:cNvPr id="3" name="Content Placeholder 2">
            <a:extLst>
              <a:ext uri="{FF2B5EF4-FFF2-40B4-BE49-F238E27FC236}">
                <a16:creationId xmlns:a16="http://schemas.microsoft.com/office/drawing/2014/main" id="{238DA68F-4EE6-4DDF-9C44-164C77DE521B}"/>
              </a:ext>
            </a:extLst>
          </p:cNvPr>
          <p:cNvSpPr>
            <a:spLocks noGrp="1"/>
          </p:cNvSpPr>
          <p:nvPr>
            <p:ph sz="quarter" idx="15"/>
          </p:nvPr>
        </p:nvSpPr>
        <p:spPr>
          <a:xfrm>
            <a:off x="228600" y="1181100"/>
            <a:ext cx="8534400" cy="952500"/>
          </a:xfrm>
        </p:spPr>
        <p:txBody>
          <a:bodyPr/>
          <a:lstStyle/>
          <a:p>
            <a:pPr marL="0" indent="0">
              <a:buNone/>
            </a:pPr>
            <a:r>
              <a:rPr lang="en-US" sz="2800" b="1" dirty="0">
                <a:solidFill>
                  <a:schemeClr val="accent2"/>
                </a:solidFill>
              </a:rPr>
              <a:t>Probability</a:t>
            </a:r>
            <a:r>
              <a:rPr lang="en-US" sz="2800" dirty="0"/>
              <a:t> is a numerical measure of the likelihood that a specific event will occur.</a:t>
            </a:r>
          </a:p>
        </p:txBody>
      </p:sp>
      <p:sp>
        <p:nvSpPr>
          <p:cNvPr id="5" name="Slide Number Placeholder 4">
            <a:extLst>
              <a:ext uri="{FF2B5EF4-FFF2-40B4-BE49-F238E27FC236}">
                <a16:creationId xmlns:a16="http://schemas.microsoft.com/office/drawing/2014/main" id="{C8A18D34-A4F4-418B-BAAD-2DC5F5E22DB2}"/>
              </a:ext>
            </a:extLst>
          </p:cNvPr>
          <p:cNvSpPr>
            <a:spLocks noGrp="1"/>
          </p:cNvSpPr>
          <p:nvPr>
            <p:ph type="sldNum" sz="quarter" idx="10"/>
          </p:nvPr>
        </p:nvSpPr>
        <p:spPr/>
        <p:txBody>
          <a:bodyPr/>
          <a:lstStyle/>
          <a:p>
            <a:fld id="{67B19427-F580-D146-B60E-4CADEE75497F}" type="slidenum">
              <a:rPr lang="en-US" smtClean="0"/>
              <a:pPr/>
              <a:t>17</a:t>
            </a:fld>
            <a:endParaRPr lang="en-US" dirty="0"/>
          </a:p>
        </p:txBody>
      </p:sp>
      <p:sp>
        <p:nvSpPr>
          <p:cNvPr id="7" name="Content Placeholder 2">
            <a:extLst>
              <a:ext uri="{FF2B5EF4-FFF2-40B4-BE49-F238E27FC236}">
                <a16:creationId xmlns:a16="http://schemas.microsoft.com/office/drawing/2014/main" id="{AD1A4780-A1E9-8540-BEAD-7D08606F46B3}"/>
              </a:ext>
            </a:extLst>
          </p:cNvPr>
          <p:cNvSpPr>
            <a:spLocks noGrp="1"/>
          </p:cNvSpPr>
          <p:nvPr>
            <p:ph sz="quarter" idx="16"/>
          </p:nvPr>
        </p:nvSpPr>
        <p:spPr>
          <a:xfrm>
            <a:off x="281650" y="2133600"/>
            <a:ext cx="8786149" cy="952500"/>
          </a:xfrm>
        </p:spPr>
        <p:txBody>
          <a:bodyPr/>
          <a:lstStyle/>
          <a:p>
            <a:pPr algn="l">
              <a:buClr>
                <a:schemeClr val="accent2"/>
              </a:buClr>
            </a:pPr>
            <a:r>
              <a:rPr lang="en-US" sz="2800" b="1" dirty="0">
                <a:solidFill>
                  <a:schemeClr val="accent2"/>
                </a:solidFill>
                <a:latin typeface="Times New Roman" pitchFamily="18" charset="0"/>
              </a:rPr>
              <a:t>First Property</a:t>
            </a:r>
          </a:p>
          <a:p>
            <a:pPr algn="l">
              <a:buClr>
                <a:schemeClr val="accent2"/>
              </a:buClr>
            </a:pPr>
            <a:r>
              <a:rPr lang="en-US" sz="2800" dirty="0">
                <a:latin typeface="Times New Roman" pitchFamily="18" charset="0"/>
              </a:rPr>
              <a:t>   The probability of an event always lies in the range 0 to 1:</a:t>
            </a:r>
          </a:p>
        </p:txBody>
      </p:sp>
      <p:graphicFrame>
        <p:nvGraphicFramePr>
          <p:cNvPr id="8" name="Content Placeholder 17" descr="0 is less than or equal to p left parenthesis E sub i right parenthesis is less than or equal to 1. 0 is less than or equal to p left parenthesis A right parenthesis is less than or equal to 1. ">
            <a:extLst>
              <a:ext uri="{FF2B5EF4-FFF2-40B4-BE49-F238E27FC236}">
                <a16:creationId xmlns:a16="http://schemas.microsoft.com/office/drawing/2014/main" id="{6CBEFA20-4A58-E141-91C8-2E536BAB4CEA}"/>
              </a:ext>
            </a:extLst>
          </p:cNvPr>
          <p:cNvGraphicFramePr>
            <a:graphicFrameLocks noChangeAspect="1"/>
          </p:cNvGraphicFramePr>
          <p:nvPr>
            <p:extLst>
              <p:ext uri="{D42A27DB-BD31-4B8C-83A1-F6EECF244321}">
                <p14:modId xmlns:p14="http://schemas.microsoft.com/office/powerpoint/2010/main" val="3026885302"/>
              </p:ext>
            </p:extLst>
          </p:nvPr>
        </p:nvGraphicFramePr>
        <p:xfrm>
          <a:off x="3009143" y="3064868"/>
          <a:ext cx="1816741" cy="1044450"/>
        </p:xfrm>
        <a:graphic>
          <a:graphicData uri="http://schemas.openxmlformats.org/presentationml/2006/ole">
            <mc:AlternateContent xmlns:mc="http://schemas.openxmlformats.org/markup-compatibility/2006">
              <mc:Choice xmlns:v="urn:schemas-microsoft-com:vml" Requires="v">
                <p:oleObj name="Equation" r:id="rId2" imgW="1485720" imgH="825480" progId="Equation.DSMT4">
                  <p:embed/>
                </p:oleObj>
              </mc:Choice>
              <mc:Fallback>
                <p:oleObj name="Equation" r:id="rId2" imgW="1485720" imgH="825480" progId="Equation.DSMT4">
                  <p:embed/>
                  <p:pic>
                    <p:nvPicPr>
                      <p:cNvPr id="8" name="Content Placeholder 17" descr="0 is less than or equal to p left parenthesis E sub i right parenthesis is less than or equal to 1. 0 is less than or equal to p left parenthesis A right parenthesis is less than or equal to 1. ">
                        <a:extLst>
                          <a:ext uri="{FF2B5EF4-FFF2-40B4-BE49-F238E27FC236}">
                            <a16:creationId xmlns:a16="http://schemas.microsoft.com/office/drawing/2014/main" id="{6CBEFA20-4A58-E141-91C8-2E536BAB4CE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09143" y="3064868"/>
                        <a:ext cx="1816741" cy="1044450"/>
                      </a:xfrm>
                      <a:prstGeom prst="rect">
                        <a:avLst/>
                      </a:prstGeom>
                      <a:noFill/>
                    </p:spPr>
                  </p:pic>
                </p:oleObj>
              </mc:Fallback>
            </mc:AlternateContent>
          </a:graphicData>
        </a:graphic>
      </p:graphicFrame>
      <p:sp>
        <p:nvSpPr>
          <p:cNvPr id="12" name="Content Placeholder 7">
            <a:extLst>
              <a:ext uri="{FF2B5EF4-FFF2-40B4-BE49-F238E27FC236}">
                <a16:creationId xmlns:a16="http://schemas.microsoft.com/office/drawing/2014/main" id="{0F126E0B-915D-8043-96E2-DB634E3D6485}"/>
              </a:ext>
            </a:extLst>
          </p:cNvPr>
          <p:cNvSpPr txBox="1">
            <a:spLocks/>
          </p:cNvSpPr>
          <p:nvPr/>
        </p:nvSpPr>
        <p:spPr>
          <a:xfrm>
            <a:off x="914400" y="4576888"/>
            <a:ext cx="2860223" cy="381000"/>
          </a:xfrm>
          <a:prstGeom prst="rect">
            <a:avLst/>
          </a:prstGeom>
        </p:spPr>
        <p:txBody>
          <a:bodyPr/>
          <a:lst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endParaRPr lang="en-US" sz="2400" dirty="0"/>
          </a:p>
        </p:txBody>
      </p:sp>
      <p:sp>
        <p:nvSpPr>
          <p:cNvPr id="13" name="Content Placeholder 8">
            <a:extLst>
              <a:ext uri="{FF2B5EF4-FFF2-40B4-BE49-F238E27FC236}">
                <a16:creationId xmlns:a16="http://schemas.microsoft.com/office/drawing/2014/main" id="{C06DBBFF-1C16-F94B-9EF5-1968A19DE175}"/>
              </a:ext>
            </a:extLst>
          </p:cNvPr>
          <p:cNvSpPr txBox="1">
            <a:spLocks/>
          </p:cNvSpPr>
          <p:nvPr/>
        </p:nvSpPr>
        <p:spPr>
          <a:xfrm>
            <a:off x="381001" y="4113794"/>
            <a:ext cx="8400000" cy="1290055"/>
          </a:xfrm>
          <a:prstGeom prst="rect">
            <a:avLst/>
          </a:prstGeom>
        </p:spPr>
        <p:txBody>
          <a:bodyPr/>
          <a:lst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marL="0" indent="0">
              <a:buNone/>
            </a:pPr>
            <a:r>
              <a:rPr lang="en-US" b="1" dirty="0">
                <a:solidFill>
                  <a:schemeClr val="accent2"/>
                </a:solidFill>
                <a:latin typeface="Times New Roman" panose="02020603050405020304" pitchFamily="18" charset="0"/>
                <a:cs typeface="Times New Roman" panose="02020603050405020304" pitchFamily="18" charset="0"/>
              </a:rPr>
              <a:t>Second Property</a:t>
            </a:r>
          </a:p>
          <a:p>
            <a:pPr indent="0">
              <a:buNone/>
            </a:pPr>
            <a:r>
              <a:rPr lang="en-US" dirty="0">
                <a:latin typeface="Times New Roman" panose="02020603050405020304" pitchFamily="18" charset="0"/>
                <a:cs typeface="Times New Roman" panose="02020603050405020304" pitchFamily="18" charset="0"/>
              </a:rPr>
              <a:t>For an experiment, the sum of the probabilities of all simple events (or final outcomes) is always 1:</a:t>
            </a:r>
          </a:p>
        </p:txBody>
      </p:sp>
      <p:graphicFrame>
        <p:nvGraphicFramePr>
          <p:cNvPr id="14" name="Content Placeholder 21" descr="summation p left parenthesis E sub i right parenthesis = p left parenthesis E sub 1 right parenthesis + p left parenthesis E sub 2 right parenthesis + p left parenthesis E sub 3 right parenthesis + dot dot dot = 1">
            <a:extLst>
              <a:ext uri="{FF2B5EF4-FFF2-40B4-BE49-F238E27FC236}">
                <a16:creationId xmlns:a16="http://schemas.microsoft.com/office/drawing/2014/main" id="{F9A5360B-BE08-1E4F-8A25-F8B37384E196}"/>
              </a:ext>
            </a:extLst>
          </p:cNvPr>
          <p:cNvGraphicFramePr>
            <a:graphicFrameLocks noChangeAspect="1"/>
          </p:cNvGraphicFramePr>
          <p:nvPr>
            <p:extLst>
              <p:ext uri="{D42A27DB-BD31-4B8C-83A1-F6EECF244321}">
                <p14:modId xmlns:p14="http://schemas.microsoft.com/office/powerpoint/2010/main" val="3574923189"/>
              </p:ext>
            </p:extLst>
          </p:nvPr>
        </p:nvGraphicFramePr>
        <p:xfrm>
          <a:off x="1794460" y="5602008"/>
          <a:ext cx="4983580" cy="529869"/>
        </p:xfrm>
        <a:graphic>
          <a:graphicData uri="http://schemas.openxmlformats.org/presentationml/2006/ole">
            <mc:AlternateContent xmlns:mc="http://schemas.openxmlformats.org/markup-compatibility/2006">
              <mc:Choice xmlns:v="urn:schemas-microsoft-com:vml" Requires="v">
                <p:oleObj name="Equation" r:id="rId4" imgW="4851360" imgH="419040" progId="Equation.DSMT4">
                  <p:embed/>
                </p:oleObj>
              </mc:Choice>
              <mc:Fallback>
                <p:oleObj name="Equation" r:id="rId4" imgW="4851360" imgH="419040" progId="Equation.DSMT4">
                  <p:embed/>
                  <p:pic>
                    <p:nvPicPr>
                      <p:cNvPr id="14" name="Content Placeholder 21" descr="summation p left parenthesis E sub i right parenthesis = p left parenthesis E sub 1 right parenthesis + p left parenthesis E sub 2 right parenthesis + p left parenthesis E sub 3 right parenthesis + dot dot dot = 1">
                        <a:extLst>
                          <a:ext uri="{FF2B5EF4-FFF2-40B4-BE49-F238E27FC236}">
                            <a16:creationId xmlns:a16="http://schemas.microsoft.com/office/drawing/2014/main" id="{F9A5360B-BE08-1E4F-8A25-F8B37384E196}"/>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794460" y="5602008"/>
                        <a:ext cx="4983580" cy="529869"/>
                      </a:xfrm>
                      <a:prstGeom prst="rect">
                        <a:avLst/>
                      </a:prstGeom>
                      <a:noFill/>
                    </p:spPr>
                  </p:pic>
                </p:oleObj>
              </mc:Fallback>
            </mc:AlternateContent>
          </a:graphicData>
        </a:graphic>
      </p:graphicFrame>
    </p:spTree>
    <p:extLst>
      <p:ext uri="{BB962C8B-B14F-4D97-AF65-F5344CB8AC3E}">
        <p14:creationId xmlns:p14="http://schemas.microsoft.com/office/powerpoint/2010/main" val="28259570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uiExpand="1" build="p"/>
      <p:bldP spid="13"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D3A942-C92F-4506-99CC-7B5805122AA8}"/>
              </a:ext>
            </a:extLst>
          </p:cNvPr>
          <p:cNvSpPr>
            <a:spLocks noGrp="1"/>
          </p:cNvSpPr>
          <p:nvPr>
            <p:ph type="title"/>
          </p:nvPr>
        </p:nvSpPr>
        <p:spPr>
          <a:xfrm>
            <a:off x="152400" y="499723"/>
            <a:ext cx="8991600" cy="643278"/>
          </a:xfrm>
        </p:spPr>
        <p:txBody>
          <a:bodyPr>
            <a:normAutofit/>
          </a:bodyPr>
          <a:lstStyle/>
          <a:p>
            <a:r>
              <a:rPr lang="en-GB" dirty="0"/>
              <a:t>Conceptual Approaches to Probability 1</a:t>
            </a:r>
            <a:endParaRPr lang="en-US" sz="2700" dirty="0"/>
          </a:p>
        </p:txBody>
      </p:sp>
      <p:sp>
        <p:nvSpPr>
          <p:cNvPr id="3" name="Content Placeholder 2">
            <a:extLst>
              <a:ext uri="{FF2B5EF4-FFF2-40B4-BE49-F238E27FC236}">
                <a16:creationId xmlns:a16="http://schemas.microsoft.com/office/drawing/2014/main" id="{238DA68F-4EE6-4DDF-9C44-164C77DE521B}"/>
              </a:ext>
            </a:extLst>
          </p:cNvPr>
          <p:cNvSpPr>
            <a:spLocks noGrp="1"/>
          </p:cNvSpPr>
          <p:nvPr>
            <p:ph sz="quarter" idx="15"/>
          </p:nvPr>
        </p:nvSpPr>
        <p:spPr>
          <a:xfrm>
            <a:off x="152400" y="1163257"/>
            <a:ext cx="8534400" cy="3810000"/>
          </a:xfrm>
        </p:spPr>
        <p:txBody>
          <a:bodyPr/>
          <a:lstStyle/>
          <a:p>
            <a:pPr marL="0" indent="0">
              <a:buNone/>
            </a:pPr>
            <a:r>
              <a:rPr lang="en-US" sz="2800" b="1" dirty="0">
                <a:solidFill>
                  <a:schemeClr val="accent2"/>
                </a:solidFill>
              </a:rPr>
              <a:t>Classical Probability</a:t>
            </a:r>
          </a:p>
          <a:p>
            <a:pPr marL="0" indent="0">
              <a:buNone/>
            </a:pPr>
            <a:r>
              <a:rPr lang="en-US" sz="2800" dirty="0"/>
              <a:t>Two or more outcomes that have the same probability of occurrence are said to be </a:t>
            </a:r>
            <a:r>
              <a:rPr lang="en-US" sz="2800" b="1" dirty="0">
                <a:solidFill>
                  <a:schemeClr val="accent2"/>
                </a:solidFill>
              </a:rPr>
              <a:t>equally likely outcomes</a:t>
            </a:r>
            <a:r>
              <a:rPr lang="en-US" sz="2800" dirty="0"/>
              <a:t>.</a:t>
            </a:r>
          </a:p>
        </p:txBody>
      </p:sp>
      <p:sp>
        <p:nvSpPr>
          <p:cNvPr id="5" name="Slide Number Placeholder 4">
            <a:extLst>
              <a:ext uri="{FF2B5EF4-FFF2-40B4-BE49-F238E27FC236}">
                <a16:creationId xmlns:a16="http://schemas.microsoft.com/office/drawing/2014/main" id="{C8A18D34-A4F4-418B-BAAD-2DC5F5E22DB2}"/>
              </a:ext>
            </a:extLst>
          </p:cNvPr>
          <p:cNvSpPr>
            <a:spLocks noGrp="1"/>
          </p:cNvSpPr>
          <p:nvPr>
            <p:ph type="sldNum" sz="quarter" idx="10"/>
          </p:nvPr>
        </p:nvSpPr>
        <p:spPr/>
        <p:txBody>
          <a:bodyPr/>
          <a:lstStyle/>
          <a:p>
            <a:fld id="{67B19427-F580-D146-B60E-4CADEE75497F}" type="slidenum">
              <a:rPr lang="en-US" smtClean="0"/>
              <a:pPr/>
              <a:t>18</a:t>
            </a:fld>
            <a:endParaRPr lang="en-US" dirty="0"/>
          </a:p>
        </p:txBody>
      </p:sp>
      <p:graphicFrame>
        <p:nvGraphicFramePr>
          <p:cNvPr id="7" name="Content Placeholder 8" descr="&quot;p left parenthesis E sub i right parenthesis = start fraction 1 over total number of outcomes for the experiment.&#10;p left parenthesis A right parenthesis = number of outcomes favorable to A over total number of outcomes for the experiment.&quot;&#10;">
            <a:extLst>
              <a:ext uri="{FF2B5EF4-FFF2-40B4-BE49-F238E27FC236}">
                <a16:creationId xmlns:a16="http://schemas.microsoft.com/office/drawing/2014/main" id="{DF0C9884-6DF7-9740-9C2E-DB0B0CC153BB}"/>
              </a:ext>
            </a:extLst>
          </p:cNvPr>
          <p:cNvGraphicFramePr>
            <a:graphicFrameLocks noChangeAspect="1"/>
          </p:cNvGraphicFramePr>
          <p:nvPr>
            <p:extLst>
              <p:ext uri="{D42A27DB-BD31-4B8C-83A1-F6EECF244321}">
                <p14:modId xmlns:p14="http://schemas.microsoft.com/office/powerpoint/2010/main" val="2193851361"/>
              </p:ext>
            </p:extLst>
          </p:nvPr>
        </p:nvGraphicFramePr>
        <p:xfrm>
          <a:off x="838200" y="2603500"/>
          <a:ext cx="7190873" cy="1676400"/>
        </p:xfrm>
        <a:graphic>
          <a:graphicData uri="http://schemas.openxmlformats.org/presentationml/2006/ole">
            <mc:AlternateContent xmlns:mc="http://schemas.openxmlformats.org/markup-compatibility/2006">
              <mc:Choice xmlns:v="urn:schemas-microsoft-com:vml" Requires="v">
                <p:oleObj name="Equation" r:id="rId2" imgW="8280360" imgH="1930320" progId="Equation.DSMT4">
                  <p:embed/>
                </p:oleObj>
              </mc:Choice>
              <mc:Fallback>
                <p:oleObj name="Equation" r:id="rId2" imgW="8280360" imgH="1930320" progId="Equation.DSMT4">
                  <p:embed/>
                  <p:pic>
                    <p:nvPicPr>
                      <p:cNvPr id="7" name="Content Placeholder 8" descr="&quot;p left parenthesis E sub i right parenthesis = start fraction 1 over total number of outcomes for the experiment.&#10;p left parenthesis A right parenthesis = number of outcomes favorable to A over total number of outcomes for the experiment.&quot;&#10;">
                        <a:extLst>
                          <a:ext uri="{FF2B5EF4-FFF2-40B4-BE49-F238E27FC236}">
                            <a16:creationId xmlns:a16="http://schemas.microsoft.com/office/drawing/2014/main" id="{DF0C9884-6DF7-9740-9C2E-DB0B0CC153B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8200" y="2603500"/>
                        <a:ext cx="7190873" cy="1676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 name="Content Placeholder 2">
            <a:extLst>
              <a:ext uri="{FF2B5EF4-FFF2-40B4-BE49-F238E27FC236}">
                <a16:creationId xmlns:a16="http://schemas.microsoft.com/office/drawing/2014/main" id="{14BF8F7E-5611-104F-B2C8-923B6455C23C}"/>
              </a:ext>
            </a:extLst>
          </p:cNvPr>
          <p:cNvSpPr>
            <a:spLocks noGrp="1"/>
          </p:cNvSpPr>
          <p:nvPr>
            <p:ph sz="quarter" idx="16"/>
          </p:nvPr>
        </p:nvSpPr>
        <p:spPr>
          <a:xfrm>
            <a:off x="0" y="4472412"/>
            <a:ext cx="9144000" cy="643278"/>
          </a:xfrm>
        </p:spPr>
        <p:txBody>
          <a:bodyPr/>
          <a:lstStyle/>
          <a:p>
            <a:pPr>
              <a:buClr>
                <a:schemeClr val="accent2"/>
              </a:buClr>
            </a:pPr>
            <a:r>
              <a:rPr lang="en-US" sz="2800" dirty="0"/>
              <a:t>Find the probability of obtaining a head for one toss of a coin.</a:t>
            </a:r>
          </a:p>
        </p:txBody>
      </p:sp>
      <p:graphicFrame>
        <p:nvGraphicFramePr>
          <p:cNvPr id="9" name="Content Placeholder 10" descr="p left parenthesis head right parenthesis = start fraction 1 over total number of outcomes end fraction = 1 over 2 = 0.50&#10;">
            <a:extLst>
              <a:ext uri="{FF2B5EF4-FFF2-40B4-BE49-F238E27FC236}">
                <a16:creationId xmlns:a16="http://schemas.microsoft.com/office/drawing/2014/main" id="{EEE33525-5C45-B547-A6D4-AECC4EE2BCB1}"/>
              </a:ext>
            </a:extLst>
          </p:cNvPr>
          <p:cNvGraphicFramePr>
            <a:graphicFrameLocks noChangeAspect="1"/>
          </p:cNvGraphicFramePr>
          <p:nvPr>
            <p:extLst>
              <p:ext uri="{D42A27DB-BD31-4B8C-83A1-F6EECF244321}">
                <p14:modId xmlns:p14="http://schemas.microsoft.com/office/powerpoint/2010/main" val="1435013215"/>
              </p:ext>
            </p:extLst>
          </p:nvPr>
        </p:nvGraphicFramePr>
        <p:xfrm>
          <a:off x="1004636" y="5071156"/>
          <a:ext cx="6858000" cy="914400"/>
        </p:xfrm>
        <a:graphic>
          <a:graphicData uri="http://schemas.openxmlformats.org/presentationml/2006/ole">
            <mc:AlternateContent xmlns:mc="http://schemas.openxmlformats.org/markup-compatibility/2006">
              <mc:Choice xmlns:v="urn:schemas-microsoft-com:vml" Requires="v">
                <p:oleObj name="Equation" r:id="rId4" imgW="6858000" imgH="914400" progId="Equation.DSMT4">
                  <p:embed/>
                </p:oleObj>
              </mc:Choice>
              <mc:Fallback>
                <p:oleObj name="Equation" r:id="rId4" imgW="6858000" imgH="914400" progId="Equation.DSMT4">
                  <p:embed/>
                  <p:pic>
                    <p:nvPicPr>
                      <p:cNvPr id="9" name="Content Placeholder 10" descr="p left parenthesis head right parenthesis = start fraction 1 over total number of outcomes end fraction = 1 over 2 = 0.50&#10;">
                        <a:extLst>
                          <a:ext uri="{FF2B5EF4-FFF2-40B4-BE49-F238E27FC236}">
                            <a16:creationId xmlns:a16="http://schemas.microsoft.com/office/drawing/2014/main" id="{EEE33525-5C45-B547-A6D4-AECC4EE2BCB1}"/>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04636" y="5071156"/>
                        <a:ext cx="6858000" cy="914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28259570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0942" y="457200"/>
            <a:ext cx="8534400" cy="838199"/>
          </a:xfrm>
        </p:spPr>
        <p:txBody>
          <a:bodyPr/>
          <a:lstStyle/>
          <a:p>
            <a:r>
              <a:rPr lang="en-US" dirty="0"/>
              <a:t>Example 4-8</a:t>
            </a:r>
          </a:p>
        </p:txBody>
      </p:sp>
      <p:sp>
        <p:nvSpPr>
          <p:cNvPr id="3" name="Content Placeholder 2"/>
          <p:cNvSpPr>
            <a:spLocks noGrp="1"/>
          </p:cNvSpPr>
          <p:nvPr>
            <p:ph sz="quarter" idx="16"/>
          </p:nvPr>
        </p:nvSpPr>
        <p:spPr>
          <a:xfrm>
            <a:off x="300942" y="1295399"/>
            <a:ext cx="8534400" cy="990600"/>
          </a:xfrm>
        </p:spPr>
        <p:txBody>
          <a:bodyPr/>
          <a:lstStyle/>
          <a:p>
            <a:pPr>
              <a:buClr>
                <a:schemeClr val="accent2"/>
              </a:buClr>
            </a:pPr>
            <a:r>
              <a:rPr lang="en-US" dirty="0"/>
              <a:t>Find the probability of obtaining an even number in one roll of a die.</a:t>
            </a:r>
          </a:p>
        </p:txBody>
      </p:sp>
      <p:sp>
        <p:nvSpPr>
          <p:cNvPr id="4" name="Slide Number Placeholder 3"/>
          <p:cNvSpPr>
            <a:spLocks noGrp="1"/>
          </p:cNvSpPr>
          <p:nvPr>
            <p:ph type="sldNum" sz="quarter" idx="10"/>
          </p:nvPr>
        </p:nvSpPr>
        <p:spPr/>
        <p:txBody>
          <a:bodyPr/>
          <a:lstStyle/>
          <a:p>
            <a:fld id="{67B19427-F580-D146-B60E-4CADEE75497F}" type="slidenum">
              <a:rPr lang="en-US" smtClean="0"/>
              <a:pPr/>
              <a:t>19</a:t>
            </a:fld>
            <a:endParaRPr lang="en-US" dirty="0"/>
          </a:p>
        </p:txBody>
      </p:sp>
      <p:sp>
        <p:nvSpPr>
          <p:cNvPr id="6" name="Content Placeholder 2">
            <a:extLst>
              <a:ext uri="{FF2B5EF4-FFF2-40B4-BE49-F238E27FC236}">
                <a16:creationId xmlns:a16="http://schemas.microsoft.com/office/drawing/2014/main" id="{E15E5BD6-6E20-2042-A9BD-F79B08942FA0}"/>
              </a:ext>
            </a:extLst>
          </p:cNvPr>
          <p:cNvSpPr txBox="1">
            <a:spLocks/>
          </p:cNvSpPr>
          <p:nvPr/>
        </p:nvSpPr>
        <p:spPr>
          <a:xfrm>
            <a:off x="318304" y="2454274"/>
            <a:ext cx="8534400" cy="1371600"/>
          </a:xfrm>
          <a:prstGeom prst="rect">
            <a:avLst/>
          </a:prstGeom>
        </p:spPr>
        <p:txBody>
          <a:bodyPr/>
          <a:lstStyle>
            <a:lvl1pPr marL="0" indent="0" algn="l" defTabSz="914400" rtl="0" eaLnBrk="1" latinLnBrk="0" hangingPunct="1">
              <a:lnSpc>
                <a:spcPct val="90000"/>
              </a:lnSpc>
              <a:spcBef>
                <a:spcPts val="1000"/>
              </a:spcBef>
              <a:buFont typeface="Arial"/>
              <a:buNone/>
              <a:defRPr sz="2800" b="0" i="0" kern="1200">
                <a:solidFill>
                  <a:schemeClr val="tx1"/>
                </a:solidFill>
                <a:latin typeface="Times New Roman" charset="0"/>
                <a:ea typeface="Times New Roman" charset="0"/>
                <a:cs typeface="Times New Roman" charset="0"/>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a:buClr>
                <a:schemeClr val="accent2"/>
              </a:buClr>
            </a:pPr>
            <a:r>
              <a:rPr lang="en-US" i="1" dirty="0"/>
              <a:t>A</a:t>
            </a:r>
            <a:r>
              <a:rPr lang="en-US" dirty="0"/>
              <a:t> = an even number is obtained = {2, 4, 6}. </a:t>
            </a:r>
          </a:p>
          <a:p>
            <a:pPr>
              <a:buClr>
                <a:schemeClr val="accent2"/>
              </a:buClr>
            </a:pPr>
            <a:r>
              <a:rPr lang="en-US" dirty="0"/>
              <a:t>If any one of these three numbers is obtained, event </a:t>
            </a:r>
            <a:r>
              <a:rPr lang="en-US" i="1" dirty="0"/>
              <a:t>A</a:t>
            </a:r>
            <a:r>
              <a:rPr lang="en-US" dirty="0"/>
              <a:t> is said to occur. Hence,</a:t>
            </a:r>
          </a:p>
        </p:txBody>
      </p:sp>
      <p:graphicFrame>
        <p:nvGraphicFramePr>
          <p:cNvPr id="7" name="Content Placeholder 8" descr="p left parenthesis head right parenthesis = start fraction number of outcomes included in A over total number of outcomes end fraction = 3 over 6 = 0.50&#10;">
            <a:extLst>
              <a:ext uri="{FF2B5EF4-FFF2-40B4-BE49-F238E27FC236}">
                <a16:creationId xmlns:a16="http://schemas.microsoft.com/office/drawing/2014/main" id="{6A5C7562-8723-F141-B115-D903A491CCA5}"/>
              </a:ext>
            </a:extLst>
          </p:cNvPr>
          <p:cNvGraphicFramePr>
            <a:graphicFrameLocks noChangeAspect="1"/>
          </p:cNvGraphicFramePr>
          <p:nvPr>
            <p:extLst>
              <p:ext uri="{D42A27DB-BD31-4B8C-83A1-F6EECF244321}">
                <p14:modId xmlns:p14="http://schemas.microsoft.com/office/powerpoint/2010/main" val="4123596952"/>
              </p:ext>
            </p:extLst>
          </p:nvPr>
        </p:nvGraphicFramePr>
        <p:xfrm>
          <a:off x="775504" y="4054474"/>
          <a:ext cx="7296727" cy="762000"/>
        </p:xfrm>
        <a:graphic>
          <a:graphicData uri="http://schemas.openxmlformats.org/presentationml/2006/ole">
            <mc:AlternateContent xmlns:mc="http://schemas.openxmlformats.org/markup-compatibility/2006">
              <mc:Choice xmlns:v="urn:schemas-microsoft-com:vml" Requires="v">
                <p:oleObj name="Equation" r:id="rId2" imgW="8026200" imgH="838080" progId="Equation.DSMT4">
                  <p:embed/>
                </p:oleObj>
              </mc:Choice>
              <mc:Fallback>
                <p:oleObj name="Equation" r:id="rId2" imgW="8026200" imgH="838080" progId="Equation.DSMT4">
                  <p:embed/>
                  <p:pic>
                    <p:nvPicPr>
                      <p:cNvPr id="7" name="Content Placeholder 8" descr="p left parenthesis head right parenthesis = start fraction number of outcomes included in A over total number of outcomes end fraction = 3 over 6 = 0.50&#10;">
                        <a:extLst>
                          <a:ext uri="{FF2B5EF4-FFF2-40B4-BE49-F238E27FC236}">
                            <a16:creationId xmlns:a16="http://schemas.microsoft.com/office/drawing/2014/main" id="{6A5C7562-8723-F141-B115-D903A491CCA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75504" y="4054474"/>
                        <a:ext cx="7296727" cy="762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D3A942-C92F-4506-99CC-7B5805122AA8}"/>
              </a:ext>
            </a:extLst>
          </p:cNvPr>
          <p:cNvSpPr>
            <a:spLocks noGrp="1"/>
          </p:cNvSpPr>
          <p:nvPr>
            <p:ph type="title"/>
          </p:nvPr>
        </p:nvSpPr>
        <p:spPr>
          <a:xfrm>
            <a:off x="299977" y="457200"/>
            <a:ext cx="8534400" cy="609599"/>
          </a:xfrm>
        </p:spPr>
        <p:txBody>
          <a:bodyPr>
            <a:noAutofit/>
          </a:bodyPr>
          <a:lstStyle/>
          <a:p>
            <a:r>
              <a:rPr lang="en-GB" sz="3200" dirty="0"/>
              <a:t>4.1 Experiment, Outcomes, and Sample Space</a:t>
            </a:r>
            <a:endParaRPr lang="en-US" sz="3200" dirty="0"/>
          </a:p>
        </p:txBody>
      </p:sp>
      <p:sp>
        <p:nvSpPr>
          <p:cNvPr id="3" name="Content Placeholder 2">
            <a:extLst>
              <a:ext uri="{FF2B5EF4-FFF2-40B4-BE49-F238E27FC236}">
                <a16:creationId xmlns:a16="http://schemas.microsoft.com/office/drawing/2014/main" id="{238DA68F-4EE6-4DDF-9C44-164C77DE521B}"/>
              </a:ext>
            </a:extLst>
          </p:cNvPr>
          <p:cNvSpPr>
            <a:spLocks noGrp="1"/>
          </p:cNvSpPr>
          <p:nvPr>
            <p:ph sz="quarter" idx="15"/>
          </p:nvPr>
        </p:nvSpPr>
        <p:spPr>
          <a:xfrm>
            <a:off x="300942" y="1219200"/>
            <a:ext cx="8534400" cy="4114800"/>
          </a:xfrm>
        </p:spPr>
        <p:txBody>
          <a:bodyPr/>
          <a:lstStyle/>
          <a:p>
            <a:pPr marL="0" indent="0">
              <a:buNone/>
            </a:pPr>
            <a:r>
              <a:rPr lang="en-US" sz="2800" b="1" dirty="0">
                <a:solidFill>
                  <a:srgbClr val="00007F"/>
                </a:solidFill>
              </a:rPr>
              <a:t>Definition</a:t>
            </a:r>
          </a:p>
          <a:p>
            <a:pPr marL="0" indent="0">
              <a:buNone/>
            </a:pPr>
            <a:r>
              <a:rPr lang="en-US" sz="2800" dirty="0"/>
              <a:t>An </a:t>
            </a:r>
            <a:r>
              <a:rPr lang="en-US" sz="2800" b="1" dirty="0">
                <a:solidFill>
                  <a:schemeClr val="accent2"/>
                </a:solidFill>
              </a:rPr>
              <a:t>experiment</a:t>
            </a:r>
            <a:r>
              <a:rPr lang="en-US" sz="2800" dirty="0"/>
              <a:t> is a process that, when performed, results in one and only one of many possible observations.</a:t>
            </a:r>
          </a:p>
          <a:p>
            <a:r>
              <a:rPr lang="en-US" sz="2800" dirty="0"/>
              <a:t>“Many” here just means more than one.</a:t>
            </a:r>
          </a:p>
          <a:p>
            <a:r>
              <a:rPr lang="en-US" sz="2800" dirty="0"/>
              <a:t>These observations are the </a:t>
            </a:r>
            <a:r>
              <a:rPr lang="en-US" sz="2800" b="1" dirty="0">
                <a:solidFill>
                  <a:schemeClr val="accent2"/>
                </a:solidFill>
              </a:rPr>
              <a:t>outcomes</a:t>
            </a:r>
            <a:r>
              <a:rPr lang="en-US" sz="2800" dirty="0"/>
              <a:t> of the experiment.</a:t>
            </a:r>
          </a:p>
          <a:p>
            <a:r>
              <a:rPr lang="en-US" sz="2800" dirty="0"/>
              <a:t>The collection of all outcomes is a </a:t>
            </a:r>
            <a:r>
              <a:rPr lang="en-US" sz="2800" b="1" dirty="0">
                <a:solidFill>
                  <a:schemeClr val="accent2"/>
                </a:solidFill>
              </a:rPr>
              <a:t>sample space</a:t>
            </a:r>
            <a:r>
              <a:rPr lang="en-US" sz="2800" dirty="0"/>
              <a:t>.</a:t>
            </a:r>
          </a:p>
        </p:txBody>
      </p:sp>
      <p:sp>
        <p:nvSpPr>
          <p:cNvPr id="5" name="Slide Number Placeholder 4">
            <a:extLst>
              <a:ext uri="{FF2B5EF4-FFF2-40B4-BE49-F238E27FC236}">
                <a16:creationId xmlns:a16="http://schemas.microsoft.com/office/drawing/2014/main" id="{C8A18D34-A4F4-418B-BAAD-2DC5F5E22DB2}"/>
              </a:ext>
            </a:extLst>
          </p:cNvPr>
          <p:cNvSpPr>
            <a:spLocks noGrp="1"/>
          </p:cNvSpPr>
          <p:nvPr>
            <p:ph type="sldNum" sz="quarter" idx="10"/>
          </p:nvPr>
        </p:nvSpPr>
        <p:spPr/>
        <p:txBody>
          <a:bodyPr/>
          <a:lstStyle/>
          <a:p>
            <a:fld id="{67B19427-F580-D146-B60E-4CADEE75497F}" type="slidenum">
              <a:rPr lang="en-US" smtClean="0"/>
              <a:pPr/>
              <a:t>2</a:t>
            </a:fld>
            <a:endParaRPr lang="en-US" dirty="0"/>
          </a:p>
        </p:txBody>
      </p:sp>
    </p:spTree>
    <p:extLst>
      <p:ext uri="{BB962C8B-B14F-4D97-AF65-F5344CB8AC3E}">
        <p14:creationId xmlns:p14="http://schemas.microsoft.com/office/powerpoint/2010/main" val="28259570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441327"/>
            <a:ext cx="8534400" cy="838199"/>
          </a:xfrm>
        </p:spPr>
        <p:txBody>
          <a:bodyPr/>
          <a:lstStyle/>
          <a:p>
            <a:r>
              <a:rPr lang="en-US" dirty="0"/>
              <a:t>Example 4-9</a:t>
            </a:r>
          </a:p>
        </p:txBody>
      </p:sp>
      <p:sp>
        <p:nvSpPr>
          <p:cNvPr id="3" name="Content Placeholder 2"/>
          <p:cNvSpPr>
            <a:spLocks noGrp="1"/>
          </p:cNvSpPr>
          <p:nvPr>
            <p:ph sz="quarter" idx="16"/>
          </p:nvPr>
        </p:nvSpPr>
        <p:spPr>
          <a:xfrm>
            <a:off x="307694" y="1181099"/>
            <a:ext cx="8534400" cy="5540375"/>
          </a:xfrm>
        </p:spPr>
        <p:txBody>
          <a:bodyPr/>
          <a:lstStyle/>
          <a:p>
            <a:pPr>
              <a:buClr>
                <a:schemeClr val="accent2"/>
              </a:buClr>
            </a:pPr>
            <a:r>
              <a:rPr lang="en-US" dirty="0"/>
              <a:t>Jim and Kim have been looking for an apartment to rent.</a:t>
            </a:r>
          </a:p>
          <a:p>
            <a:pPr>
              <a:buClr>
                <a:schemeClr val="accent2"/>
              </a:buClr>
            </a:pPr>
            <a:r>
              <a:rPr lang="en-US" dirty="0"/>
              <a:t>They like five and two of them are in West Orange, NJ.</a:t>
            </a:r>
          </a:p>
          <a:p>
            <a:pPr>
              <a:buClr>
                <a:schemeClr val="accent2"/>
              </a:buClr>
            </a:pPr>
            <a:r>
              <a:rPr lang="en-US" dirty="0"/>
              <a:t>They cannot decide which of the five they should rent.</a:t>
            </a:r>
          </a:p>
          <a:p>
            <a:pPr>
              <a:buClr>
                <a:schemeClr val="accent2"/>
              </a:buClr>
            </a:pPr>
            <a:r>
              <a:rPr lang="en-US" dirty="0"/>
              <a:t>They put five balls 1 through 5 (each # representing an apartment) in a box and ask their daughter to select one.</a:t>
            </a:r>
          </a:p>
          <a:p>
            <a:pPr>
              <a:buClr>
                <a:schemeClr val="accent2"/>
              </a:buClr>
            </a:pPr>
            <a:r>
              <a:rPr lang="en-US" dirty="0"/>
              <a:t>What is the probability that the selected apartment is in West Orange?</a:t>
            </a:r>
          </a:p>
          <a:p>
            <a:pPr>
              <a:buClr>
                <a:schemeClr val="accent2"/>
              </a:buClr>
            </a:pPr>
            <a:r>
              <a:rPr lang="en-US" dirty="0"/>
              <a:t>Each ball has the same probability of being selected.</a:t>
            </a:r>
          </a:p>
          <a:p>
            <a:pPr>
              <a:buClr>
                <a:schemeClr val="accent2"/>
              </a:buClr>
            </a:pPr>
            <a:r>
              <a:rPr lang="en-US" dirty="0"/>
              <a:t>Two of the five homes are in West Orange. Hence,</a:t>
            </a:r>
          </a:p>
          <a:p>
            <a:pPr>
              <a:buClr>
                <a:schemeClr val="accent2"/>
              </a:buClr>
            </a:pPr>
            <a:endParaRPr lang="en-US" dirty="0"/>
          </a:p>
        </p:txBody>
      </p:sp>
      <p:sp>
        <p:nvSpPr>
          <p:cNvPr id="4" name="Slide Number Placeholder 3"/>
          <p:cNvSpPr>
            <a:spLocks noGrp="1"/>
          </p:cNvSpPr>
          <p:nvPr>
            <p:ph type="sldNum" sz="quarter" idx="10"/>
          </p:nvPr>
        </p:nvSpPr>
        <p:spPr/>
        <p:txBody>
          <a:bodyPr/>
          <a:lstStyle/>
          <a:p>
            <a:fld id="{67B19427-F580-D146-B60E-4CADEE75497F}" type="slidenum">
              <a:rPr lang="en-US" smtClean="0"/>
              <a:pPr/>
              <a:t>20</a:t>
            </a:fld>
            <a:endParaRPr lang="en-US" dirty="0"/>
          </a:p>
        </p:txBody>
      </p:sp>
      <p:graphicFrame>
        <p:nvGraphicFramePr>
          <p:cNvPr id="6" name="Content Placeholder 8" descr="P of selected home is in West Orange = 2 over 5 = 0.40.">
            <a:extLst>
              <a:ext uri="{FF2B5EF4-FFF2-40B4-BE49-F238E27FC236}">
                <a16:creationId xmlns:a16="http://schemas.microsoft.com/office/drawing/2014/main" id="{E304182A-3EFD-EA40-924E-03550B269338}"/>
              </a:ext>
            </a:extLst>
          </p:cNvPr>
          <p:cNvGraphicFramePr>
            <a:graphicFrameLocks noChangeAspect="1"/>
          </p:cNvGraphicFramePr>
          <p:nvPr>
            <p:extLst>
              <p:ext uri="{D42A27DB-BD31-4B8C-83A1-F6EECF244321}">
                <p14:modId xmlns:p14="http://schemas.microsoft.com/office/powerpoint/2010/main" val="467486929"/>
              </p:ext>
            </p:extLst>
          </p:nvPr>
        </p:nvGraphicFramePr>
        <p:xfrm>
          <a:off x="1143000" y="5547088"/>
          <a:ext cx="6188364" cy="762000"/>
        </p:xfrm>
        <a:graphic>
          <a:graphicData uri="http://schemas.openxmlformats.org/presentationml/2006/ole">
            <mc:AlternateContent xmlns:mc="http://schemas.openxmlformats.org/markup-compatibility/2006">
              <mc:Choice xmlns:v="urn:schemas-microsoft-com:vml" Requires="v">
                <p:oleObj name="Equation" r:id="rId2" imgW="6806880" imgH="838080" progId="Equation.DSMT4">
                  <p:embed/>
                </p:oleObj>
              </mc:Choice>
              <mc:Fallback>
                <p:oleObj name="Equation" r:id="rId2" imgW="6806880" imgH="838080" progId="Equation.DSMT4">
                  <p:embed/>
                  <p:pic>
                    <p:nvPicPr>
                      <p:cNvPr id="6" name="Content Placeholder 8" descr="P of selected home is in West Orange = 2 over 5 = 0.40.">
                        <a:extLst>
                          <a:ext uri="{FF2B5EF4-FFF2-40B4-BE49-F238E27FC236}">
                            <a16:creationId xmlns:a16="http://schemas.microsoft.com/office/drawing/2014/main" id="{E304182A-3EFD-EA40-924E-03550B269338}"/>
                          </a:ext>
                        </a:extLst>
                      </p:cNvPr>
                      <p:cNvPicPr>
                        <a:picLocks noChangeAspect="1" noChangeArrowheads="1"/>
                      </p:cNvPicPr>
                      <p:nvPr/>
                    </p:nvPicPr>
                    <p:blipFill>
                      <a:blip r:embed="rId3"/>
                      <a:srcRect/>
                      <a:stretch>
                        <a:fillRect/>
                      </a:stretch>
                    </p:blipFill>
                    <p:spPr bwMode="auto">
                      <a:xfrm>
                        <a:off x="1143000" y="5547088"/>
                        <a:ext cx="6188364" cy="762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689" y="552450"/>
            <a:ext cx="8991600" cy="869949"/>
          </a:xfrm>
        </p:spPr>
        <p:txBody>
          <a:bodyPr>
            <a:normAutofit/>
          </a:bodyPr>
          <a:lstStyle/>
          <a:p>
            <a:r>
              <a:rPr lang="en-GB" dirty="0"/>
              <a:t>Conceptual Approaches to Probability 2</a:t>
            </a:r>
            <a:endParaRPr lang="en-US" dirty="0"/>
          </a:p>
        </p:txBody>
      </p:sp>
      <p:sp>
        <p:nvSpPr>
          <p:cNvPr id="3" name="Content Placeholder 2"/>
          <p:cNvSpPr>
            <a:spLocks noGrp="1"/>
          </p:cNvSpPr>
          <p:nvPr>
            <p:ph sz="quarter" idx="16"/>
          </p:nvPr>
        </p:nvSpPr>
        <p:spPr>
          <a:xfrm>
            <a:off x="304800" y="1295400"/>
            <a:ext cx="8534400" cy="2743200"/>
          </a:xfrm>
        </p:spPr>
        <p:txBody>
          <a:bodyPr/>
          <a:lstStyle/>
          <a:p>
            <a:pPr>
              <a:buClr>
                <a:schemeClr val="accent2"/>
              </a:buClr>
            </a:pPr>
            <a:r>
              <a:rPr lang="en-US" b="1" dirty="0">
                <a:solidFill>
                  <a:schemeClr val="accent2"/>
                </a:solidFill>
              </a:rPr>
              <a:t>Relative Frequency Concept of Probability</a:t>
            </a:r>
          </a:p>
          <a:p>
            <a:pPr>
              <a:buClr>
                <a:schemeClr val="accent2"/>
              </a:buClr>
            </a:pPr>
            <a:r>
              <a:rPr lang="en-US" b="1" dirty="0">
                <a:solidFill>
                  <a:srgbClr val="00007F"/>
                </a:solidFill>
              </a:rPr>
              <a:t>Using Relative Frequency as an Approximation of Probability</a:t>
            </a:r>
          </a:p>
          <a:p>
            <a:pPr>
              <a:buClr>
                <a:schemeClr val="accent2"/>
              </a:buClr>
            </a:pPr>
            <a:r>
              <a:rPr lang="en-US" dirty="0"/>
              <a:t>If an experiment is repeated </a:t>
            </a:r>
            <a:r>
              <a:rPr lang="en-US" i="1" dirty="0"/>
              <a:t>n</a:t>
            </a:r>
            <a:r>
              <a:rPr lang="en-US" dirty="0"/>
              <a:t> times and an event </a:t>
            </a:r>
            <a:r>
              <a:rPr lang="en-US" i="1" dirty="0"/>
              <a:t>A</a:t>
            </a:r>
            <a:r>
              <a:rPr lang="en-US" dirty="0"/>
              <a:t> is observed </a:t>
            </a:r>
            <a:r>
              <a:rPr lang="en-US" i="1" dirty="0"/>
              <a:t>f</a:t>
            </a:r>
            <a:r>
              <a:rPr lang="en-US" dirty="0"/>
              <a:t> times where </a:t>
            </a:r>
            <a:r>
              <a:rPr lang="en-US" i="1" dirty="0"/>
              <a:t>f</a:t>
            </a:r>
            <a:r>
              <a:rPr lang="en-US" dirty="0"/>
              <a:t> is the frequency, then, according to the relative frequency concept of probability:</a:t>
            </a:r>
          </a:p>
        </p:txBody>
      </p:sp>
      <p:graphicFrame>
        <p:nvGraphicFramePr>
          <p:cNvPr id="11" name="Content Placeholder 10" descr="p left parenthesis A right parenthesis = start fraction f over n end fraction = start fraction frequency of a over sample size end fraction&#10;"/>
          <p:cNvGraphicFramePr>
            <a:graphicFrameLocks noGrp="1" noChangeAspect="1"/>
          </p:cNvGraphicFramePr>
          <p:nvPr>
            <p:ph sz="quarter" idx="18"/>
            <p:extLst>
              <p:ext uri="{D42A27DB-BD31-4B8C-83A1-F6EECF244321}">
                <p14:modId xmlns:p14="http://schemas.microsoft.com/office/powerpoint/2010/main" val="1995870631"/>
              </p:ext>
            </p:extLst>
          </p:nvPr>
        </p:nvGraphicFramePr>
        <p:xfrm>
          <a:off x="2381250" y="4114800"/>
          <a:ext cx="4076700" cy="914400"/>
        </p:xfrm>
        <a:graphic>
          <a:graphicData uri="http://schemas.openxmlformats.org/presentationml/2006/ole">
            <mc:AlternateContent xmlns:mc="http://schemas.openxmlformats.org/markup-compatibility/2006">
              <mc:Choice xmlns:v="urn:schemas-microsoft-com:vml" Requires="v">
                <p:oleObj name="Equation" r:id="rId2" imgW="4076640" imgH="914400" progId="Equation.DSMT4">
                  <p:embed/>
                </p:oleObj>
              </mc:Choice>
              <mc:Fallback>
                <p:oleObj name="Equation" r:id="rId2" imgW="4076640" imgH="914400" progId="Equation.DSMT4">
                  <p:embed/>
                  <p:pic>
                    <p:nvPicPr>
                      <p:cNvPr id="11" name="Content Placeholder 10" descr="p left parenthesis A right parenthesis = start fraction f over n end fraction = start fraction frequency of a over sample size end fraction&#10;"/>
                      <p:cNvPicPr>
                        <a:picLocks noChangeAspect="1" noChangeArrowheads="1"/>
                      </p:cNvPicPr>
                      <p:nvPr/>
                    </p:nvPicPr>
                    <p:blipFill>
                      <a:blip r:embed="rId3"/>
                      <a:srcRect/>
                      <a:stretch>
                        <a:fillRect/>
                      </a:stretch>
                    </p:blipFill>
                    <p:spPr bwMode="auto">
                      <a:xfrm>
                        <a:off x="2381250" y="4114800"/>
                        <a:ext cx="4076700" cy="914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 name="Slide Number Placeholder 3"/>
          <p:cNvSpPr>
            <a:spLocks noGrp="1"/>
          </p:cNvSpPr>
          <p:nvPr>
            <p:ph type="sldNum" sz="quarter" idx="10"/>
          </p:nvPr>
        </p:nvSpPr>
        <p:spPr/>
        <p:txBody>
          <a:bodyPr/>
          <a:lstStyle/>
          <a:p>
            <a:fld id="{67B19427-F580-D146-B60E-4CADEE75497F}" type="slidenum">
              <a:rPr lang="en-US" smtClean="0"/>
              <a:pPr/>
              <a:t>21</a:t>
            </a:fld>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6375" y="498018"/>
            <a:ext cx="8534400" cy="838199"/>
          </a:xfrm>
        </p:spPr>
        <p:txBody>
          <a:bodyPr/>
          <a:lstStyle/>
          <a:p>
            <a:r>
              <a:rPr lang="en-US" dirty="0"/>
              <a:t>Example 4-10</a:t>
            </a:r>
          </a:p>
        </p:txBody>
      </p:sp>
      <p:graphicFrame>
        <p:nvGraphicFramePr>
          <p:cNvPr id="10" name="Content Placeholder 9" descr="n = 500 and f = 10."/>
          <p:cNvGraphicFramePr>
            <a:graphicFrameLocks noGrp="1" noChangeAspect="1"/>
          </p:cNvGraphicFramePr>
          <p:nvPr>
            <p:ph sz="quarter" idx="16"/>
            <p:extLst>
              <p:ext uri="{D42A27DB-BD31-4B8C-83A1-F6EECF244321}">
                <p14:modId xmlns:p14="http://schemas.microsoft.com/office/powerpoint/2010/main" val="1581146471"/>
              </p:ext>
            </p:extLst>
          </p:nvPr>
        </p:nvGraphicFramePr>
        <p:xfrm>
          <a:off x="2581641" y="3246551"/>
          <a:ext cx="3361959" cy="455112"/>
        </p:xfrm>
        <a:graphic>
          <a:graphicData uri="http://schemas.openxmlformats.org/presentationml/2006/ole">
            <mc:AlternateContent xmlns:mc="http://schemas.openxmlformats.org/markup-compatibility/2006">
              <mc:Choice xmlns:v="urn:schemas-microsoft-com:vml" Requires="v">
                <p:oleObj name="Equation" r:id="rId2" imgW="2908080" imgH="393480" progId="Equation.DSMT4">
                  <p:embed/>
                </p:oleObj>
              </mc:Choice>
              <mc:Fallback>
                <p:oleObj name="Equation" r:id="rId2" imgW="2908080" imgH="393480" progId="Equation.DSMT4">
                  <p:embed/>
                  <p:pic>
                    <p:nvPicPr>
                      <p:cNvPr id="10" name="Content Placeholder 9" descr="n = 500 and f = 10."/>
                      <p:cNvPicPr>
                        <a:picLocks noChangeAspect="1" noChangeArrowheads="1"/>
                      </p:cNvPicPr>
                      <p:nvPr/>
                    </p:nvPicPr>
                    <p:blipFill>
                      <a:blip r:embed="rId3"/>
                      <a:srcRect/>
                      <a:stretch>
                        <a:fillRect/>
                      </a:stretch>
                    </p:blipFill>
                    <p:spPr bwMode="auto">
                      <a:xfrm>
                        <a:off x="2581641" y="3246551"/>
                        <a:ext cx="3361959" cy="455112"/>
                      </a:xfrm>
                      <a:prstGeom prst="rect">
                        <a:avLst/>
                      </a:prstGeom>
                      <a:noFill/>
                    </p:spPr>
                  </p:pic>
                </p:oleObj>
              </mc:Fallback>
            </mc:AlternateContent>
          </a:graphicData>
        </a:graphic>
      </p:graphicFrame>
      <p:sp>
        <p:nvSpPr>
          <p:cNvPr id="6" name="Content Placeholder 5"/>
          <p:cNvSpPr>
            <a:spLocks noGrp="1"/>
          </p:cNvSpPr>
          <p:nvPr>
            <p:ph sz="quarter" idx="17"/>
          </p:nvPr>
        </p:nvSpPr>
        <p:spPr>
          <a:xfrm>
            <a:off x="87775" y="3718813"/>
            <a:ext cx="8991600" cy="443552"/>
          </a:xfrm>
        </p:spPr>
        <p:txBody>
          <a:bodyPr/>
          <a:lstStyle/>
          <a:p>
            <a:pPr marL="3175" indent="-3175">
              <a:buClr>
                <a:schemeClr val="accent2"/>
              </a:buClr>
            </a:pPr>
            <a:r>
              <a:rPr lang="en-US" dirty="0"/>
              <a:t>Using the relative frequency concept of probability, we obtain</a:t>
            </a:r>
          </a:p>
        </p:txBody>
      </p:sp>
      <p:graphicFrame>
        <p:nvGraphicFramePr>
          <p:cNvPr id="12" name="Content Placeholder 11" descr="p of, next car is a lemon = start fraction f over n end fraction = start fraction 10 over 500 end fraction = 0.02&#10;"/>
          <p:cNvGraphicFramePr>
            <a:graphicFrameLocks noGrp="1" noChangeAspect="1"/>
          </p:cNvGraphicFramePr>
          <p:nvPr>
            <p:ph sz="quarter" idx="16"/>
            <p:extLst>
              <p:ext uri="{D42A27DB-BD31-4B8C-83A1-F6EECF244321}">
                <p14:modId xmlns:p14="http://schemas.microsoft.com/office/powerpoint/2010/main" val="2278685454"/>
              </p:ext>
            </p:extLst>
          </p:nvPr>
        </p:nvGraphicFramePr>
        <p:xfrm>
          <a:off x="1752600" y="4193563"/>
          <a:ext cx="5257800" cy="787400"/>
        </p:xfrm>
        <a:graphic>
          <a:graphicData uri="http://schemas.openxmlformats.org/presentationml/2006/ole">
            <mc:AlternateContent xmlns:mc="http://schemas.openxmlformats.org/markup-compatibility/2006">
              <mc:Choice xmlns:v="urn:schemas-microsoft-com:vml" Requires="v">
                <p:oleObj name="Equation" r:id="rId4" imgW="5257800" imgH="787320" progId="Equation.DSMT4">
                  <p:embed/>
                </p:oleObj>
              </mc:Choice>
              <mc:Fallback>
                <p:oleObj name="Equation" r:id="rId4" imgW="5257800" imgH="787320" progId="Equation.DSMT4">
                  <p:embed/>
                  <p:pic>
                    <p:nvPicPr>
                      <p:cNvPr id="12" name="Content Placeholder 11" descr="p of, next car is a lemon = start fraction f over n end fraction = start fraction 10 over 500 end fraction = 0.02&#10;"/>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752600" y="4193563"/>
                        <a:ext cx="5257800" cy="787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 name="Slide Number Placeholder 3"/>
          <p:cNvSpPr>
            <a:spLocks noGrp="1"/>
          </p:cNvSpPr>
          <p:nvPr>
            <p:ph type="sldNum" sz="quarter" idx="10"/>
          </p:nvPr>
        </p:nvSpPr>
        <p:spPr/>
        <p:txBody>
          <a:bodyPr/>
          <a:lstStyle/>
          <a:p>
            <a:fld id="{67B19427-F580-D146-B60E-4CADEE75497F}" type="slidenum">
              <a:rPr lang="en-US" smtClean="0"/>
              <a:pPr/>
              <a:t>22</a:t>
            </a:fld>
            <a:endParaRPr lang="en-US" dirty="0"/>
          </a:p>
        </p:txBody>
      </p:sp>
      <p:sp>
        <p:nvSpPr>
          <p:cNvPr id="9" name="Content Placeholder 2">
            <a:extLst>
              <a:ext uri="{FF2B5EF4-FFF2-40B4-BE49-F238E27FC236}">
                <a16:creationId xmlns:a16="http://schemas.microsoft.com/office/drawing/2014/main" id="{20492C0F-55CE-E54C-BC71-F2DC55D911CF}"/>
              </a:ext>
            </a:extLst>
          </p:cNvPr>
          <p:cNvSpPr txBox="1">
            <a:spLocks/>
          </p:cNvSpPr>
          <p:nvPr/>
        </p:nvSpPr>
        <p:spPr>
          <a:xfrm>
            <a:off x="133109" y="1080518"/>
            <a:ext cx="8991600" cy="2251067"/>
          </a:xfrm>
          <a:prstGeom prst="rect">
            <a:avLst/>
          </a:prstGeom>
        </p:spPr>
        <p:txBody>
          <a:bodyPr/>
          <a:lstStyle>
            <a:lvl1pPr marL="0" indent="0" algn="l" defTabSz="914400" rtl="0" eaLnBrk="1" latinLnBrk="0" hangingPunct="1">
              <a:lnSpc>
                <a:spcPct val="90000"/>
              </a:lnSpc>
              <a:spcBef>
                <a:spcPts val="1000"/>
              </a:spcBef>
              <a:buFont typeface="Arial"/>
              <a:buNone/>
              <a:defRPr sz="2800" b="0" i="0" kern="1200">
                <a:solidFill>
                  <a:schemeClr val="tx1"/>
                </a:solidFill>
                <a:latin typeface="Times New Roman" charset="0"/>
                <a:ea typeface="Times New Roman" charset="0"/>
                <a:cs typeface="Times New Roman" charset="0"/>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a:buClr>
                <a:schemeClr val="accent2"/>
              </a:buClr>
            </a:pPr>
            <a:r>
              <a:rPr lang="en-US" dirty="0"/>
              <a:t>10 of the 500 randomly selected cars manufactured at an auto factory are found to be lemons. What is the probability that the next car manufactured at this auto factory is a lemon?</a:t>
            </a:r>
          </a:p>
          <a:p>
            <a:pPr>
              <a:buClr>
                <a:schemeClr val="accent2"/>
              </a:buClr>
            </a:pPr>
            <a:r>
              <a:rPr lang="en-US" dirty="0">
                <a:latin typeface="Times New Roman" pitchFamily="18" charset="0"/>
              </a:rPr>
              <a:t>Let </a:t>
            </a:r>
            <a:r>
              <a:rPr lang="en-US" i="1" dirty="0">
                <a:latin typeface="Times New Roman" pitchFamily="18" charset="0"/>
              </a:rPr>
              <a:t>n</a:t>
            </a:r>
            <a:r>
              <a:rPr lang="en-US" dirty="0">
                <a:latin typeface="Times New Roman" pitchFamily="18" charset="0"/>
              </a:rPr>
              <a:t> denote the total number of cars in the sample and </a:t>
            </a:r>
            <a:r>
              <a:rPr lang="en-US" i="1" dirty="0">
                <a:latin typeface="Times New Roman" pitchFamily="18" charset="0"/>
              </a:rPr>
              <a:t>f</a:t>
            </a:r>
            <a:r>
              <a:rPr lang="en-US" dirty="0">
                <a:latin typeface="Times New Roman" pitchFamily="18" charset="0"/>
              </a:rPr>
              <a:t> the number of lemons in </a:t>
            </a:r>
            <a:r>
              <a:rPr lang="en-US" i="1" dirty="0">
                <a:latin typeface="Times New Roman" pitchFamily="18" charset="0"/>
              </a:rPr>
              <a:t>n</a:t>
            </a:r>
            <a:r>
              <a:rPr lang="en-US" dirty="0">
                <a:latin typeface="Times New Roman" pitchFamily="18" charset="0"/>
              </a:rPr>
              <a:t>. Then,</a:t>
            </a:r>
          </a:p>
        </p:txBody>
      </p:sp>
      <p:graphicFrame>
        <p:nvGraphicFramePr>
          <p:cNvPr id="11" name="Content Placeholder 2" descr="Table is accessible to screenreaders">
            <a:extLst>
              <a:ext uri="{FF2B5EF4-FFF2-40B4-BE49-F238E27FC236}">
                <a16:creationId xmlns:a16="http://schemas.microsoft.com/office/drawing/2014/main" id="{D219A8C0-4121-934C-9F10-DE4D8D227540}"/>
              </a:ext>
            </a:extLst>
          </p:cNvPr>
          <p:cNvGraphicFramePr>
            <a:graphicFrameLocks/>
          </p:cNvGraphicFramePr>
          <p:nvPr>
            <p:extLst>
              <p:ext uri="{D42A27DB-BD31-4B8C-83A1-F6EECF244321}">
                <p14:modId xmlns:p14="http://schemas.microsoft.com/office/powerpoint/2010/main" val="3678785126"/>
              </p:ext>
            </p:extLst>
          </p:nvPr>
        </p:nvGraphicFramePr>
        <p:xfrm>
          <a:off x="609600" y="5012161"/>
          <a:ext cx="7783975" cy="1709314"/>
        </p:xfrm>
        <a:graphic>
          <a:graphicData uri="http://schemas.openxmlformats.org/drawingml/2006/table">
            <a:tbl>
              <a:tblPr firstRow="1" bandRow="1">
                <a:tableStyleId>{5C22544A-7EE6-4342-B048-85BDC9FD1C3A}</a:tableStyleId>
              </a:tblPr>
              <a:tblGrid>
                <a:gridCol w="1571078">
                  <a:extLst>
                    <a:ext uri="{9D8B030D-6E8A-4147-A177-3AD203B41FA5}">
                      <a16:colId xmlns:a16="http://schemas.microsoft.com/office/drawing/2014/main" val="3891358944"/>
                    </a:ext>
                  </a:extLst>
                </a:gridCol>
                <a:gridCol w="3618239">
                  <a:extLst>
                    <a:ext uri="{9D8B030D-6E8A-4147-A177-3AD203B41FA5}">
                      <a16:colId xmlns:a16="http://schemas.microsoft.com/office/drawing/2014/main" val="918313559"/>
                    </a:ext>
                  </a:extLst>
                </a:gridCol>
                <a:gridCol w="2594658">
                  <a:extLst>
                    <a:ext uri="{9D8B030D-6E8A-4147-A177-3AD203B41FA5}">
                      <a16:colId xmlns:a16="http://schemas.microsoft.com/office/drawing/2014/main" val="2244003818"/>
                    </a:ext>
                  </a:extLst>
                </a:gridCol>
              </a:tblGrid>
              <a:tr h="301448">
                <a:tc>
                  <a:txBody>
                    <a:bodyPr/>
                    <a:lstStyle/>
                    <a:p>
                      <a:pPr algn="l"/>
                      <a:r>
                        <a:rPr lang="en-US" sz="2200" b="1" baseline="0" dirty="0">
                          <a:solidFill>
                            <a:schemeClr val="bg1"/>
                          </a:solidFill>
                          <a:latin typeface="Times New Roman" pitchFamily="18" charset="0"/>
                        </a:rPr>
                        <a:t>Car</a:t>
                      </a:r>
                    </a:p>
                  </a:txBody>
                  <a:tcPr marL="93957" marR="93957">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2200" b="1" i="1" baseline="0" dirty="0">
                          <a:solidFill>
                            <a:schemeClr val="bg1"/>
                          </a:solidFill>
                          <a:latin typeface="Times New Roman" pitchFamily="18" charset="0"/>
                        </a:rPr>
                        <a:t>f</a:t>
                      </a:r>
                    </a:p>
                  </a:txBody>
                  <a:tcPr marL="93957" marR="93957">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2200" b="1" baseline="0" dirty="0">
                          <a:solidFill>
                            <a:schemeClr val="bg1"/>
                          </a:solidFill>
                          <a:latin typeface="Times New Roman" pitchFamily="18" charset="0"/>
                        </a:rPr>
                        <a:t>Relative Frequency</a:t>
                      </a:r>
                    </a:p>
                  </a:txBody>
                  <a:tcPr marL="93957" marR="93957">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815759852"/>
                  </a:ext>
                </a:extLst>
              </a:tr>
              <a:tr h="383228">
                <a:tc>
                  <a:txBody>
                    <a:bodyPr/>
                    <a:lstStyle/>
                    <a:p>
                      <a:r>
                        <a:rPr lang="en-US" sz="2200" baseline="0" dirty="0">
                          <a:latin typeface="Times New Roman" pitchFamily="18" charset="0"/>
                        </a:rPr>
                        <a:t>Good</a:t>
                      </a:r>
                    </a:p>
                  </a:txBody>
                  <a:tcPr marL="93957" marR="93957"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2200" baseline="0" dirty="0">
                          <a:latin typeface="Times New Roman" pitchFamily="18" charset="0"/>
                        </a:rPr>
                        <a:t>490</a:t>
                      </a:r>
                    </a:p>
                  </a:txBody>
                  <a:tcPr marL="93957" marR="93957"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000" baseline="0" dirty="0">
                          <a:solidFill>
                            <a:schemeClr val="bg1"/>
                          </a:solidFill>
                          <a:latin typeface="Times New Roman" pitchFamily="18" charset="0"/>
                        </a:rPr>
                        <a:t>490 over 500 = .98</a:t>
                      </a:r>
                    </a:p>
                  </a:txBody>
                  <a:tcPr marL="93957" marR="93957"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528041198"/>
                  </a:ext>
                </a:extLst>
              </a:tr>
              <a:tr h="429154">
                <a:tc>
                  <a:txBody>
                    <a:bodyPr/>
                    <a:lstStyle/>
                    <a:p>
                      <a:r>
                        <a:rPr lang="en-US" sz="2200" baseline="0" dirty="0">
                          <a:latin typeface="Times New Roman" pitchFamily="18" charset="0"/>
                        </a:rPr>
                        <a:t>Lemon</a:t>
                      </a:r>
                    </a:p>
                  </a:txBody>
                  <a:tcPr marL="93957" marR="93957"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2200" baseline="0" dirty="0">
                          <a:latin typeface="Times New Roman" pitchFamily="18" charset="0"/>
                        </a:rPr>
                        <a:t>10</a:t>
                      </a:r>
                    </a:p>
                  </a:txBody>
                  <a:tcPr marL="93957" marR="93957"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000" baseline="0" dirty="0">
                          <a:solidFill>
                            <a:schemeClr val="bg1"/>
                          </a:solidFill>
                          <a:latin typeface="Times New Roman" pitchFamily="18" charset="0"/>
                        </a:rPr>
                        <a:t>10 over 500 = .02</a:t>
                      </a:r>
                    </a:p>
                  </a:txBody>
                  <a:tcPr marL="93957" marR="93957"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351652340"/>
                  </a:ext>
                </a:extLst>
              </a:tr>
              <a:tr h="301448">
                <a:tc>
                  <a:txBody>
                    <a:bodyPr/>
                    <a:lstStyle/>
                    <a:p>
                      <a:r>
                        <a:rPr lang="en-US" sz="2200" baseline="0" dirty="0">
                          <a:solidFill>
                            <a:schemeClr val="bg1"/>
                          </a:solidFill>
                          <a:latin typeface="Times New Roman" pitchFamily="18" charset="0"/>
                        </a:rPr>
                        <a:t>Blank</a:t>
                      </a:r>
                    </a:p>
                  </a:txBody>
                  <a:tcPr marL="93957" marR="93957">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200" i="1" baseline="0" dirty="0">
                          <a:latin typeface="Times New Roman" pitchFamily="18" charset="0"/>
                        </a:rPr>
                        <a:t>n</a:t>
                      </a:r>
                      <a:r>
                        <a:rPr lang="en-US" sz="2200" baseline="0" dirty="0">
                          <a:latin typeface="Times New Roman" pitchFamily="18" charset="0"/>
                        </a:rPr>
                        <a:t> = 500</a:t>
                      </a:r>
                    </a:p>
                  </a:txBody>
                  <a:tcPr marL="93957" marR="93957">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200" baseline="0" dirty="0">
                          <a:latin typeface="Times New Roman" pitchFamily="18" charset="0"/>
                        </a:rPr>
                        <a:t>Sum = 1.00</a:t>
                      </a:r>
                    </a:p>
                  </a:txBody>
                  <a:tcPr marL="93957" marR="93957">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99957461"/>
                  </a:ext>
                </a:extLst>
              </a:tr>
            </a:tbl>
          </a:graphicData>
        </a:graphic>
      </p:graphicFrame>
      <p:graphicFrame>
        <p:nvGraphicFramePr>
          <p:cNvPr id="13" name="Content Placeholder 12" descr="Image description is in table cell">
            <a:extLst>
              <a:ext uri="{FF2B5EF4-FFF2-40B4-BE49-F238E27FC236}">
                <a16:creationId xmlns:a16="http://schemas.microsoft.com/office/drawing/2014/main" id="{1C781F35-40C8-AD44-ACD5-BBC120E37590}"/>
              </a:ext>
            </a:extLst>
          </p:cNvPr>
          <p:cNvGraphicFramePr>
            <a:graphicFrameLocks noChangeAspect="1"/>
          </p:cNvGraphicFramePr>
          <p:nvPr>
            <p:extLst>
              <p:ext uri="{D42A27DB-BD31-4B8C-83A1-F6EECF244321}">
                <p14:modId xmlns:p14="http://schemas.microsoft.com/office/powerpoint/2010/main" val="611452281"/>
              </p:ext>
            </p:extLst>
          </p:nvPr>
        </p:nvGraphicFramePr>
        <p:xfrm>
          <a:off x="6686549" y="5425854"/>
          <a:ext cx="647701" cy="394576"/>
        </p:xfrm>
        <a:graphic>
          <a:graphicData uri="http://schemas.openxmlformats.org/presentationml/2006/ole">
            <mc:AlternateContent xmlns:mc="http://schemas.openxmlformats.org/markup-compatibility/2006">
              <mc:Choice xmlns:v="urn:schemas-microsoft-com:vml" Requires="v">
                <p:oleObj name="Equation" r:id="rId6" imgW="1104840" imgH="672840" progId="Equation.DSMT4">
                  <p:embed/>
                </p:oleObj>
              </mc:Choice>
              <mc:Fallback>
                <p:oleObj name="Equation" r:id="rId6" imgW="1104840" imgH="672840" progId="Equation.DSMT4">
                  <p:embed/>
                  <p:pic>
                    <p:nvPicPr>
                      <p:cNvPr id="13" name="Content Placeholder 12" descr="Image description is in table cell">
                        <a:extLst>
                          <a:ext uri="{FF2B5EF4-FFF2-40B4-BE49-F238E27FC236}">
                            <a16:creationId xmlns:a16="http://schemas.microsoft.com/office/drawing/2014/main" id="{1C781F35-40C8-AD44-ACD5-BBC120E37590}"/>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686549" y="5425854"/>
                        <a:ext cx="647701" cy="394576"/>
                      </a:xfrm>
                      <a:prstGeom prst="rect">
                        <a:avLst/>
                      </a:prstGeom>
                      <a:noFill/>
                    </p:spPr>
                  </p:pic>
                </p:oleObj>
              </mc:Fallback>
            </mc:AlternateContent>
          </a:graphicData>
        </a:graphic>
      </p:graphicFrame>
      <p:graphicFrame>
        <p:nvGraphicFramePr>
          <p:cNvPr id="14" name="Content Placeholder 11" descr="Image description is in table cell">
            <a:extLst>
              <a:ext uri="{FF2B5EF4-FFF2-40B4-BE49-F238E27FC236}">
                <a16:creationId xmlns:a16="http://schemas.microsoft.com/office/drawing/2014/main" id="{2C959980-E87C-AD4F-A2EF-A2E8EC8BEDCF}"/>
              </a:ext>
            </a:extLst>
          </p:cNvPr>
          <p:cNvGraphicFramePr>
            <a:graphicFrameLocks noGrp="1" noChangeAspect="1"/>
          </p:cNvGraphicFramePr>
          <p:nvPr>
            <p:ph sz="quarter" idx="18"/>
            <p:extLst>
              <p:ext uri="{D42A27DB-BD31-4B8C-83A1-F6EECF244321}">
                <p14:modId xmlns:p14="http://schemas.microsoft.com/office/powerpoint/2010/main" val="1700696435"/>
              </p:ext>
            </p:extLst>
          </p:nvPr>
        </p:nvGraphicFramePr>
        <p:xfrm>
          <a:off x="6686548" y="5881721"/>
          <a:ext cx="647701" cy="394576"/>
        </p:xfrm>
        <a:graphic>
          <a:graphicData uri="http://schemas.openxmlformats.org/presentationml/2006/ole">
            <mc:AlternateContent xmlns:mc="http://schemas.openxmlformats.org/markup-compatibility/2006">
              <mc:Choice xmlns:v="urn:schemas-microsoft-com:vml" Requires="v">
                <p:oleObj name="Equation" r:id="rId8" imgW="1104840" imgH="672840" progId="Equation.DSMT4">
                  <p:embed/>
                </p:oleObj>
              </mc:Choice>
              <mc:Fallback>
                <p:oleObj name="Equation" r:id="rId8" imgW="1104840" imgH="672840" progId="Equation.DSMT4">
                  <p:embed/>
                  <p:pic>
                    <p:nvPicPr>
                      <p:cNvPr id="14" name="Content Placeholder 11" descr="Image description is in table cell">
                        <a:extLst>
                          <a:ext uri="{FF2B5EF4-FFF2-40B4-BE49-F238E27FC236}">
                            <a16:creationId xmlns:a16="http://schemas.microsoft.com/office/drawing/2014/main" id="{2C959980-E87C-AD4F-A2EF-A2E8EC8BEDCF}"/>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6686548" y="5881721"/>
                        <a:ext cx="647701" cy="394576"/>
                      </a:xfrm>
                      <a:prstGeom prst="rect">
                        <a:avLst/>
                      </a:prstGeom>
                      <a:noFill/>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0"/>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6">
                                            <p:txEl>
                                              <p:pRg st="0" end="0"/>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1"/>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3"/>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4"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D3A942-C92F-4506-99CC-7B5805122AA8}"/>
              </a:ext>
            </a:extLst>
          </p:cNvPr>
          <p:cNvSpPr>
            <a:spLocks noGrp="1"/>
          </p:cNvSpPr>
          <p:nvPr>
            <p:ph type="title"/>
          </p:nvPr>
        </p:nvSpPr>
        <p:spPr>
          <a:xfrm>
            <a:off x="304800" y="533400"/>
            <a:ext cx="8534400" cy="761999"/>
          </a:xfrm>
        </p:spPr>
        <p:txBody>
          <a:bodyPr/>
          <a:lstStyle/>
          <a:p>
            <a:r>
              <a:rPr lang="en-US" dirty="0"/>
              <a:t>Law of Large Numbers (LLN)</a:t>
            </a:r>
          </a:p>
        </p:txBody>
      </p:sp>
      <p:sp>
        <p:nvSpPr>
          <p:cNvPr id="3" name="Content Placeholder 2">
            <a:extLst>
              <a:ext uri="{FF2B5EF4-FFF2-40B4-BE49-F238E27FC236}">
                <a16:creationId xmlns:a16="http://schemas.microsoft.com/office/drawing/2014/main" id="{238DA68F-4EE6-4DDF-9C44-164C77DE521B}"/>
              </a:ext>
            </a:extLst>
          </p:cNvPr>
          <p:cNvSpPr>
            <a:spLocks noGrp="1"/>
          </p:cNvSpPr>
          <p:nvPr>
            <p:ph sz="quarter" idx="15"/>
          </p:nvPr>
        </p:nvSpPr>
        <p:spPr>
          <a:xfrm>
            <a:off x="304800" y="1219200"/>
            <a:ext cx="8686800" cy="2514600"/>
          </a:xfrm>
        </p:spPr>
        <p:txBody>
          <a:bodyPr/>
          <a:lstStyle/>
          <a:p>
            <a:pPr marL="0" indent="0">
              <a:buNone/>
            </a:pPr>
            <a:r>
              <a:rPr lang="en-US" sz="2800" b="1" dirty="0">
                <a:solidFill>
                  <a:srgbClr val="00007F"/>
                </a:solidFill>
              </a:rPr>
              <a:t>Definition</a:t>
            </a:r>
          </a:p>
          <a:p>
            <a:pPr marL="0" indent="0">
              <a:buNone/>
            </a:pPr>
            <a:r>
              <a:rPr lang="en-US" sz="2800" b="1" dirty="0">
                <a:solidFill>
                  <a:schemeClr val="accent2"/>
                </a:solidFill>
              </a:rPr>
              <a:t>Law of Large Numbers</a:t>
            </a:r>
          </a:p>
          <a:p>
            <a:pPr marL="0" indent="0">
              <a:buNone/>
            </a:pPr>
            <a:r>
              <a:rPr lang="en-US" sz="2800" dirty="0"/>
              <a:t>If an experiment is repeated again and again,</a:t>
            </a:r>
          </a:p>
          <a:p>
            <a:pPr marL="0" indent="0">
              <a:buNone/>
            </a:pPr>
            <a:r>
              <a:rPr lang="en-US" sz="2800" dirty="0"/>
              <a:t>the probability of an event obtained from the relative frequency approaches the actual (or theoretical) probability.</a:t>
            </a:r>
          </a:p>
        </p:txBody>
      </p:sp>
      <p:sp>
        <p:nvSpPr>
          <p:cNvPr id="5" name="Slide Number Placeholder 4">
            <a:extLst>
              <a:ext uri="{FF2B5EF4-FFF2-40B4-BE49-F238E27FC236}">
                <a16:creationId xmlns:a16="http://schemas.microsoft.com/office/drawing/2014/main" id="{C8A18D34-A4F4-418B-BAAD-2DC5F5E22DB2}"/>
              </a:ext>
            </a:extLst>
          </p:cNvPr>
          <p:cNvSpPr>
            <a:spLocks noGrp="1"/>
          </p:cNvSpPr>
          <p:nvPr>
            <p:ph type="sldNum" sz="quarter" idx="10"/>
          </p:nvPr>
        </p:nvSpPr>
        <p:spPr/>
        <p:txBody>
          <a:bodyPr/>
          <a:lstStyle/>
          <a:p>
            <a:fld id="{67B19427-F580-D146-B60E-4CADEE75497F}" type="slidenum">
              <a:rPr lang="en-US" smtClean="0"/>
              <a:pPr/>
              <a:t>23</a:t>
            </a:fld>
            <a:endParaRPr lang="en-US" dirty="0"/>
          </a:p>
        </p:txBody>
      </p:sp>
    </p:spTree>
    <p:extLst>
      <p:ext uri="{BB962C8B-B14F-4D97-AF65-F5344CB8AC3E}">
        <p14:creationId xmlns:p14="http://schemas.microsoft.com/office/powerpoint/2010/main" val="28259570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152400" y="533400"/>
            <a:ext cx="8839200" cy="654049"/>
          </a:xfrm>
        </p:spPr>
        <p:txBody>
          <a:bodyPr>
            <a:normAutofit/>
          </a:bodyPr>
          <a:lstStyle/>
          <a:p>
            <a:r>
              <a:rPr lang="en-US" dirty="0"/>
              <a:t>LLN: Simulating the Tosses of a Coin</a:t>
            </a:r>
            <a:endParaRPr lang="en-IN" dirty="0"/>
          </a:p>
        </p:txBody>
      </p:sp>
      <p:graphicFrame>
        <p:nvGraphicFramePr>
          <p:cNvPr id="6" name="Content Placeholder 5" descr="Table is accessible to screenreaders"/>
          <p:cNvGraphicFramePr>
            <a:graphicFrameLocks noGrp="1"/>
          </p:cNvGraphicFramePr>
          <p:nvPr>
            <p:ph sz="quarter" idx="16"/>
            <p:extLst>
              <p:ext uri="{D42A27DB-BD31-4B8C-83A1-F6EECF244321}">
                <p14:modId xmlns:p14="http://schemas.microsoft.com/office/powerpoint/2010/main" val="1701953091"/>
              </p:ext>
            </p:extLst>
          </p:nvPr>
        </p:nvGraphicFramePr>
        <p:xfrm>
          <a:off x="437909" y="1295400"/>
          <a:ext cx="8382000" cy="3235960"/>
        </p:xfrm>
        <a:graphic>
          <a:graphicData uri="http://schemas.openxmlformats.org/drawingml/2006/table">
            <a:tbl>
              <a:tblPr firstRow="1" bandRow="1">
                <a:tableStyleId>{2D5ABB26-0587-4C30-8999-92F81FD0307C}</a:tableStyleId>
              </a:tblPr>
              <a:tblGrid>
                <a:gridCol w="1676400">
                  <a:extLst>
                    <a:ext uri="{9D8B030D-6E8A-4147-A177-3AD203B41FA5}">
                      <a16:colId xmlns:a16="http://schemas.microsoft.com/office/drawing/2014/main" val="20000"/>
                    </a:ext>
                  </a:extLst>
                </a:gridCol>
                <a:gridCol w="1676400">
                  <a:extLst>
                    <a:ext uri="{9D8B030D-6E8A-4147-A177-3AD203B41FA5}">
                      <a16:colId xmlns:a16="http://schemas.microsoft.com/office/drawing/2014/main" val="20001"/>
                    </a:ext>
                  </a:extLst>
                </a:gridCol>
                <a:gridCol w="1676400">
                  <a:extLst>
                    <a:ext uri="{9D8B030D-6E8A-4147-A177-3AD203B41FA5}">
                      <a16:colId xmlns:a16="http://schemas.microsoft.com/office/drawing/2014/main" val="20002"/>
                    </a:ext>
                  </a:extLst>
                </a:gridCol>
                <a:gridCol w="1676400">
                  <a:extLst>
                    <a:ext uri="{9D8B030D-6E8A-4147-A177-3AD203B41FA5}">
                      <a16:colId xmlns:a16="http://schemas.microsoft.com/office/drawing/2014/main" val="20003"/>
                    </a:ext>
                  </a:extLst>
                </a:gridCol>
                <a:gridCol w="1676400">
                  <a:extLst>
                    <a:ext uri="{9D8B030D-6E8A-4147-A177-3AD203B41FA5}">
                      <a16:colId xmlns:a16="http://schemas.microsoft.com/office/drawing/2014/main" val="20004"/>
                    </a:ext>
                  </a:extLst>
                </a:gridCol>
              </a:tblGrid>
              <a:tr h="370840">
                <a:tc>
                  <a:txBody>
                    <a:bodyPr/>
                    <a:lstStyle/>
                    <a:p>
                      <a:pPr algn="ctr"/>
                      <a:r>
                        <a:rPr lang="en-US" sz="1800" b="1" baseline="0" dirty="0">
                          <a:solidFill>
                            <a:schemeClr val="bg1"/>
                          </a:solidFill>
                          <a:latin typeface="Times New Roman" pitchFamily="18" charset="0"/>
                        </a:rPr>
                        <a:t>Number of Tosses</a:t>
                      </a:r>
                    </a:p>
                  </a:txBody>
                  <a:tcPr marL="92264" marR="92264"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algn="ctr"/>
                      <a:r>
                        <a:rPr lang="en-US" sz="1800" b="1" baseline="0" dirty="0">
                          <a:solidFill>
                            <a:schemeClr val="bg1"/>
                          </a:solidFill>
                          <a:latin typeface="Times New Roman" pitchFamily="18" charset="0"/>
                        </a:rPr>
                        <a:t>Number of Heads</a:t>
                      </a:r>
                    </a:p>
                  </a:txBody>
                  <a:tcPr marL="92264" marR="92264"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algn="ctr"/>
                      <a:r>
                        <a:rPr lang="en-US" sz="1800" b="1" baseline="0" dirty="0">
                          <a:solidFill>
                            <a:schemeClr val="bg1"/>
                          </a:solidFill>
                          <a:latin typeface="Times New Roman" pitchFamily="18" charset="0"/>
                        </a:rPr>
                        <a:t>Number of Tails</a:t>
                      </a:r>
                    </a:p>
                  </a:txBody>
                  <a:tcPr marL="92264" marR="92264"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algn="ctr"/>
                      <a:r>
                        <a:rPr lang="en-US" sz="1800" b="1" i="1" baseline="0" dirty="0">
                          <a:solidFill>
                            <a:schemeClr val="bg1"/>
                          </a:solidFill>
                          <a:latin typeface="Times New Roman" pitchFamily="18" charset="0"/>
                        </a:rPr>
                        <a:t>P</a:t>
                      </a:r>
                      <a:r>
                        <a:rPr lang="en-US" sz="1800" b="1" baseline="0" dirty="0">
                          <a:solidFill>
                            <a:schemeClr val="bg1"/>
                          </a:solidFill>
                          <a:latin typeface="Times New Roman" pitchFamily="18" charset="0"/>
                        </a:rPr>
                        <a:t>(</a:t>
                      </a:r>
                      <a:r>
                        <a:rPr lang="en-US" sz="1800" b="1" i="1" baseline="0" dirty="0">
                          <a:solidFill>
                            <a:schemeClr val="bg1"/>
                          </a:solidFill>
                          <a:latin typeface="Times New Roman" pitchFamily="18" charset="0"/>
                        </a:rPr>
                        <a:t>H</a:t>
                      </a:r>
                      <a:r>
                        <a:rPr lang="en-US" sz="1800" b="1" baseline="0" dirty="0">
                          <a:solidFill>
                            <a:schemeClr val="bg1"/>
                          </a:solidFill>
                          <a:latin typeface="Times New Roman" pitchFamily="18" charset="0"/>
                        </a:rPr>
                        <a:t>)</a:t>
                      </a:r>
                    </a:p>
                  </a:txBody>
                  <a:tcPr marL="92264" marR="92264"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algn="ctr"/>
                      <a:r>
                        <a:rPr lang="en-US" sz="1800" b="1" i="1" baseline="0" dirty="0">
                          <a:solidFill>
                            <a:schemeClr val="bg1"/>
                          </a:solidFill>
                          <a:latin typeface="Times New Roman" pitchFamily="18" charset="0"/>
                        </a:rPr>
                        <a:t>P</a:t>
                      </a:r>
                      <a:r>
                        <a:rPr lang="en-US" sz="1800" b="1" baseline="0" dirty="0">
                          <a:solidFill>
                            <a:schemeClr val="bg1"/>
                          </a:solidFill>
                          <a:latin typeface="Times New Roman" pitchFamily="18" charset="0"/>
                        </a:rPr>
                        <a:t>(</a:t>
                      </a:r>
                      <a:r>
                        <a:rPr lang="en-US" sz="1800" b="1" i="1" baseline="0" dirty="0">
                          <a:solidFill>
                            <a:schemeClr val="bg1"/>
                          </a:solidFill>
                          <a:latin typeface="Times New Roman" pitchFamily="18" charset="0"/>
                        </a:rPr>
                        <a:t>T</a:t>
                      </a:r>
                      <a:r>
                        <a:rPr lang="en-US" sz="1800" b="1" baseline="0" dirty="0">
                          <a:solidFill>
                            <a:schemeClr val="bg1"/>
                          </a:solidFill>
                          <a:latin typeface="Times New Roman" pitchFamily="18" charset="0"/>
                        </a:rPr>
                        <a:t>)</a:t>
                      </a:r>
                    </a:p>
                  </a:txBody>
                  <a:tcPr marL="92264" marR="92264"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extLst>
                  <a:ext uri="{0D108BD9-81ED-4DB2-BD59-A6C34878D82A}">
                    <a16:rowId xmlns:a16="http://schemas.microsoft.com/office/drawing/2014/main" val="10000"/>
                  </a:ext>
                </a:extLst>
              </a:tr>
              <a:tr h="370840">
                <a:tc>
                  <a:txBody>
                    <a:bodyPr/>
                    <a:lstStyle/>
                    <a:p>
                      <a:pPr marL="858838" indent="0" algn="ctr" fontAlgn="b"/>
                      <a:r>
                        <a:rPr lang="en-US" sz="1800" b="0" i="0" u="none" strike="noStrike" baseline="0" dirty="0">
                          <a:latin typeface="Times New Roman" pitchFamily="18" charset="0"/>
                        </a:rPr>
                        <a:t>3</a:t>
                      </a:r>
                    </a:p>
                  </a:txBody>
                  <a:tcPr marL="9611" marR="9611" marT="952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692150" indent="0" algn="ctr" fontAlgn="b"/>
                      <a:r>
                        <a:rPr lang="en-US" sz="1800" b="0" i="0" u="none" strike="noStrike" baseline="0" dirty="0">
                          <a:latin typeface="Times New Roman" pitchFamily="18" charset="0"/>
                        </a:rPr>
                        <a:t>0</a:t>
                      </a:r>
                    </a:p>
                  </a:txBody>
                  <a:tcPr marL="9611" marR="9611" marT="952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692150" indent="0" algn="ctr" fontAlgn="b"/>
                      <a:r>
                        <a:rPr lang="en-US" sz="1800" b="0" i="0" u="none" strike="noStrike" baseline="0" dirty="0">
                          <a:latin typeface="Times New Roman" pitchFamily="18" charset="0"/>
                        </a:rPr>
                        <a:t>3</a:t>
                      </a:r>
                    </a:p>
                  </a:txBody>
                  <a:tcPr marL="9611" marR="9611" marT="952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800" b="0" i="0" u="none" strike="noStrike" baseline="0" dirty="0">
                          <a:latin typeface="Times New Roman" pitchFamily="18" charset="0"/>
                        </a:rPr>
                        <a:t>.00</a:t>
                      </a:r>
                    </a:p>
                  </a:txBody>
                  <a:tcPr marL="9611" marR="9611" marT="952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800" b="0" i="0" u="none" strike="noStrike" baseline="0">
                          <a:latin typeface="Times New Roman" pitchFamily="18" charset="0"/>
                        </a:rPr>
                        <a:t>1.00</a:t>
                      </a:r>
                    </a:p>
                  </a:txBody>
                  <a:tcPr marL="9611" marR="9611" marT="952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1"/>
                  </a:ext>
                </a:extLst>
              </a:tr>
              <a:tr h="370840">
                <a:tc>
                  <a:txBody>
                    <a:bodyPr/>
                    <a:lstStyle/>
                    <a:p>
                      <a:pPr marL="803275" indent="0" algn="ctr" fontAlgn="b"/>
                      <a:r>
                        <a:rPr lang="en-US" sz="1800" b="0" i="0" u="none" strike="noStrike" baseline="0" dirty="0">
                          <a:latin typeface="Times New Roman" pitchFamily="18" charset="0"/>
                        </a:rPr>
                        <a:t>8</a:t>
                      </a:r>
                    </a:p>
                  </a:txBody>
                  <a:tcPr marL="9611" marR="9611" marT="952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623888" indent="0" algn="ctr" fontAlgn="b"/>
                      <a:r>
                        <a:rPr lang="en-US" sz="1800" b="0" i="0" u="none" strike="noStrike" baseline="0" dirty="0">
                          <a:latin typeface="Times New Roman" pitchFamily="18" charset="0"/>
                        </a:rPr>
                        <a:t>6</a:t>
                      </a:r>
                    </a:p>
                  </a:txBody>
                  <a:tcPr marL="9611" marR="9611" marT="952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692150" indent="0" algn="ctr" fontAlgn="b"/>
                      <a:r>
                        <a:rPr lang="en-US" sz="1800" b="0" i="0" u="none" strike="noStrike" baseline="0" dirty="0">
                          <a:latin typeface="Times New Roman" pitchFamily="18" charset="0"/>
                        </a:rPr>
                        <a:t>2</a:t>
                      </a:r>
                    </a:p>
                  </a:txBody>
                  <a:tcPr marL="9611" marR="9611" marT="952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800" b="0" i="0" u="none" strike="noStrike" baseline="0" dirty="0">
                          <a:latin typeface="Times New Roman" pitchFamily="18" charset="0"/>
                        </a:rPr>
                        <a:t>.75</a:t>
                      </a:r>
                    </a:p>
                  </a:txBody>
                  <a:tcPr marL="9611" marR="9611" marT="952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111125" indent="0" algn="ctr" fontAlgn="b"/>
                      <a:r>
                        <a:rPr lang="en-US" sz="1800" b="0" i="0" u="none" strike="noStrike" baseline="0" dirty="0">
                          <a:latin typeface="Times New Roman" pitchFamily="18" charset="0"/>
                        </a:rPr>
                        <a:t>.25</a:t>
                      </a:r>
                    </a:p>
                  </a:txBody>
                  <a:tcPr marL="9611" marR="9611" marT="952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2"/>
                  </a:ext>
                </a:extLst>
              </a:tr>
              <a:tr h="370840">
                <a:tc>
                  <a:txBody>
                    <a:bodyPr/>
                    <a:lstStyle/>
                    <a:p>
                      <a:pPr marL="692150" indent="0" algn="ctr" fontAlgn="b"/>
                      <a:r>
                        <a:rPr lang="en-US" sz="1800" b="0" i="0" u="none" strike="noStrike" baseline="0" dirty="0">
                          <a:latin typeface="Times New Roman" pitchFamily="18" charset="0"/>
                        </a:rPr>
                        <a:t>25</a:t>
                      </a:r>
                    </a:p>
                  </a:txBody>
                  <a:tcPr marL="9611" marR="9611" marT="952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623888" indent="0" algn="ctr" fontAlgn="b"/>
                      <a:r>
                        <a:rPr lang="en-US" sz="1800" b="0" i="0" u="none" strike="noStrike" baseline="0" dirty="0">
                          <a:latin typeface="Times New Roman" pitchFamily="18" charset="0"/>
                        </a:rPr>
                        <a:t>9</a:t>
                      </a:r>
                    </a:p>
                  </a:txBody>
                  <a:tcPr marL="9611" marR="9611" marT="952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568325" indent="0" algn="ctr" fontAlgn="b"/>
                      <a:r>
                        <a:rPr lang="en-US" sz="1800" b="0" i="0" u="none" strike="noStrike" baseline="0" dirty="0">
                          <a:latin typeface="Times New Roman" pitchFamily="18" charset="0"/>
                        </a:rPr>
                        <a:t>16</a:t>
                      </a:r>
                    </a:p>
                  </a:txBody>
                  <a:tcPr marL="9611" marR="9611" marT="952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800" b="0" i="0" u="none" strike="noStrike" baseline="0" dirty="0">
                          <a:latin typeface="Times New Roman" pitchFamily="18" charset="0"/>
                        </a:rPr>
                        <a:t>.36</a:t>
                      </a:r>
                    </a:p>
                  </a:txBody>
                  <a:tcPr marL="9611" marR="9611" marT="952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111125" indent="0" algn="ctr" fontAlgn="b"/>
                      <a:r>
                        <a:rPr lang="en-US" sz="1800" b="0" i="0" u="none" strike="noStrike" baseline="0" dirty="0">
                          <a:latin typeface="Times New Roman" pitchFamily="18" charset="0"/>
                        </a:rPr>
                        <a:t>.64</a:t>
                      </a:r>
                    </a:p>
                  </a:txBody>
                  <a:tcPr marL="9611" marR="9611" marT="952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3"/>
                  </a:ext>
                </a:extLst>
              </a:tr>
              <a:tr h="370840">
                <a:tc>
                  <a:txBody>
                    <a:bodyPr/>
                    <a:lstStyle/>
                    <a:p>
                      <a:pPr marL="568325" indent="0" algn="ctr" fontAlgn="b"/>
                      <a:r>
                        <a:rPr lang="en-US" sz="1800" b="0" i="0" u="none" strike="noStrike" baseline="0" dirty="0">
                          <a:latin typeface="Times New Roman" pitchFamily="18" charset="0"/>
                        </a:rPr>
                        <a:t>100</a:t>
                      </a:r>
                    </a:p>
                  </a:txBody>
                  <a:tcPr marL="9611" marR="9611" marT="952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568325" indent="0" algn="ctr" fontAlgn="b"/>
                      <a:r>
                        <a:rPr lang="en-US" sz="1800" b="0" i="0" u="none" strike="noStrike" baseline="0" dirty="0">
                          <a:latin typeface="Times New Roman" pitchFamily="18" charset="0"/>
                        </a:rPr>
                        <a:t>61</a:t>
                      </a:r>
                    </a:p>
                  </a:txBody>
                  <a:tcPr marL="9611" marR="9611" marT="952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568325" indent="0" algn="ctr" fontAlgn="b"/>
                      <a:r>
                        <a:rPr lang="en-US" sz="1800" b="0" i="0" u="none" strike="noStrike" baseline="0" dirty="0">
                          <a:latin typeface="Times New Roman" pitchFamily="18" charset="0"/>
                        </a:rPr>
                        <a:t>39</a:t>
                      </a:r>
                    </a:p>
                  </a:txBody>
                  <a:tcPr marL="9611" marR="9611" marT="952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800" b="0" i="0" u="none" strike="noStrike" baseline="0" dirty="0">
                          <a:latin typeface="Times New Roman" pitchFamily="18" charset="0"/>
                        </a:rPr>
                        <a:t>.61</a:t>
                      </a:r>
                    </a:p>
                  </a:txBody>
                  <a:tcPr marL="9611" marR="9611" marT="952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111125" indent="0" algn="ctr" fontAlgn="b"/>
                      <a:r>
                        <a:rPr lang="en-US" sz="1800" b="0" i="0" u="none" strike="noStrike" baseline="0" dirty="0">
                          <a:latin typeface="Times New Roman" pitchFamily="18" charset="0"/>
                        </a:rPr>
                        <a:t>.39</a:t>
                      </a:r>
                    </a:p>
                  </a:txBody>
                  <a:tcPr marL="9611" marR="9611" marT="952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4"/>
                  </a:ext>
                </a:extLst>
              </a:tr>
              <a:tr h="370840">
                <a:tc>
                  <a:txBody>
                    <a:bodyPr/>
                    <a:lstStyle/>
                    <a:p>
                      <a:pPr marL="457200" indent="0" algn="ctr" fontAlgn="b"/>
                      <a:r>
                        <a:rPr lang="en-US" sz="1800" b="0" i="0" u="none" strike="noStrike" baseline="0" dirty="0">
                          <a:latin typeface="Times New Roman" pitchFamily="18" charset="0"/>
                        </a:rPr>
                        <a:t>1000</a:t>
                      </a:r>
                    </a:p>
                  </a:txBody>
                  <a:tcPr marL="9611" marR="9611" marT="952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457200" indent="0" algn="ctr" fontAlgn="b"/>
                      <a:r>
                        <a:rPr lang="en-US" sz="1800" b="0" i="0" u="none" strike="noStrike" baseline="0" dirty="0">
                          <a:latin typeface="Times New Roman" pitchFamily="18" charset="0"/>
                        </a:rPr>
                        <a:t>522</a:t>
                      </a:r>
                    </a:p>
                  </a:txBody>
                  <a:tcPr marL="9611" marR="9611" marT="952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457200" indent="0" algn="ctr" fontAlgn="b"/>
                      <a:r>
                        <a:rPr lang="en-US" sz="1800" b="0" i="0" u="none" strike="noStrike" baseline="0" dirty="0">
                          <a:latin typeface="Times New Roman" pitchFamily="18" charset="0"/>
                        </a:rPr>
                        <a:t>478</a:t>
                      </a:r>
                    </a:p>
                  </a:txBody>
                  <a:tcPr marL="9611" marR="9611" marT="952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111125" indent="0" algn="ctr" fontAlgn="b"/>
                      <a:r>
                        <a:rPr lang="en-US" sz="1800" b="0" i="0" u="none" strike="noStrike" baseline="0" dirty="0">
                          <a:latin typeface="Times New Roman" pitchFamily="18" charset="0"/>
                        </a:rPr>
                        <a:t>.522</a:t>
                      </a:r>
                    </a:p>
                  </a:txBody>
                  <a:tcPr marL="9611" marR="9611" marT="952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234950" indent="0" algn="ctr" fontAlgn="b"/>
                      <a:r>
                        <a:rPr lang="en-US" sz="1800" b="0" i="0" u="none" strike="noStrike" baseline="0" dirty="0">
                          <a:latin typeface="Times New Roman" pitchFamily="18" charset="0"/>
                        </a:rPr>
                        <a:t>.478</a:t>
                      </a:r>
                    </a:p>
                  </a:txBody>
                  <a:tcPr marL="9611" marR="9611" marT="952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5"/>
                  </a:ext>
                </a:extLst>
              </a:tr>
              <a:tr h="370840">
                <a:tc>
                  <a:txBody>
                    <a:bodyPr/>
                    <a:lstStyle/>
                    <a:p>
                      <a:pPr marL="290513" indent="0" algn="ctr" fontAlgn="b"/>
                      <a:r>
                        <a:rPr lang="en-US" sz="1800" b="0" i="0" u="none" strike="noStrike" baseline="0" dirty="0">
                          <a:latin typeface="Times New Roman" pitchFamily="18" charset="0"/>
                        </a:rPr>
                        <a:t>10,000</a:t>
                      </a:r>
                    </a:p>
                  </a:txBody>
                  <a:tcPr marL="9611" marR="9611" marT="952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290513" indent="0" algn="ctr" fontAlgn="b"/>
                      <a:r>
                        <a:rPr lang="en-US" sz="1800" b="0" i="0" u="none" strike="noStrike" baseline="0" dirty="0">
                          <a:latin typeface="Times New Roman" pitchFamily="18" charset="0"/>
                        </a:rPr>
                        <a:t>4962</a:t>
                      </a:r>
                    </a:p>
                  </a:txBody>
                  <a:tcPr marL="9611" marR="9611" marT="952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346075" indent="0" algn="ctr" fontAlgn="b"/>
                      <a:r>
                        <a:rPr lang="en-US" sz="1800" b="0" i="0" u="none" strike="noStrike" baseline="0" dirty="0">
                          <a:latin typeface="Times New Roman" pitchFamily="18" charset="0"/>
                        </a:rPr>
                        <a:t>5038</a:t>
                      </a:r>
                    </a:p>
                  </a:txBody>
                  <a:tcPr marL="9611" marR="9611" marT="952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234950" indent="0" algn="ctr" fontAlgn="b"/>
                      <a:r>
                        <a:rPr lang="en-US" sz="1800" b="0" i="0" u="none" strike="noStrike" baseline="0" dirty="0">
                          <a:latin typeface="Times New Roman" pitchFamily="18" charset="0"/>
                        </a:rPr>
                        <a:t>.4962</a:t>
                      </a:r>
                    </a:p>
                  </a:txBody>
                  <a:tcPr marL="9611" marR="9611" marT="952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346075" indent="0" algn="ctr" fontAlgn="b"/>
                      <a:r>
                        <a:rPr lang="en-US" sz="1800" b="0" i="0" u="none" strike="noStrike" baseline="0" dirty="0">
                          <a:latin typeface="Times New Roman" pitchFamily="18" charset="0"/>
                        </a:rPr>
                        <a:t>.5038</a:t>
                      </a:r>
                    </a:p>
                  </a:txBody>
                  <a:tcPr marL="9611" marR="9611" marT="952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6"/>
                  </a:ext>
                </a:extLst>
              </a:tr>
              <a:tr h="370840">
                <a:tc>
                  <a:txBody>
                    <a:bodyPr/>
                    <a:lstStyle/>
                    <a:p>
                      <a:pPr algn="ctr" fontAlgn="b"/>
                      <a:r>
                        <a:rPr lang="en-US" sz="1800" b="0" i="0" u="none" strike="noStrike" baseline="0" dirty="0">
                          <a:latin typeface="Times New Roman" pitchFamily="18" charset="0"/>
                        </a:rPr>
                        <a:t>1,000,000</a:t>
                      </a:r>
                    </a:p>
                  </a:txBody>
                  <a:tcPr marL="9611" marR="9611" marT="952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800" b="0" i="0" u="none" strike="noStrike" baseline="0" dirty="0">
                          <a:latin typeface="Times New Roman" pitchFamily="18" charset="0"/>
                        </a:rPr>
                        <a:t>500,313</a:t>
                      </a:r>
                    </a:p>
                  </a:txBody>
                  <a:tcPr marL="9611" marR="9611" marT="952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800" b="0" i="0" u="none" strike="noStrike" baseline="0" dirty="0">
                          <a:latin typeface="Times New Roman" pitchFamily="18" charset="0"/>
                        </a:rPr>
                        <a:t>499,687</a:t>
                      </a:r>
                    </a:p>
                  </a:txBody>
                  <a:tcPr marL="9611" marR="9611" marT="952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234950" indent="0" algn="ctr" fontAlgn="b"/>
                      <a:r>
                        <a:rPr lang="en-US" sz="1800" b="0" i="0" u="none" strike="noStrike" baseline="0" dirty="0">
                          <a:latin typeface="Times New Roman" pitchFamily="18" charset="0"/>
                        </a:rPr>
                        <a:t>.5003</a:t>
                      </a:r>
                    </a:p>
                  </a:txBody>
                  <a:tcPr marL="9611" marR="9611" marT="952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346075" indent="0" algn="ctr" fontAlgn="b"/>
                      <a:r>
                        <a:rPr lang="en-US" sz="1800" b="0" i="0" u="none" strike="noStrike" baseline="0" dirty="0">
                          <a:latin typeface="Times New Roman" pitchFamily="18" charset="0"/>
                        </a:rPr>
                        <a:t>.4997</a:t>
                      </a:r>
                    </a:p>
                  </a:txBody>
                  <a:tcPr marL="9611" marR="9611" marT="952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7"/>
                  </a:ext>
                </a:extLst>
              </a:tr>
            </a:tbl>
          </a:graphicData>
        </a:graphic>
      </p:graphicFrame>
      <p:sp>
        <p:nvSpPr>
          <p:cNvPr id="9" name="Content Placeholder 8"/>
          <p:cNvSpPr>
            <a:spLocks noGrp="1"/>
          </p:cNvSpPr>
          <p:nvPr>
            <p:ph sz="quarter" idx="18"/>
          </p:nvPr>
        </p:nvSpPr>
        <p:spPr>
          <a:xfrm>
            <a:off x="297084" y="4776922"/>
            <a:ext cx="8534400" cy="1579428"/>
          </a:xfrm>
        </p:spPr>
        <p:txBody>
          <a:bodyPr/>
          <a:lstStyle/>
          <a:p>
            <a:r>
              <a:rPr lang="en-US" sz="2400" dirty="0">
                <a:latin typeface="Times New Roman" panose="02020603050405020304" pitchFamily="18" charset="0"/>
                <a:cs typeface="Times New Roman" panose="02020603050405020304" pitchFamily="18" charset="0"/>
              </a:rPr>
              <a:t>If the experiment is repeated only a few times, the probabilities obtained may not be close to the actual probabilities.</a:t>
            </a:r>
          </a:p>
          <a:p>
            <a:r>
              <a:rPr lang="en-US" sz="2400" dirty="0">
                <a:latin typeface="Times New Roman" panose="02020603050405020304" pitchFamily="18" charset="0"/>
                <a:cs typeface="Times New Roman" panose="02020603050405020304" pitchFamily="18" charset="0"/>
              </a:rPr>
              <a:t>As the number of repetitions increases, the probabilities of outcomes obtained become very close to the actual probabilities.</a:t>
            </a:r>
          </a:p>
        </p:txBody>
      </p:sp>
      <p:sp>
        <p:nvSpPr>
          <p:cNvPr id="4" name="Slide Number Placeholder 3"/>
          <p:cNvSpPr>
            <a:spLocks noGrp="1"/>
          </p:cNvSpPr>
          <p:nvPr>
            <p:ph type="sldNum" sz="quarter" idx="10"/>
          </p:nvPr>
        </p:nvSpPr>
        <p:spPr>
          <a:xfrm>
            <a:off x="8001000" y="6356350"/>
            <a:ext cx="838200" cy="365125"/>
          </a:xfrm>
        </p:spPr>
        <p:txBody>
          <a:bodyPr/>
          <a:lstStyle/>
          <a:p>
            <a:fld id="{67B19427-F580-D146-B60E-4CADEE75497F}" type="slidenum">
              <a:rPr lang="en-US" smtClean="0"/>
              <a:pPr/>
              <a:t>24</a:t>
            </a:fld>
            <a:endParaRPr lang="en-US" dirty="0"/>
          </a:p>
        </p:txBody>
      </p:sp>
    </p:spTree>
    <p:extLst>
      <p:ext uri="{BB962C8B-B14F-4D97-AF65-F5344CB8AC3E}">
        <p14:creationId xmlns:p14="http://schemas.microsoft.com/office/powerpoint/2010/main" val="23968819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F97054-2AFC-7841-9B85-B3406213DEFC}"/>
              </a:ext>
            </a:extLst>
          </p:cNvPr>
          <p:cNvSpPr>
            <a:spLocks noGrp="1"/>
          </p:cNvSpPr>
          <p:nvPr>
            <p:ph type="title"/>
          </p:nvPr>
        </p:nvSpPr>
        <p:spPr>
          <a:xfrm>
            <a:off x="304800" y="542320"/>
            <a:ext cx="8534400" cy="1371599"/>
          </a:xfrm>
        </p:spPr>
        <p:txBody>
          <a:bodyPr>
            <a:normAutofit fontScale="90000"/>
          </a:bodyPr>
          <a:lstStyle/>
          <a:p>
            <a:r>
              <a:rPr lang="en-US" dirty="0"/>
              <a:t>Practice 2: </a:t>
            </a:r>
            <a:r>
              <a:rPr lang="en-US" sz="3100" b="0" dirty="0"/>
              <a:t>When tossing a fair coin, if heads comes up on each of the first 10 tosses, what do you think the chance is that another head will come up on the next toss? </a:t>
            </a:r>
            <a:br>
              <a:rPr lang="en-US" dirty="0">
                <a:solidFill>
                  <a:srgbClr val="000000"/>
                </a:solidFill>
              </a:rPr>
            </a:br>
            <a:endParaRPr lang="en-US" dirty="0"/>
          </a:p>
        </p:txBody>
      </p:sp>
      <p:sp>
        <p:nvSpPr>
          <p:cNvPr id="3" name="Content Placeholder 2">
            <a:extLst>
              <a:ext uri="{FF2B5EF4-FFF2-40B4-BE49-F238E27FC236}">
                <a16:creationId xmlns:a16="http://schemas.microsoft.com/office/drawing/2014/main" id="{D268315B-77DB-E346-AA07-F2C2F32923A9}"/>
              </a:ext>
            </a:extLst>
          </p:cNvPr>
          <p:cNvSpPr>
            <a:spLocks noGrp="1"/>
          </p:cNvSpPr>
          <p:nvPr>
            <p:ph sz="quarter" idx="15"/>
          </p:nvPr>
        </p:nvSpPr>
        <p:spPr>
          <a:xfrm>
            <a:off x="304800" y="2644747"/>
            <a:ext cx="8534400" cy="4213253"/>
          </a:xfrm>
        </p:spPr>
        <p:txBody>
          <a:bodyPr/>
          <a:lstStyle/>
          <a:p>
            <a:pPr marL="0" indent="0">
              <a:buNone/>
            </a:pPr>
            <a:r>
              <a:rPr lang="en-US" dirty="0"/>
              <a:t>0.5, less than 0.5, or more than 0.5?</a:t>
            </a:r>
          </a:p>
          <a:p>
            <a:pPr marL="457200" lvl="0" indent="-342900">
              <a:spcBef>
                <a:spcPts val="0"/>
              </a:spcBef>
              <a:buSzPts val="1800"/>
              <a:buChar char="●"/>
            </a:pPr>
            <a:r>
              <a:rPr lang="en-US" sz="2800" dirty="0">
                <a:latin typeface="Times New Roman" panose="02020603050405020304" pitchFamily="18" charset="0"/>
                <a:cs typeface="Times New Roman" panose="02020603050405020304" pitchFamily="18" charset="0"/>
              </a:rPr>
              <a:t>The probability is still 0.5; there is still a 50% chance that another head will come up on the next toss:</a:t>
            </a:r>
          </a:p>
          <a:p>
            <a:pPr marL="0" lvl="0" indent="0" algn="ctr">
              <a:spcBef>
                <a:spcPts val="0"/>
              </a:spcBef>
              <a:buNone/>
            </a:pPr>
            <a:r>
              <a:rPr lang="en-US" sz="2800" i="1" dirty="0">
                <a:latin typeface="Times New Roman" panose="02020603050405020304" pitchFamily="18" charset="0"/>
                <a:cs typeface="Times New Roman" panose="02020603050405020304" pitchFamily="18" charset="0"/>
              </a:rPr>
              <a:t>P(H on 11</a:t>
            </a:r>
            <a:r>
              <a:rPr lang="en-US" sz="2800" i="1" baseline="30000" dirty="0">
                <a:latin typeface="Times New Roman" panose="02020603050405020304" pitchFamily="18" charset="0"/>
                <a:cs typeface="Times New Roman" panose="02020603050405020304" pitchFamily="18" charset="0"/>
              </a:rPr>
              <a:t>th</a:t>
            </a:r>
            <a:r>
              <a:rPr lang="en-US" sz="2800" i="1" dirty="0">
                <a:latin typeface="Times New Roman" panose="02020603050405020304" pitchFamily="18" charset="0"/>
                <a:cs typeface="Times New Roman" panose="02020603050405020304" pitchFamily="18" charset="0"/>
              </a:rPr>
              <a:t> toss) = P(T on 11</a:t>
            </a:r>
            <a:r>
              <a:rPr lang="en-US" sz="2800" i="1" baseline="30000" dirty="0">
                <a:latin typeface="Times New Roman" panose="02020603050405020304" pitchFamily="18" charset="0"/>
                <a:cs typeface="Times New Roman" panose="02020603050405020304" pitchFamily="18" charset="0"/>
              </a:rPr>
              <a:t>th</a:t>
            </a:r>
            <a:r>
              <a:rPr lang="en-US" sz="2800" i="1" dirty="0">
                <a:latin typeface="Times New Roman" panose="02020603050405020304" pitchFamily="18" charset="0"/>
                <a:cs typeface="Times New Roman" panose="02020603050405020304" pitchFamily="18" charset="0"/>
              </a:rPr>
              <a:t> toss) = 0.5</a:t>
            </a:r>
          </a:p>
          <a:p>
            <a:pPr marL="457200" lvl="0" indent="-342900">
              <a:buSzPts val="1800"/>
              <a:buChar char="●"/>
            </a:pPr>
            <a:r>
              <a:rPr lang="en-US" sz="2800" dirty="0"/>
              <a:t>The coin is not “due” for a tail.</a:t>
            </a:r>
          </a:p>
          <a:p>
            <a:pPr marL="457200" lvl="0" indent="-342900">
              <a:buSzPts val="1800"/>
              <a:buChar char="●"/>
            </a:pPr>
            <a:r>
              <a:rPr lang="en-US" sz="2800" dirty="0"/>
              <a:t>It is often felt that</a:t>
            </a:r>
          </a:p>
          <a:p>
            <a:pPr marL="914400" lvl="1" indent="-342900">
              <a:buSzPts val="1800"/>
              <a:buChar char="●"/>
            </a:pPr>
            <a:r>
              <a:rPr lang="en-US" dirty="0"/>
              <a:t>random processes are supposed to compensate for whatever happened in the past.</a:t>
            </a:r>
          </a:p>
          <a:p>
            <a:pPr marL="457200" indent="-342900">
              <a:buSzPts val="1800"/>
              <a:buChar char="●"/>
            </a:pPr>
            <a:r>
              <a:rPr lang="en-US" sz="2800" dirty="0"/>
              <a:t>This is just not true; known as </a:t>
            </a:r>
            <a:r>
              <a:rPr lang="en-US" sz="2800" i="1" dirty="0">
                <a:solidFill>
                  <a:schemeClr val="accent1"/>
                </a:solidFill>
              </a:rPr>
              <a:t>the gambler’s fallacy.</a:t>
            </a:r>
            <a:endParaRPr lang="en-US" sz="2800" dirty="0"/>
          </a:p>
        </p:txBody>
      </p:sp>
      <p:sp>
        <p:nvSpPr>
          <p:cNvPr id="5" name="Slide Number Placeholder 4">
            <a:extLst>
              <a:ext uri="{FF2B5EF4-FFF2-40B4-BE49-F238E27FC236}">
                <a16:creationId xmlns:a16="http://schemas.microsoft.com/office/drawing/2014/main" id="{5E6D0B42-54E0-D449-BE2A-E851B257900D}"/>
              </a:ext>
            </a:extLst>
          </p:cNvPr>
          <p:cNvSpPr>
            <a:spLocks noGrp="1"/>
          </p:cNvSpPr>
          <p:nvPr>
            <p:ph type="sldNum" sz="quarter" idx="10"/>
          </p:nvPr>
        </p:nvSpPr>
        <p:spPr/>
        <p:txBody>
          <a:bodyPr/>
          <a:lstStyle/>
          <a:p>
            <a:fld id="{67B19427-F580-D146-B60E-4CADEE75497F}" type="slidenum">
              <a:rPr lang="en-US" smtClean="0"/>
              <a:pPr/>
              <a:t>25</a:t>
            </a:fld>
            <a:endParaRPr lang="en-US" dirty="0"/>
          </a:p>
        </p:txBody>
      </p:sp>
      <p:pic>
        <p:nvPicPr>
          <p:cNvPr id="7" name="Google Shape;95;p18">
            <a:extLst>
              <a:ext uri="{FF2B5EF4-FFF2-40B4-BE49-F238E27FC236}">
                <a16:creationId xmlns:a16="http://schemas.microsoft.com/office/drawing/2014/main" id="{19CDFE06-3593-354C-9DB7-0812CA407D1F}"/>
              </a:ext>
            </a:extLst>
          </p:cNvPr>
          <p:cNvPicPr preferRelativeResize="0"/>
          <p:nvPr/>
        </p:nvPicPr>
        <p:blipFill>
          <a:blip r:embed="rId3">
            <a:alphaModFix/>
          </a:blip>
          <a:stretch>
            <a:fillRect/>
          </a:stretch>
        </p:blipFill>
        <p:spPr>
          <a:xfrm>
            <a:off x="1905000" y="1913919"/>
            <a:ext cx="3895725" cy="523875"/>
          </a:xfrm>
          <a:prstGeom prst="rect">
            <a:avLst/>
          </a:prstGeom>
          <a:noFill/>
          <a:ln>
            <a:noFill/>
          </a:ln>
        </p:spPr>
      </p:pic>
    </p:spTree>
    <p:extLst>
      <p:ext uri="{BB962C8B-B14F-4D97-AF65-F5344CB8AC3E}">
        <p14:creationId xmlns:p14="http://schemas.microsoft.com/office/powerpoint/2010/main" val="22387987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116"/>
        <p:cNvGrpSpPr/>
        <p:nvPr/>
      </p:nvGrpSpPr>
      <p:grpSpPr>
        <a:xfrm>
          <a:off x="0" y="0"/>
          <a:ext cx="0" cy="0"/>
          <a:chOff x="0" y="0"/>
          <a:chExt cx="0" cy="0"/>
        </a:xfrm>
      </p:grpSpPr>
      <p:sp>
        <p:nvSpPr>
          <p:cNvPr id="117" name="Google Shape;117;p21"/>
          <p:cNvSpPr txBox="1">
            <a:spLocks noGrp="1"/>
          </p:cNvSpPr>
          <p:nvPr>
            <p:ph type="title"/>
          </p:nvPr>
        </p:nvSpPr>
        <p:spPr>
          <a:xfrm>
            <a:off x="457200" y="457200"/>
            <a:ext cx="8229600" cy="685788"/>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 dirty="0">
                <a:solidFill>
                  <a:schemeClr val="accent1"/>
                </a:solidFill>
                <a:latin typeface="Times New Roman" panose="02020603050405020304" pitchFamily="18" charset="0"/>
                <a:cs typeface="Times New Roman" panose="02020603050405020304" pitchFamily="18" charset="0"/>
              </a:rPr>
              <a:t>Disjoint and non-disjoint outcomes</a:t>
            </a:r>
            <a:endParaRPr dirty="0">
              <a:solidFill>
                <a:schemeClr val="accent1"/>
              </a:solidFill>
              <a:latin typeface="Times New Roman" panose="02020603050405020304" pitchFamily="18" charset="0"/>
              <a:cs typeface="Times New Roman" panose="02020603050405020304" pitchFamily="18" charset="0"/>
            </a:endParaRPr>
          </a:p>
        </p:txBody>
      </p:sp>
      <p:sp>
        <p:nvSpPr>
          <p:cNvPr id="118" name="Google Shape;118;p21"/>
          <p:cNvSpPr txBox="1">
            <a:spLocks noGrp="1"/>
          </p:cNvSpPr>
          <p:nvPr>
            <p:ph type="body" idx="1"/>
          </p:nvPr>
        </p:nvSpPr>
        <p:spPr>
          <a:xfrm>
            <a:off x="228600" y="1264450"/>
            <a:ext cx="8686800" cy="330755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Clr>
                <a:srgbClr val="000000"/>
              </a:buClr>
              <a:buSzPts val="1100"/>
              <a:buFont typeface="Arial"/>
              <a:buNone/>
            </a:pPr>
            <a:r>
              <a:rPr lang="en" sz="2400" b="1" dirty="0">
                <a:solidFill>
                  <a:schemeClr val="accent1"/>
                </a:solidFill>
                <a:latin typeface="Times New Roman" panose="02020603050405020304" pitchFamily="18" charset="0"/>
                <a:cs typeface="Times New Roman" panose="02020603050405020304" pitchFamily="18" charset="0"/>
              </a:rPr>
              <a:t>Disjoint (mutually exclusive) outcomes </a:t>
            </a:r>
            <a:r>
              <a:rPr lang="en" sz="2400" dirty="0">
                <a:solidFill>
                  <a:srgbClr val="000000"/>
                </a:solidFill>
                <a:latin typeface="Times New Roman" panose="02020603050405020304" pitchFamily="18" charset="0"/>
                <a:cs typeface="Times New Roman" panose="02020603050405020304" pitchFamily="18" charset="0"/>
              </a:rPr>
              <a:t>cannot happen at the same time.</a:t>
            </a:r>
            <a:endParaRPr sz="2400" dirty="0">
              <a:solidFill>
                <a:srgbClr val="000000"/>
              </a:solidFill>
              <a:latin typeface="Times New Roman" panose="02020603050405020304" pitchFamily="18" charset="0"/>
              <a:cs typeface="Times New Roman" panose="02020603050405020304" pitchFamily="18" charset="0"/>
            </a:endParaRPr>
          </a:p>
          <a:p>
            <a:pPr marL="457200" lvl="0" indent="-361950" algn="l" rtl="0">
              <a:lnSpc>
                <a:spcPct val="115000"/>
              </a:lnSpc>
              <a:spcBef>
                <a:spcPts val="0"/>
              </a:spcBef>
              <a:spcAft>
                <a:spcPts val="0"/>
              </a:spcAft>
              <a:buClr>
                <a:srgbClr val="000000"/>
              </a:buClr>
              <a:buSzPts val="2100"/>
              <a:buChar char="●"/>
            </a:pPr>
            <a:r>
              <a:rPr lang="en" sz="2400" dirty="0">
                <a:solidFill>
                  <a:srgbClr val="000000"/>
                </a:solidFill>
                <a:latin typeface="Times New Roman" panose="02020603050405020304" pitchFamily="18" charset="0"/>
                <a:cs typeface="Times New Roman" panose="02020603050405020304" pitchFamily="18" charset="0"/>
              </a:rPr>
              <a:t>The outcome of a single coin toss cannot be a head and a tail.</a:t>
            </a:r>
            <a:endParaRPr sz="2400" dirty="0">
              <a:solidFill>
                <a:srgbClr val="000000"/>
              </a:solidFill>
              <a:latin typeface="Times New Roman" panose="02020603050405020304" pitchFamily="18" charset="0"/>
              <a:cs typeface="Times New Roman" panose="02020603050405020304" pitchFamily="18" charset="0"/>
            </a:endParaRPr>
          </a:p>
          <a:p>
            <a:pPr marL="457200" lvl="0" indent="-361950" algn="l" rtl="0">
              <a:lnSpc>
                <a:spcPct val="115000"/>
              </a:lnSpc>
              <a:spcBef>
                <a:spcPts val="0"/>
              </a:spcBef>
              <a:spcAft>
                <a:spcPts val="0"/>
              </a:spcAft>
              <a:buClr>
                <a:srgbClr val="000000"/>
              </a:buClr>
              <a:buSzPts val="2100"/>
              <a:buChar char="●"/>
            </a:pPr>
            <a:r>
              <a:rPr lang="en" sz="2400" dirty="0">
                <a:solidFill>
                  <a:srgbClr val="000000"/>
                </a:solidFill>
                <a:latin typeface="Times New Roman" panose="02020603050405020304" pitchFamily="18" charset="0"/>
                <a:cs typeface="Times New Roman" panose="02020603050405020304" pitchFamily="18" charset="0"/>
              </a:rPr>
              <a:t>A student both cannot fail and pass a class.</a:t>
            </a:r>
            <a:endParaRPr sz="2400" dirty="0">
              <a:solidFill>
                <a:srgbClr val="000000"/>
              </a:solidFill>
              <a:latin typeface="Times New Roman" panose="02020603050405020304" pitchFamily="18" charset="0"/>
              <a:cs typeface="Times New Roman" panose="02020603050405020304" pitchFamily="18" charset="0"/>
            </a:endParaRPr>
          </a:p>
          <a:p>
            <a:pPr marL="457200" lvl="0" indent="-361950" algn="l" rtl="0">
              <a:lnSpc>
                <a:spcPct val="115000"/>
              </a:lnSpc>
              <a:spcBef>
                <a:spcPts val="0"/>
              </a:spcBef>
              <a:spcAft>
                <a:spcPts val="0"/>
              </a:spcAft>
              <a:buClr>
                <a:srgbClr val="000000"/>
              </a:buClr>
              <a:buSzPts val="2100"/>
              <a:buChar char="●"/>
            </a:pPr>
            <a:r>
              <a:rPr lang="en" sz="2400" dirty="0">
                <a:solidFill>
                  <a:srgbClr val="000000"/>
                </a:solidFill>
                <a:latin typeface="Times New Roman" panose="02020603050405020304" pitchFamily="18" charset="0"/>
                <a:cs typeface="Times New Roman" panose="02020603050405020304" pitchFamily="18" charset="0"/>
              </a:rPr>
              <a:t>A single card drawn from a deck cannot be an ace and a queen.</a:t>
            </a:r>
            <a:endParaRPr sz="2400" dirty="0">
              <a:solidFill>
                <a:srgbClr val="000000"/>
              </a:solidFill>
              <a:latin typeface="Times New Roman" panose="02020603050405020304" pitchFamily="18" charset="0"/>
              <a:cs typeface="Times New Roman" panose="02020603050405020304" pitchFamily="18" charset="0"/>
            </a:endParaRPr>
          </a:p>
        </p:txBody>
      </p:sp>
      <p:sp>
        <p:nvSpPr>
          <p:cNvPr id="4" name="Google Shape;124;p22">
            <a:extLst>
              <a:ext uri="{FF2B5EF4-FFF2-40B4-BE49-F238E27FC236}">
                <a16:creationId xmlns:a16="http://schemas.microsoft.com/office/drawing/2014/main" id="{8857D816-AF1A-654F-8458-4D456CB7F0E8}"/>
              </a:ext>
            </a:extLst>
          </p:cNvPr>
          <p:cNvSpPr txBox="1">
            <a:spLocks/>
          </p:cNvSpPr>
          <p:nvPr/>
        </p:nvSpPr>
        <p:spPr>
          <a:xfrm>
            <a:off x="127322" y="3541234"/>
            <a:ext cx="8889355" cy="1180200"/>
          </a:xfrm>
          <a:prstGeom prst="rect">
            <a:avLst/>
          </a:prstGeom>
          <a:noFill/>
          <a:ln>
            <a:noFill/>
          </a:ln>
        </p:spPr>
        <p:txBody>
          <a:bodyPr spcFirstLastPara="1" wrap="square" lIns="91425" tIns="91425" rIns="91425" bIns="91425" anchor="t" anchorCtr="0">
            <a:noAutofit/>
          </a:bodyPr>
          <a:lstStyle>
            <a:lvl1pPr marL="457200" lvl="0" indent="-419100" algn="l" defTabSz="914400" rtl="0" eaLnBrk="1" latinLnBrk="0" hangingPunct="1">
              <a:lnSpc>
                <a:spcPct val="90000"/>
              </a:lnSpc>
              <a:spcBef>
                <a:spcPts val="600"/>
              </a:spcBef>
              <a:spcAft>
                <a:spcPts val="0"/>
              </a:spcAft>
              <a:buSzPts val="3000"/>
              <a:buFont typeface="Arial"/>
              <a:buChar char="●"/>
              <a:defRPr sz="2800" kern="1200">
                <a:solidFill>
                  <a:schemeClr val="tx1"/>
                </a:solidFill>
                <a:latin typeface="+mn-lt"/>
                <a:ea typeface="+mn-ea"/>
                <a:cs typeface="+mn-cs"/>
              </a:defRPr>
            </a:lvl1pPr>
            <a:lvl2pPr marL="914400" lvl="1" indent="-381000" algn="l" defTabSz="914400" rtl="0" eaLnBrk="1" latinLnBrk="0" hangingPunct="1">
              <a:lnSpc>
                <a:spcPct val="90000"/>
              </a:lnSpc>
              <a:spcBef>
                <a:spcPts val="0"/>
              </a:spcBef>
              <a:spcAft>
                <a:spcPts val="0"/>
              </a:spcAft>
              <a:buSzPts val="2400"/>
              <a:buFont typeface="Arial"/>
              <a:buChar char="○"/>
              <a:defRPr sz="2400" kern="1200">
                <a:solidFill>
                  <a:schemeClr val="tx1"/>
                </a:solidFill>
                <a:latin typeface="+mn-lt"/>
                <a:ea typeface="+mn-ea"/>
                <a:cs typeface="+mn-cs"/>
              </a:defRPr>
            </a:lvl2pPr>
            <a:lvl3pPr marL="1371600" lvl="2" indent="-381000" algn="l" defTabSz="914400" rtl="0" eaLnBrk="1" latinLnBrk="0" hangingPunct="1">
              <a:lnSpc>
                <a:spcPct val="90000"/>
              </a:lnSpc>
              <a:spcBef>
                <a:spcPts val="0"/>
              </a:spcBef>
              <a:spcAft>
                <a:spcPts val="0"/>
              </a:spcAft>
              <a:buSzPts val="2400"/>
              <a:buFont typeface="Arial"/>
              <a:buChar char="■"/>
              <a:defRPr sz="2000" kern="1200">
                <a:solidFill>
                  <a:schemeClr val="tx1"/>
                </a:solidFill>
                <a:latin typeface="+mn-lt"/>
                <a:ea typeface="+mn-ea"/>
                <a:cs typeface="+mn-cs"/>
              </a:defRPr>
            </a:lvl3pPr>
            <a:lvl4pPr marL="1828800" lvl="3" indent="-342900" algn="l" defTabSz="914400" rtl="0" eaLnBrk="1" latinLnBrk="0" hangingPunct="1">
              <a:lnSpc>
                <a:spcPct val="90000"/>
              </a:lnSpc>
              <a:spcBef>
                <a:spcPts val="0"/>
              </a:spcBef>
              <a:spcAft>
                <a:spcPts val="0"/>
              </a:spcAft>
              <a:buSzPts val="1800"/>
              <a:buFont typeface="Arial"/>
              <a:buChar char="●"/>
              <a:defRPr sz="1800" kern="1200">
                <a:solidFill>
                  <a:schemeClr val="tx1"/>
                </a:solidFill>
                <a:latin typeface="+mn-lt"/>
                <a:ea typeface="+mn-ea"/>
                <a:cs typeface="+mn-cs"/>
              </a:defRPr>
            </a:lvl4pPr>
            <a:lvl5pPr marL="2286000" lvl="4" indent="-342900" algn="l" defTabSz="914400" rtl="0" eaLnBrk="1" latinLnBrk="0" hangingPunct="1">
              <a:lnSpc>
                <a:spcPct val="90000"/>
              </a:lnSpc>
              <a:spcBef>
                <a:spcPts val="0"/>
              </a:spcBef>
              <a:spcAft>
                <a:spcPts val="0"/>
              </a:spcAft>
              <a:buSzPts val="1800"/>
              <a:buFont typeface="Arial"/>
              <a:buChar char="○"/>
              <a:defRPr sz="1800" kern="1200">
                <a:solidFill>
                  <a:schemeClr val="tx1"/>
                </a:solidFill>
                <a:latin typeface="+mn-lt"/>
                <a:ea typeface="+mn-ea"/>
                <a:cs typeface="+mn-cs"/>
              </a:defRPr>
            </a:lvl5pPr>
            <a:lvl6pPr marL="2743200" lvl="5" indent="-342900" algn="l" defTabSz="914400" rtl="0" eaLnBrk="1" latinLnBrk="0" hangingPunct="1">
              <a:lnSpc>
                <a:spcPct val="90000"/>
              </a:lnSpc>
              <a:spcBef>
                <a:spcPts val="0"/>
              </a:spcBef>
              <a:spcAft>
                <a:spcPts val="0"/>
              </a:spcAft>
              <a:buSzPts val="1800"/>
              <a:buFont typeface="Arial"/>
              <a:buChar char="■"/>
              <a:defRPr sz="1800" kern="1200">
                <a:solidFill>
                  <a:schemeClr val="tx1"/>
                </a:solidFill>
                <a:latin typeface="+mn-lt"/>
                <a:ea typeface="+mn-ea"/>
                <a:cs typeface="+mn-cs"/>
              </a:defRPr>
            </a:lvl6pPr>
            <a:lvl7pPr marL="3200400" lvl="6" indent="-342900" algn="l" defTabSz="914400" rtl="0" eaLnBrk="1" latinLnBrk="0" hangingPunct="1">
              <a:lnSpc>
                <a:spcPct val="90000"/>
              </a:lnSpc>
              <a:spcBef>
                <a:spcPts val="0"/>
              </a:spcBef>
              <a:spcAft>
                <a:spcPts val="0"/>
              </a:spcAft>
              <a:buSzPts val="1800"/>
              <a:buFont typeface="Arial"/>
              <a:buChar char="●"/>
              <a:defRPr sz="1800" kern="1200">
                <a:solidFill>
                  <a:schemeClr val="tx1"/>
                </a:solidFill>
                <a:latin typeface="+mn-lt"/>
                <a:ea typeface="+mn-ea"/>
                <a:cs typeface="+mn-cs"/>
              </a:defRPr>
            </a:lvl7pPr>
            <a:lvl8pPr marL="3657600" lvl="7" indent="-342900" algn="l" defTabSz="914400" rtl="0" eaLnBrk="1" latinLnBrk="0" hangingPunct="1">
              <a:lnSpc>
                <a:spcPct val="90000"/>
              </a:lnSpc>
              <a:spcBef>
                <a:spcPts val="0"/>
              </a:spcBef>
              <a:spcAft>
                <a:spcPts val="0"/>
              </a:spcAft>
              <a:buSzPts val="1800"/>
              <a:buFont typeface="Arial"/>
              <a:buChar char="○"/>
              <a:defRPr sz="1800" kern="1200">
                <a:solidFill>
                  <a:schemeClr val="tx1"/>
                </a:solidFill>
                <a:latin typeface="+mn-lt"/>
                <a:ea typeface="+mn-ea"/>
                <a:cs typeface="+mn-cs"/>
              </a:defRPr>
            </a:lvl8pPr>
            <a:lvl9pPr marL="4114800" lvl="8" indent="-342900" algn="l" defTabSz="914400" rtl="0" eaLnBrk="1" latinLnBrk="0" hangingPunct="1">
              <a:lnSpc>
                <a:spcPct val="90000"/>
              </a:lnSpc>
              <a:spcBef>
                <a:spcPts val="0"/>
              </a:spcBef>
              <a:spcAft>
                <a:spcPts val="0"/>
              </a:spcAft>
              <a:buSzPts val="1800"/>
              <a:buFont typeface="Arial"/>
              <a:buChar char="■"/>
              <a:defRPr sz="1800" kern="1200">
                <a:solidFill>
                  <a:schemeClr val="tx1"/>
                </a:solidFill>
                <a:latin typeface="+mn-lt"/>
                <a:ea typeface="+mn-ea"/>
                <a:cs typeface="+mn-cs"/>
              </a:defRPr>
            </a:lvl9pPr>
          </a:lstStyle>
          <a:p>
            <a:pPr marL="0" indent="0">
              <a:lnSpc>
                <a:spcPct val="115000"/>
              </a:lnSpc>
              <a:buClr>
                <a:srgbClr val="000000"/>
              </a:buClr>
              <a:buSzPts val="1100"/>
              <a:buFont typeface="Arial"/>
              <a:buNone/>
            </a:pPr>
            <a:r>
              <a:rPr lang="en-US" sz="2400" b="1" dirty="0">
                <a:solidFill>
                  <a:schemeClr val="accent1"/>
                </a:solidFill>
                <a:latin typeface="Times New Roman" panose="02020603050405020304" pitchFamily="18" charset="0"/>
                <a:cs typeface="Times New Roman" panose="02020603050405020304" pitchFamily="18" charset="0"/>
              </a:rPr>
              <a:t>Non-disjoint outcomes:</a:t>
            </a:r>
            <a:r>
              <a:rPr lang="en-US" sz="2400" b="1" dirty="0">
                <a:solidFill>
                  <a:srgbClr val="000000"/>
                </a:solidFill>
                <a:latin typeface="Times New Roman" panose="02020603050405020304" pitchFamily="18" charset="0"/>
                <a:cs typeface="Times New Roman" panose="02020603050405020304" pitchFamily="18" charset="0"/>
              </a:rPr>
              <a:t> </a:t>
            </a:r>
            <a:r>
              <a:rPr lang="en-US" sz="2400" dirty="0">
                <a:solidFill>
                  <a:srgbClr val="000000"/>
                </a:solidFill>
                <a:latin typeface="Times New Roman" panose="02020603050405020304" pitchFamily="18" charset="0"/>
                <a:cs typeface="Times New Roman" panose="02020603050405020304" pitchFamily="18" charset="0"/>
              </a:rPr>
              <a:t>Can happen at the same time.</a:t>
            </a:r>
          </a:p>
          <a:p>
            <a:pPr indent="-355600">
              <a:lnSpc>
                <a:spcPct val="115000"/>
              </a:lnSpc>
              <a:spcBef>
                <a:spcPts val="1000"/>
              </a:spcBef>
              <a:buClr>
                <a:srgbClr val="000000"/>
              </a:buClr>
              <a:buSzPts val="2000"/>
            </a:pPr>
            <a:r>
              <a:rPr lang="en-US" sz="2400" dirty="0">
                <a:solidFill>
                  <a:srgbClr val="000000"/>
                </a:solidFill>
                <a:latin typeface="Times New Roman" panose="02020603050405020304" pitchFamily="18" charset="0"/>
                <a:cs typeface="Times New Roman" panose="02020603050405020304" pitchFamily="18" charset="0"/>
              </a:rPr>
              <a:t>A student can get an A in Stats and A in Econ in the same semester.</a:t>
            </a:r>
          </a:p>
          <a:p>
            <a:pPr marL="0" indent="0">
              <a:lnSpc>
                <a:spcPct val="115000"/>
              </a:lnSpc>
              <a:spcBef>
                <a:spcPts val="1000"/>
              </a:spcBef>
              <a:spcAft>
                <a:spcPts val="1000"/>
              </a:spcAft>
              <a:buFont typeface="Arial"/>
              <a:buNone/>
            </a:pPr>
            <a:endParaRPr lang="en-US" sz="2400" dirty="0">
              <a:solidFill>
                <a:srgbClr val="000000"/>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129"/>
        <p:cNvGrpSpPr/>
        <p:nvPr/>
      </p:nvGrpSpPr>
      <p:grpSpPr>
        <a:xfrm>
          <a:off x="0" y="0"/>
          <a:ext cx="0" cy="0"/>
          <a:chOff x="0" y="0"/>
          <a:chExt cx="0" cy="0"/>
        </a:xfrm>
      </p:grpSpPr>
      <p:sp>
        <p:nvSpPr>
          <p:cNvPr id="130" name="Google Shape;130;p23"/>
          <p:cNvSpPr txBox="1">
            <a:spLocks noGrp="1"/>
          </p:cNvSpPr>
          <p:nvPr>
            <p:ph type="body" idx="1"/>
          </p:nvPr>
        </p:nvSpPr>
        <p:spPr>
          <a:xfrm>
            <a:off x="493853" y="6255754"/>
            <a:ext cx="7953600" cy="507900"/>
          </a:xfrm>
          <a:prstGeom prst="rect">
            <a:avLst/>
          </a:prstGeom>
        </p:spPr>
        <p:txBody>
          <a:bodyPr spcFirstLastPara="1" wrap="square" lIns="91425" tIns="91425" rIns="91425" bIns="91425" anchor="t" anchorCtr="0">
            <a:noAutofit/>
          </a:bodyPr>
          <a:lstStyle/>
          <a:p>
            <a:pPr marL="0" lvl="0" indent="0" algn="l" rtl="0">
              <a:lnSpc>
                <a:spcPct val="115000"/>
              </a:lnSpc>
              <a:spcBef>
                <a:spcPts val="600"/>
              </a:spcBef>
              <a:spcAft>
                <a:spcPts val="1000"/>
              </a:spcAft>
              <a:buNone/>
            </a:pPr>
            <a:r>
              <a:rPr lang="en" sz="1500" dirty="0">
                <a:solidFill>
                  <a:srgbClr val="000000"/>
                </a:solidFill>
              </a:rPr>
              <a:t>Figure from </a:t>
            </a:r>
            <a:r>
              <a:rPr lang="en" sz="1500" i="1" u="sng" dirty="0">
                <a:solidFill>
                  <a:srgbClr val="000000"/>
                </a:solidFill>
                <a:hlinkClick r:id="rId3">
                  <a:extLst>
                    <a:ext uri="{A12FA001-AC4F-418D-AE19-62706E023703}">
                      <ahyp:hlinkClr xmlns:ahyp="http://schemas.microsoft.com/office/drawing/2018/hyperlinkcolor" val="tx"/>
                    </a:ext>
                  </a:extLst>
                </a:hlinkClick>
              </a:rPr>
              <a:t>http://www.milefoot.com/math/discrete/counting/cardfreq.htm</a:t>
            </a:r>
            <a:endParaRPr sz="1500" i="1" dirty="0">
              <a:solidFill>
                <a:srgbClr val="000000"/>
              </a:solidFill>
            </a:endParaRPr>
          </a:p>
        </p:txBody>
      </p:sp>
      <p:sp>
        <p:nvSpPr>
          <p:cNvPr id="131" name="Google Shape;131;p23"/>
          <p:cNvSpPr txBox="1">
            <a:spLocks noGrp="1"/>
          </p:cNvSpPr>
          <p:nvPr>
            <p:ph type="title"/>
          </p:nvPr>
        </p:nvSpPr>
        <p:spPr>
          <a:xfrm>
            <a:off x="457200" y="-12"/>
            <a:ext cx="8229600" cy="11430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
                <a:solidFill>
                  <a:schemeClr val="accent1"/>
                </a:solidFill>
              </a:rPr>
              <a:t>Union of non-disjoint events</a:t>
            </a:r>
            <a:endParaRPr>
              <a:solidFill>
                <a:schemeClr val="accent1"/>
              </a:solidFill>
            </a:endParaRPr>
          </a:p>
        </p:txBody>
      </p:sp>
      <p:sp>
        <p:nvSpPr>
          <p:cNvPr id="132" name="Google Shape;132;p23"/>
          <p:cNvSpPr txBox="1">
            <a:spLocks noGrp="1"/>
          </p:cNvSpPr>
          <p:nvPr>
            <p:ph type="body" idx="1"/>
          </p:nvPr>
        </p:nvSpPr>
        <p:spPr>
          <a:xfrm>
            <a:off x="304800" y="1123697"/>
            <a:ext cx="7953600" cy="878025"/>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 sz="2100" dirty="0">
                <a:solidFill>
                  <a:srgbClr val="000000"/>
                </a:solidFill>
              </a:rPr>
              <a:t>What is the probability of drawing a jack or a red card from a well shuffled full deck?</a:t>
            </a:r>
            <a:endParaRPr sz="2100" dirty="0">
              <a:solidFill>
                <a:srgbClr val="000000"/>
              </a:solidFill>
            </a:endParaRPr>
          </a:p>
        </p:txBody>
      </p:sp>
      <p:pic>
        <p:nvPicPr>
          <p:cNvPr id="133" name="Google Shape;133;p23"/>
          <p:cNvPicPr preferRelativeResize="0"/>
          <p:nvPr/>
        </p:nvPicPr>
        <p:blipFill>
          <a:blip r:embed="rId4">
            <a:alphaModFix/>
          </a:blip>
          <a:stretch>
            <a:fillRect/>
          </a:stretch>
        </p:blipFill>
        <p:spPr>
          <a:xfrm>
            <a:off x="224750" y="1909823"/>
            <a:ext cx="8614450" cy="4350754"/>
          </a:xfrm>
          <a:prstGeom prst="rect">
            <a:avLst/>
          </a:prstGeom>
          <a:noFill/>
          <a:ln>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30"/>
                                        </p:tgtEl>
                                        <p:attrNameLst>
                                          <p:attrName>style.visibility</p:attrName>
                                        </p:attrNameLst>
                                      </p:cBhvr>
                                      <p:to>
                                        <p:strVal val="visible"/>
                                      </p:to>
                                    </p:set>
                                    <p:animEffect transition="in" filter="fade">
                                      <p:cBhvr>
                                        <p:cTn id="7" dur="1000"/>
                                        <p:tgtEl>
                                          <p:spTgt spid="1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137"/>
        <p:cNvGrpSpPr/>
        <p:nvPr/>
      </p:nvGrpSpPr>
      <p:grpSpPr>
        <a:xfrm>
          <a:off x="0" y="0"/>
          <a:ext cx="0" cy="0"/>
          <a:chOff x="0" y="0"/>
          <a:chExt cx="0" cy="0"/>
        </a:xfrm>
      </p:grpSpPr>
      <p:sp>
        <p:nvSpPr>
          <p:cNvPr id="138" name="Google Shape;138;p24"/>
          <p:cNvSpPr txBox="1">
            <a:spLocks noGrp="1"/>
          </p:cNvSpPr>
          <p:nvPr>
            <p:ph type="body" idx="1"/>
          </p:nvPr>
        </p:nvSpPr>
        <p:spPr>
          <a:xfrm>
            <a:off x="457200" y="6011250"/>
            <a:ext cx="7953600" cy="507900"/>
          </a:xfrm>
          <a:prstGeom prst="rect">
            <a:avLst/>
          </a:prstGeom>
        </p:spPr>
        <p:txBody>
          <a:bodyPr spcFirstLastPara="1" wrap="square" lIns="91425" tIns="91425" rIns="91425" bIns="91425" anchor="t" anchorCtr="0">
            <a:noAutofit/>
          </a:bodyPr>
          <a:lstStyle/>
          <a:p>
            <a:pPr marL="0" lvl="0" indent="0" algn="l" rtl="0">
              <a:lnSpc>
                <a:spcPct val="115000"/>
              </a:lnSpc>
              <a:spcBef>
                <a:spcPts val="600"/>
              </a:spcBef>
              <a:spcAft>
                <a:spcPts val="1000"/>
              </a:spcAft>
              <a:buNone/>
            </a:pPr>
            <a:r>
              <a:rPr lang="en" sz="1500">
                <a:solidFill>
                  <a:srgbClr val="000000"/>
                </a:solidFill>
              </a:rPr>
              <a:t>Figure from </a:t>
            </a:r>
            <a:r>
              <a:rPr lang="en" sz="1500" i="1" u="sng">
                <a:solidFill>
                  <a:srgbClr val="000000"/>
                </a:solidFill>
                <a:hlinkClick r:id="rId3">
                  <a:extLst>
                    <a:ext uri="{A12FA001-AC4F-418D-AE19-62706E023703}">
                      <ahyp:hlinkClr xmlns:ahyp="http://schemas.microsoft.com/office/drawing/2018/hyperlinkcolor" val="tx"/>
                    </a:ext>
                  </a:extLst>
                </a:hlinkClick>
              </a:rPr>
              <a:t>http://www.milefoot.com/math/discrete/counting/cardfreq.htm</a:t>
            </a:r>
            <a:endParaRPr sz="1500" i="1">
              <a:solidFill>
                <a:srgbClr val="000000"/>
              </a:solidFill>
            </a:endParaRPr>
          </a:p>
        </p:txBody>
      </p:sp>
      <p:sp>
        <p:nvSpPr>
          <p:cNvPr id="139" name="Google Shape;139;p24"/>
          <p:cNvSpPr txBox="1">
            <a:spLocks noGrp="1"/>
          </p:cNvSpPr>
          <p:nvPr>
            <p:ph type="title"/>
          </p:nvPr>
        </p:nvSpPr>
        <p:spPr>
          <a:xfrm>
            <a:off x="457200" y="-12"/>
            <a:ext cx="8229600" cy="11430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
                <a:solidFill>
                  <a:schemeClr val="accent1"/>
                </a:solidFill>
              </a:rPr>
              <a:t>Union of non-disjoint events</a:t>
            </a:r>
            <a:endParaRPr>
              <a:solidFill>
                <a:schemeClr val="accent1"/>
              </a:solidFill>
            </a:endParaRPr>
          </a:p>
        </p:txBody>
      </p:sp>
      <p:sp>
        <p:nvSpPr>
          <p:cNvPr id="140" name="Google Shape;140;p24"/>
          <p:cNvSpPr txBox="1">
            <a:spLocks noGrp="1"/>
          </p:cNvSpPr>
          <p:nvPr>
            <p:ph type="body" idx="1"/>
          </p:nvPr>
        </p:nvSpPr>
        <p:spPr>
          <a:xfrm>
            <a:off x="457200" y="1264450"/>
            <a:ext cx="7953600" cy="21165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 sz="2100">
                <a:solidFill>
                  <a:srgbClr val="000000"/>
                </a:solidFill>
              </a:rPr>
              <a:t>What is the probability of drawing a jack or a red card from a well shuffled full deck?</a:t>
            </a:r>
            <a:endParaRPr sz="2100">
              <a:solidFill>
                <a:srgbClr val="000000"/>
              </a:solidFill>
            </a:endParaRPr>
          </a:p>
        </p:txBody>
      </p:sp>
      <p:pic>
        <p:nvPicPr>
          <p:cNvPr id="141" name="Google Shape;141;p24"/>
          <p:cNvPicPr preferRelativeResize="0"/>
          <p:nvPr/>
        </p:nvPicPr>
        <p:blipFill>
          <a:blip r:embed="rId4">
            <a:alphaModFix/>
          </a:blip>
          <a:stretch>
            <a:fillRect/>
          </a:stretch>
        </p:blipFill>
        <p:spPr>
          <a:xfrm>
            <a:off x="784450" y="2029524"/>
            <a:ext cx="6681024" cy="2962975"/>
          </a:xfrm>
          <a:prstGeom prst="rect">
            <a:avLst/>
          </a:prstGeom>
          <a:noFill/>
          <a:ln>
            <a:noFill/>
          </a:ln>
        </p:spPr>
      </p:pic>
      <p:pic>
        <p:nvPicPr>
          <p:cNvPr id="142" name="Google Shape;142;p24"/>
          <p:cNvPicPr preferRelativeResize="0"/>
          <p:nvPr/>
        </p:nvPicPr>
        <p:blipFill>
          <a:blip r:embed="rId5">
            <a:alphaModFix/>
          </a:blip>
          <a:stretch>
            <a:fillRect/>
          </a:stretch>
        </p:blipFill>
        <p:spPr>
          <a:xfrm>
            <a:off x="1215600" y="5006725"/>
            <a:ext cx="5128975" cy="1004525"/>
          </a:xfrm>
          <a:prstGeom prst="rect">
            <a:avLst/>
          </a:prstGeom>
          <a:noFill/>
          <a:ln>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38"/>
                                        </p:tgtEl>
                                        <p:attrNameLst>
                                          <p:attrName>style.visibility</p:attrName>
                                        </p:attrNameLst>
                                      </p:cBhvr>
                                      <p:to>
                                        <p:strVal val="visible"/>
                                      </p:to>
                                    </p:set>
                                    <p:animEffect transition="in" filter="fade">
                                      <p:cBhvr>
                                        <p:cTn id="7" dur="1000"/>
                                        <p:tgtEl>
                                          <p:spTgt spid="1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Table 4.1 Examples of Experiments, Outcomes, and Sample Spaces</a:t>
            </a:r>
          </a:p>
        </p:txBody>
      </p:sp>
      <p:graphicFrame>
        <p:nvGraphicFramePr>
          <p:cNvPr id="8" name="Content Placeholder 7" descr="Table is accessible to screenreaders"/>
          <p:cNvGraphicFramePr>
            <a:graphicFrameLocks noGrp="1"/>
          </p:cNvGraphicFramePr>
          <p:nvPr>
            <p:ph sz="quarter" idx="16"/>
            <p:extLst>
              <p:ext uri="{D42A27DB-BD31-4B8C-83A1-F6EECF244321}">
                <p14:modId xmlns:p14="http://schemas.microsoft.com/office/powerpoint/2010/main" val="2721412857"/>
              </p:ext>
            </p:extLst>
          </p:nvPr>
        </p:nvGraphicFramePr>
        <p:xfrm>
          <a:off x="359779" y="1947553"/>
          <a:ext cx="8534400" cy="396240"/>
        </p:xfrm>
        <a:graphic>
          <a:graphicData uri="http://schemas.openxmlformats.org/drawingml/2006/table">
            <a:tbl>
              <a:tblPr firstRow="1" bandRow="1">
                <a:tableStyleId>{5C22544A-7EE6-4342-B048-85BDC9FD1C3A}</a:tableStyleId>
              </a:tblPr>
              <a:tblGrid>
                <a:gridCol w="2844800">
                  <a:extLst>
                    <a:ext uri="{9D8B030D-6E8A-4147-A177-3AD203B41FA5}">
                      <a16:colId xmlns:a16="http://schemas.microsoft.com/office/drawing/2014/main" val="2011751848"/>
                    </a:ext>
                  </a:extLst>
                </a:gridCol>
                <a:gridCol w="2844800">
                  <a:extLst>
                    <a:ext uri="{9D8B030D-6E8A-4147-A177-3AD203B41FA5}">
                      <a16:colId xmlns:a16="http://schemas.microsoft.com/office/drawing/2014/main" val="201304929"/>
                    </a:ext>
                  </a:extLst>
                </a:gridCol>
                <a:gridCol w="2844800">
                  <a:extLst>
                    <a:ext uri="{9D8B030D-6E8A-4147-A177-3AD203B41FA5}">
                      <a16:colId xmlns:a16="http://schemas.microsoft.com/office/drawing/2014/main" val="2320825483"/>
                    </a:ext>
                  </a:extLst>
                </a:gridCol>
              </a:tblGrid>
              <a:tr h="370840">
                <a:tc>
                  <a:txBody>
                    <a:bodyPr/>
                    <a:lstStyle/>
                    <a:p>
                      <a:r>
                        <a:rPr lang="en-US" sz="2000" b="1" baseline="0" dirty="0">
                          <a:solidFill>
                            <a:schemeClr val="bg1"/>
                          </a:solidFill>
                          <a:latin typeface="Times New Roman" pitchFamily="18" charset="0"/>
                        </a:rPr>
                        <a:t>Experiment</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000" b="1" baseline="0" dirty="0">
                          <a:solidFill>
                            <a:schemeClr val="bg1"/>
                          </a:solidFill>
                          <a:latin typeface="Times New Roman" pitchFamily="18" charset="0"/>
                        </a:rPr>
                        <a:t>Outcomes</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000" b="1" baseline="0" dirty="0">
                          <a:solidFill>
                            <a:schemeClr val="bg1"/>
                          </a:solidFill>
                          <a:latin typeface="Times New Roman" pitchFamily="18" charset="0"/>
                        </a:rPr>
                        <a:t>Sample Space</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15961988"/>
                  </a:ext>
                </a:extLst>
              </a:tr>
            </a:tbl>
          </a:graphicData>
        </a:graphic>
      </p:graphicFrame>
      <p:sp>
        <p:nvSpPr>
          <p:cNvPr id="4" name="Slide Number Placeholder 3"/>
          <p:cNvSpPr>
            <a:spLocks noGrp="1"/>
          </p:cNvSpPr>
          <p:nvPr>
            <p:ph type="sldNum" sz="quarter" idx="10"/>
          </p:nvPr>
        </p:nvSpPr>
        <p:spPr/>
        <p:txBody>
          <a:bodyPr/>
          <a:lstStyle/>
          <a:p>
            <a:fld id="{67B19427-F580-D146-B60E-4CADEE75497F}" type="slidenum">
              <a:rPr lang="en-US" smtClean="0"/>
              <a:pPr/>
              <a:t>3</a:t>
            </a:fld>
            <a:endParaRPr lang="en-US" dirty="0"/>
          </a:p>
        </p:txBody>
      </p:sp>
      <p:sp>
        <p:nvSpPr>
          <p:cNvPr id="3" name="Content Placeholder 2">
            <a:extLst>
              <a:ext uri="{FF2B5EF4-FFF2-40B4-BE49-F238E27FC236}">
                <a16:creationId xmlns:a16="http://schemas.microsoft.com/office/drawing/2014/main" id="{BCAD1CD9-A91E-D24D-B7AA-BC8BE9BF2E69}"/>
              </a:ext>
            </a:extLst>
          </p:cNvPr>
          <p:cNvSpPr>
            <a:spLocks noGrp="1"/>
          </p:cNvSpPr>
          <p:nvPr>
            <p:ph sz="quarter" idx="17"/>
          </p:nvPr>
        </p:nvSpPr>
        <p:spPr>
          <a:xfrm>
            <a:off x="336630" y="2496194"/>
            <a:ext cx="8534400" cy="3116564"/>
          </a:xfrm>
        </p:spPr>
        <p:txBody>
          <a:bodyPr/>
          <a:lstStyle/>
          <a:p>
            <a:r>
              <a:rPr lang="en-US" dirty="0"/>
              <a:t>Toss a coin once	Head, Tail		S = {Head, Tail}</a:t>
            </a:r>
          </a:p>
          <a:p>
            <a:r>
              <a:rPr lang="en-US" dirty="0"/>
              <a:t>Roll a die once	1, 2, 3, 4, 5, 6	S = {1, 2, 3, 4, 5, 6}</a:t>
            </a:r>
          </a:p>
          <a:p>
            <a:r>
              <a:rPr lang="en-US" dirty="0"/>
              <a:t>Toss a coin twice	HH, HT, TH, TT	S = {HH, HT, TH, TT}</a:t>
            </a:r>
          </a:p>
          <a:p>
            <a:r>
              <a:rPr lang="en-US" dirty="0"/>
              <a:t>Play lottery		Win, Lose		S = {Win, Lose}</a:t>
            </a:r>
          </a:p>
          <a:p>
            <a:r>
              <a:rPr lang="en-US" dirty="0"/>
              <a:t>Take a test		Pass, Fail		S = {Pass, Fail}</a:t>
            </a:r>
          </a:p>
          <a:p>
            <a:r>
              <a:rPr lang="en-US" dirty="0"/>
              <a:t>Select a worker	Male, Female	S = {Male, Female}</a:t>
            </a:r>
          </a:p>
        </p:txBody>
      </p:sp>
      <p:sp>
        <p:nvSpPr>
          <p:cNvPr id="9" name="TextBox 8">
            <a:extLst>
              <a:ext uri="{FF2B5EF4-FFF2-40B4-BE49-F238E27FC236}">
                <a16:creationId xmlns:a16="http://schemas.microsoft.com/office/drawing/2014/main" id="{F3FA5E1F-E67E-704E-B327-A7C735914F16}"/>
              </a:ext>
            </a:extLst>
          </p:cNvPr>
          <p:cNvSpPr txBox="1"/>
          <p:nvPr/>
        </p:nvSpPr>
        <p:spPr>
          <a:xfrm>
            <a:off x="0" y="5525353"/>
            <a:ext cx="9144000" cy="892552"/>
          </a:xfrm>
          <a:prstGeom prst="rect">
            <a:avLst/>
          </a:prstGeom>
          <a:noFill/>
        </p:spPr>
        <p:txBody>
          <a:bodyPr wrap="square">
            <a:spAutoFit/>
          </a:bodyPr>
          <a:lstStyle/>
          <a:p>
            <a:r>
              <a:rPr lang="en-US" sz="2600" b="1" dirty="0"/>
              <a:t>Exercise</a:t>
            </a:r>
            <a:r>
              <a:rPr lang="en-US" sz="2600" dirty="0"/>
              <a:t>: Think of the outcomes as variables and classify each one.</a:t>
            </a:r>
          </a:p>
          <a:p>
            <a:r>
              <a:rPr lang="en-US" sz="2600" dirty="0"/>
              <a:t>	Can you come up on your own example of an experiment?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9">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543047"/>
            <a:ext cx="8534400" cy="838199"/>
          </a:xfrm>
        </p:spPr>
        <p:txBody>
          <a:bodyPr/>
          <a:lstStyle/>
          <a:p>
            <a:r>
              <a:rPr lang="en-US" dirty="0"/>
              <a:t>Example 4-1</a:t>
            </a:r>
          </a:p>
        </p:txBody>
      </p:sp>
      <p:sp>
        <p:nvSpPr>
          <p:cNvPr id="3" name="Content Placeholder 2"/>
          <p:cNvSpPr>
            <a:spLocks noGrp="1"/>
          </p:cNvSpPr>
          <p:nvPr>
            <p:ph sz="quarter" idx="16"/>
          </p:nvPr>
        </p:nvSpPr>
        <p:spPr>
          <a:xfrm>
            <a:off x="687367" y="1277094"/>
            <a:ext cx="7978815" cy="533400"/>
          </a:xfrm>
        </p:spPr>
        <p:txBody>
          <a:bodyPr/>
          <a:lstStyle/>
          <a:p>
            <a:r>
              <a:rPr lang="en-US" sz="2600" dirty="0"/>
              <a:t>Tree diagram for the experiment of tossing a coin once.</a:t>
            </a:r>
          </a:p>
        </p:txBody>
      </p:sp>
      <p:sp>
        <p:nvSpPr>
          <p:cNvPr id="4" name="Slide Number Placeholder 3"/>
          <p:cNvSpPr>
            <a:spLocks noGrp="1"/>
          </p:cNvSpPr>
          <p:nvPr>
            <p:ph type="sldNum" sz="quarter" idx="10"/>
          </p:nvPr>
        </p:nvSpPr>
        <p:spPr/>
        <p:txBody>
          <a:bodyPr/>
          <a:lstStyle/>
          <a:p>
            <a:fld id="{67B19427-F580-D146-B60E-4CADEE75497F}" type="slidenum">
              <a:rPr lang="en-US" smtClean="0"/>
              <a:pPr/>
              <a:t>4</a:t>
            </a:fld>
            <a:endParaRPr lang="en-US" dirty="0"/>
          </a:p>
        </p:txBody>
      </p:sp>
      <p:pic>
        <p:nvPicPr>
          <p:cNvPr id="6" name="Content Placeholder 2" descr="Tree diagram for one toss of coin shows coin at center with two outcomes head H on top, tail T at bottom.&#10;">
            <a:extLst>
              <a:ext uri="{FF2B5EF4-FFF2-40B4-BE49-F238E27FC236}">
                <a16:creationId xmlns:a16="http://schemas.microsoft.com/office/drawing/2014/main" id="{555C4DB5-7C28-E348-8F6F-1432E7592AD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09800" y="2057399"/>
            <a:ext cx="4933950" cy="41364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543047"/>
            <a:ext cx="8534400" cy="838199"/>
          </a:xfrm>
        </p:spPr>
        <p:txBody>
          <a:bodyPr/>
          <a:lstStyle/>
          <a:p>
            <a:r>
              <a:rPr lang="en-US" dirty="0"/>
              <a:t>Example 4-2</a:t>
            </a:r>
          </a:p>
        </p:txBody>
      </p:sp>
      <p:sp>
        <p:nvSpPr>
          <p:cNvPr id="3" name="Content Placeholder 2"/>
          <p:cNvSpPr>
            <a:spLocks noGrp="1"/>
          </p:cNvSpPr>
          <p:nvPr>
            <p:ph sz="quarter" idx="16"/>
          </p:nvPr>
        </p:nvSpPr>
        <p:spPr>
          <a:xfrm>
            <a:off x="304800" y="1233494"/>
            <a:ext cx="8207415" cy="533400"/>
          </a:xfrm>
        </p:spPr>
        <p:txBody>
          <a:bodyPr/>
          <a:lstStyle/>
          <a:p>
            <a:r>
              <a:rPr lang="en-US" sz="2600" dirty="0"/>
              <a:t>Tree diagram for the experiment of tossing a coin twice.</a:t>
            </a:r>
          </a:p>
        </p:txBody>
      </p:sp>
      <p:sp>
        <p:nvSpPr>
          <p:cNvPr id="4" name="Slide Number Placeholder 3"/>
          <p:cNvSpPr>
            <a:spLocks noGrp="1"/>
          </p:cNvSpPr>
          <p:nvPr>
            <p:ph type="sldNum" sz="quarter" idx="10"/>
          </p:nvPr>
        </p:nvSpPr>
        <p:spPr/>
        <p:txBody>
          <a:bodyPr/>
          <a:lstStyle/>
          <a:p>
            <a:fld id="{67B19427-F580-D146-B60E-4CADEE75497F}" type="slidenum">
              <a:rPr lang="en-US" smtClean="0"/>
              <a:pPr/>
              <a:t>5</a:t>
            </a:fld>
            <a:endParaRPr lang="en-US" dirty="0"/>
          </a:p>
        </p:txBody>
      </p:sp>
      <p:pic>
        <p:nvPicPr>
          <p:cNvPr id="7" name="Content Placeholder 2" descr="Tree diagram for two tosses of coin shows: first toss gives head H or tail T, second toss for both gives H or T, final outcome obtained from each as H H and H T, T H and T T.&#10;">
            <a:extLst>
              <a:ext uri="{FF2B5EF4-FFF2-40B4-BE49-F238E27FC236}">
                <a16:creationId xmlns:a16="http://schemas.microsoft.com/office/drawing/2014/main" id="{F6D88EDB-D4D9-DA4A-9F56-79D8EE34EFF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28800" y="1756008"/>
            <a:ext cx="6038850" cy="49654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525389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457200"/>
            <a:ext cx="8534400" cy="838199"/>
          </a:xfrm>
        </p:spPr>
        <p:txBody>
          <a:bodyPr/>
          <a:lstStyle/>
          <a:p>
            <a:r>
              <a:rPr lang="en-US" dirty="0"/>
              <a:t>Example 4-3</a:t>
            </a:r>
          </a:p>
        </p:txBody>
      </p:sp>
      <p:sp>
        <p:nvSpPr>
          <p:cNvPr id="3" name="Content Placeholder 2"/>
          <p:cNvSpPr>
            <a:spLocks noGrp="1"/>
          </p:cNvSpPr>
          <p:nvPr>
            <p:ph sz="quarter" idx="16"/>
          </p:nvPr>
        </p:nvSpPr>
        <p:spPr>
          <a:xfrm>
            <a:off x="304800" y="1066800"/>
            <a:ext cx="8534400" cy="1295400"/>
          </a:xfrm>
        </p:spPr>
        <p:txBody>
          <a:bodyPr/>
          <a:lstStyle/>
          <a:p>
            <a:r>
              <a:rPr lang="en-US" dirty="0"/>
              <a:t>Randomly select two workers from a company and observe their genders.</a:t>
            </a:r>
          </a:p>
          <a:p>
            <a:r>
              <a:rPr lang="en-US" dirty="0"/>
              <a:t>Tree diagram for this experiment.</a:t>
            </a:r>
          </a:p>
        </p:txBody>
      </p:sp>
      <p:sp>
        <p:nvSpPr>
          <p:cNvPr id="4" name="Slide Number Placeholder 3"/>
          <p:cNvSpPr>
            <a:spLocks noGrp="1"/>
          </p:cNvSpPr>
          <p:nvPr>
            <p:ph type="sldNum" sz="quarter" idx="10"/>
          </p:nvPr>
        </p:nvSpPr>
        <p:spPr/>
        <p:txBody>
          <a:bodyPr/>
          <a:lstStyle/>
          <a:p>
            <a:fld id="{67B19427-F580-D146-B60E-4CADEE75497F}" type="slidenum">
              <a:rPr lang="en-US" smtClean="0"/>
              <a:pPr/>
              <a:t>6</a:t>
            </a:fld>
            <a:endParaRPr lang="en-US" dirty="0"/>
          </a:p>
        </p:txBody>
      </p:sp>
      <p:pic>
        <p:nvPicPr>
          <p:cNvPr id="6" name="Content Placeholder 2" descr="Tree diagram for two selections shows: first selection gives M or W; second selection for both gives M or W; final outcome for each obtained is: M M or M W, W M or W W.&#10;">
            <a:extLst>
              <a:ext uri="{FF2B5EF4-FFF2-40B4-BE49-F238E27FC236}">
                <a16:creationId xmlns:a16="http://schemas.microsoft.com/office/drawing/2014/main" id="{78515A2A-366E-5E4F-97DA-AD89F6A502F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08617" y="2530973"/>
            <a:ext cx="3501367" cy="35650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CA5B51-24A2-CA49-A35E-44F02FCCF274}"/>
              </a:ext>
            </a:extLst>
          </p:cNvPr>
          <p:cNvSpPr>
            <a:spLocks noGrp="1"/>
          </p:cNvSpPr>
          <p:nvPr>
            <p:ph type="title"/>
          </p:nvPr>
        </p:nvSpPr>
        <p:spPr>
          <a:xfrm>
            <a:off x="304800" y="404158"/>
            <a:ext cx="8534400" cy="990599"/>
          </a:xfrm>
        </p:spPr>
        <p:txBody>
          <a:bodyPr>
            <a:normAutofit fontScale="90000"/>
          </a:bodyPr>
          <a:lstStyle/>
          <a:p>
            <a:r>
              <a:rPr lang="en-US" dirty="0"/>
              <a:t>Note how the trees for the last 2 examples have identical structures:</a:t>
            </a:r>
          </a:p>
        </p:txBody>
      </p:sp>
      <p:sp>
        <p:nvSpPr>
          <p:cNvPr id="4" name="Slide Number Placeholder 3">
            <a:extLst>
              <a:ext uri="{FF2B5EF4-FFF2-40B4-BE49-F238E27FC236}">
                <a16:creationId xmlns:a16="http://schemas.microsoft.com/office/drawing/2014/main" id="{64FC6805-851F-8B47-872D-6FE1A0B1564E}"/>
              </a:ext>
            </a:extLst>
          </p:cNvPr>
          <p:cNvSpPr>
            <a:spLocks noGrp="1"/>
          </p:cNvSpPr>
          <p:nvPr>
            <p:ph type="sldNum" sz="quarter" idx="10"/>
          </p:nvPr>
        </p:nvSpPr>
        <p:spPr/>
        <p:txBody>
          <a:bodyPr/>
          <a:lstStyle/>
          <a:p>
            <a:fld id="{67B19427-F580-D146-B60E-4CADEE75497F}" type="slidenum">
              <a:rPr lang="en-US" smtClean="0"/>
              <a:pPr/>
              <a:t>7</a:t>
            </a:fld>
            <a:endParaRPr lang="en-US" dirty="0"/>
          </a:p>
        </p:txBody>
      </p:sp>
      <p:sp>
        <p:nvSpPr>
          <p:cNvPr id="5" name="Footer Placeholder 4">
            <a:extLst>
              <a:ext uri="{FF2B5EF4-FFF2-40B4-BE49-F238E27FC236}">
                <a16:creationId xmlns:a16="http://schemas.microsoft.com/office/drawing/2014/main" id="{774068BD-96F8-EC48-9AD3-056A02C362C0}"/>
              </a:ext>
            </a:extLst>
          </p:cNvPr>
          <p:cNvSpPr>
            <a:spLocks noGrp="1"/>
          </p:cNvSpPr>
          <p:nvPr>
            <p:ph type="ftr" sz="quarter" idx="11"/>
          </p:nvPr>
        </p:nvSpPr>
        <p:spPr/>
        <p:txBody>
          <a:bodyPr/>
          <a:lstStyle/>
          <a:p>
            <a:r>
              <a:rPr lang="en-IN"/>
              <a:t>Copyright ©2016 John Wiley &amp; Sons, Inc. </a:t>
            </a:r>
            <a:endParaRPr lang="en-US" dirty="0"/>
          </a:p>
        </p:txBody>
      </p:sp>
      <p:pic>
        <p:nvPicPr>
          <p:cNvPr id="6" name="Content Placeholder 2" descr="Tree diagram for two tosses of coin shows: first toss gives head H or tail T, second toss for both gives H or T, final outcome obtained from each as H H and H T, T H and T T.&#10;">
            <a:extLst>
              <a:ext uri="{FF2B5EF4-FFF2-40B4-BE49-F238E27FC236}">
                <a16:creationId xmlns:a16="http://schemas.microsoft.com/office/drawing/2014/main" id="{AD0790A9-BC46-8F44-81C9-9B95AA186CD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756009"/>
            <a:ext cx="4724400" cy="38846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Content Placeholder 2" descr="Tree diagram for two selections shows: first selection gives M or W; second selection for both gives M or W; final outcome for each obtained is: M M or M W, W M or W W.&#10;">
            <a:extLst>
              <a:ext uri="{FF2B5EF4-FFF2-40B4-BE49-F238E27FC236}">
                <a16:creationId xmlns:a16="http://schemas.microsoft.com/office/drawing/2014/main" id="{12084AD9-92E1-3E46-9955-B8D91A2F9D25}"/>
              </a:ext>
            </a:extLst>
          </p:cNvPr>
          <p:cNvPicPr>
            <a:picLocks noGrp="1" noChangeAspect="1" noChangeArrowheads="1"/>
          </p:cNvPicPr>
          <p:nvPr>
            <p:ph sz="quarter" idx="16"/>
          </p:nvPr>
        </p:nvPicPr>
        <p:blipFill>
          <a:blip r:embed="rId3">
            <a:extLst>
              <a:ext uri="{28A0092B-C50C-407E-A947-70E740481C1C}">
                <a14:useLocalDpi xmlns:a14="http://schemas.microsoft.com/office/drawing/2010/main" val="0"/>
              </a:ext>
            </a:extLst>
          </a:blip>
          <a:srcRect/>
          <a:stretch>
            <a:fillRect/>
          </a:stretch>
        </p:blipFill>
        <p:spPr bwMode="auto">
          <a:xfrm>
            <a:off x="4746170" y="1752600"/>
            <a:ext cx="3940629" cy="40003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585740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D3A942-C92F-4506-99CC-7B5805122AA8}"/>
              </a:ext>
            </a:extLst>
          </p:cNvPr>
          <p:cNvSpPr>
            <a:spLocks noGrp="1"/>
          </p:cNvSpPr>
          <p:nvPr>
            <p:ph type="title"/>
          </p:nvPr>
        </p:nvSpPr>
        <p:spPr>
          <a:xfrm>
            <a:off x="304800" y="596097"/>
            <a:ext cx="8534400" cy="838199"/>
          </a:xfrm>
        </p:spPr>
        <p:txBody>
          <a:bodyPr>
            <a:normAutofit/>
          </a:bodyPr>
          <a:lstStyle/>
          <a:p>
            <a:r>
              <a:rPr lang="en-US" dirty="0"/>
              <a:t>Events: Simple and Compound</a:t>
            </a:r>
            <a:endParaRPr lang="en-US" sz="2200" b="0" dirty="0"/>
          </a:p>
        </p:txBody>
      </p:sp>
      <p:sp>
        <p:nvSpPr>
          <p:cNvPr id="3" name="Content Placeholder 2">
            <a:extLst>
              <a:ext uri="{FF2B5EF4-FFF2-40B4-BE49-F238E27FC236}">
                <a16:creationId xmlns:a16="http://schemas.microsoft.com/office/drawing/2014/main" id="{238DA68F-4EE6-4DDF-9C44-164C77DE521B}"/>
              </a:ext>
            </a:extLst>
          </p:cNvPr>
          <p:cNvSpPr>
            <a:spLocks noGrp="1"/>
          </p:cNvSpPr>
          <p:nvPr>
            <p:ph sz="quarter" idx="15"/>
          </p:nvPr>
        </p:nvSpPr>
        <p:spPr>
          <a:xfrm>
            <a:off x="304800" y="1447799"/>
            <a:ext cx="8686799" cy="4814103"/>
          </a:xfrm>
        </p:spPr>
        <p:txBody>
          <a:bodyPr/>
          <a:lstStyle/>
          <a:p>
            <a:pPr marL="0" indent="0">
              <a:buNone/>
            </a:pPr>
            <a:r>
              <a:rPr lang="en-US" sz="2800" b="1" dirty="0">
                <a:solidFill>
                  <a:srgbClr val="00007F"/>
                </a:solidFill>
              </a:rPr>
              <a:t>Definition</a:t>
            </a:r>
          </a:p>
          <a:p>
            <a:pPr marL="0" indent="0">
              <a:buNone/>
            </a:pPr>
            <a:r>
              <a:rPr lang="en-US" sz="2800" dirty="0"/>
              <a:t>An </a:t>
            </a:r>
            <a:r>
              <a:rPr lang="en-US" sz="2800" b="1" dirty="0">
                <a:solidFill>
                  <a:schemeClr val="accent2"/>
                </a:solidFill>
              </a:rPr>
              <a:t>event</a:t>
            </a:r>
            <a:r>
              <a:rPr lang="en-US" sz="2800" dirty="0"/>
              <a:t> is a collection of one or more of the outcomes of an experiment.</a:t>
            </a:r>
          </a:p>
          <a:p>
            <a:pPr marL="0" indent="0">
              <a:buNone/>
            </a:pPr>
            <a:r>
              <a:rPr lang="en-US" sz="2800" dirty="0"/>
              <a:t>An event that consists of a single outcome is </a:t>
            </a:r>
            <a:r>
              <a:rPr lang="en-US" sz="2800" b="1" dirty="0">
                <a:solidFill>
                  <a:schemeClr val="accent2"/>
                </a:solidFill>
              </a:rPr>
              <a:t>simple</a:t>
            </a:r>
            <a:r>
              <a:rPr lang="en-US" sz="2800" dirty="0"/>
              <a:t>.</a:t>
            </a:r>
          </a:p>
          <a:p>
            <a:pPr marL="0" indent="0">
              <a:buNone/>
            </a:pPr>
            <a:r>
              <a:rPr lang="en-US" sz="2800" b="1" dirty="0"/>
              <a:t>Example</a:t>
            </a:r>
            <a:r>
              <a:rPr lang="en-US" sz="2800" dirty="0"/>
              <a:t>: for the experiment of selecting 2 workers and recording their genders, the simple events are</a:t>
            </a:r>
          </a:p>
          <a:p>
            <a:pPr marL="0" indent="0">
              <a:buNone/>
            </a:pPr>
            <a:endParaRPr lang="en-US" sz="2800" dirty="0"/>
          </a:p>
          <a:p>
            <a:pPr marL="0" indent="0">
              <a:buNone/>
            </a:pPr>
            <a:r>
              <a:rPr lang="en-US" sz="2800" dirty="0"/>
              <a:t>A </a:t>
            </a:r>
            <a:r>
              <a:rPr lang="en-US" sz="2800" b="1" dirty="0">
                <a:solidFill>
                  <a:schemeClr val="accent2"/>
                </a:solidFill>
              </a:rPr>
              <a:t>compound event</a:t>
            </a:r>
            <a:r>
              <a:rPr lang="en-US" sz="2800" dirty="0"/>
              <a:t> is a collection of more than one outcome for an experiment.</a:t>
            </a:r>
          </a:p>
          <a:p>
            <a:pPr marL="0" indent="0">
              <a:buNone/>
            </a:pPr>
            <a:r>
              <a:rPr lang="en-US" sz="2800" dirty="0"/>
              <a:t>An example is provided on the next slide.</a:t>
            </a:r>
          </a:p>
          <a:p>
            <a:pPr marL="0" indent="0">
              <a:buNone/>
            </a:pPr>
            <a:endParaRPr lang="en-US" sz="2800" dirty="0"/>
          </a:p>
          <a:p>
            <a:pPr marL="0" indent="0">
              <a:buNone/>
            </a:pPr>
            <a:endParaRPr lang="en-US" sz="2800" dirty="0"/>
          </a:p>
        </p:txBody>
      </p:sp>
      <p:sp>
        <p:nvSpPr>
          <p:cNvPr id="5" name="Slide Number Placeholder 4">
            <a:extLst>
              <a:ext uri="{FF2B5EF4-FFF2-40B4-BE49-F238E27FC236}">
                <a16:creationId xmlns:a16="http://schemas.microsoft.com/office/drawing/2014/main" id="{C8A18D34-A4F4-418B-BAAD-2DC5F5E22DB2}"/>
              </a:ext>
            </a:extLst>
          </p:cNvPr>
          <p:cNvSpPr>
            <a:spLocks noGrp="1"/>
          </p:cNvSpPr>
          <p:nvPr>
            <p:ph type="sldNum" sz="quarter" idx="10"/>
          </p:nvPr>
        </p:nvSpPr>
        <p:spPr/>
        <p:txBody>
          <a:bodyPr/>
          <a:lstStyle/>
          <a:p>
            <a:fld id="{67B19427-F580-D146-B60E-4CADEE75497F}" type="slidenum">
              <a:rPr lang="en-US" smtClean="0"/>
              <a:pPr/>
              <a:t>8</a:t>
            </a:fld>
            <a:endParaRPr lang="en-US" dirty="0"/>
          </a:p>
        </p:txBody>
      </p:sp>
      <p:graphicFrame>
        <p:nvGraphicFramePr>
          <p:cNvPr id="7" name="Content Placeholder 8" descr="E sub 1 = {M M}, E sub 2 = {M W}, E sub 3 = {W M}, and E sub 4 = {W W}.">
            <a:extLst>
              <a:ext uri="{FF2B5EF4-FFF2-40B4-BE49-F238E27FC236}">
                <a16:creationId xmlns:a16="http://schemas.microsoft.com/office/drawing/2014/main" id="{23AA4AED-6EF1-7D4D-97BF-551BB9449F75}"/>
              </a:ext>
            </a:extLst>
          </p:cNvPr>
          <p:cNvGraphicFramePr>
            <a:graphicFrameLocks noChangeAspect="1"/>
          </p:cNvGraphicFramePr>
          <p:nvPr>
            <p:extLst>
              <p:ext uri="{D42A27DB-BD31-4B8C-83A1-F6EECF244321}">
                <p14:modId xmlns:p14="http://schemas.microsoft.com/office/powerpoint/2010/main" val="1882847651"/>
              </p:ext>
            </p:extLst>
          </p:nvPr>
        </p:nvGraphicFramePr>
        <p:xfrm>
          <a:off x="457200" y="4343400"/>
          <a:ext cx="7874000" cy="469900"/>
        </p:xfrm>
        <a:graphic>
          <a:graphicData uri="http://schemas.openxmlformats.org/presentationml/2006/ole">
            <mc:AlternateContent xmlns:mc="http://schemas.openxmlformats.org/markup-compatibility/2006">
              <mc:Choice xmlns:v="urn:schemas-microsoft-com:vml" Requires="v">
                <p:oleObj name="Equation" r:id="rId2" imgW="7873920" imgH="469800" progId="Equation.DSMT4">
                  <p:embed/>
                </p:oleObj>
              </mc:Choice>
              <mc:Fallback>
                <p:oleObj name="Equation" r:id="rId2" imgW="7873920" imgH="469800" progId="Equation.DSMT4">
                  <p:embed/>
                  <p:pic>
                    <p:nvPicPr>
                      <p:cNvPr id="7" name="Content Placeholder 8" descr="E sub 1 = {M M}, E sub 2 = {M W}, E sub 3 = {W M}, and E sub 4 = {W W}.">
                        <a:extLst>
                          <a:ext uri="{FF2B5EF4-FFF2-40B4-BE49-F238E27FC236}">
                            <a16:creationId xmlns:a16="http://schemas.microsoft.com/office/drawing/2014/main" id="{23AA4AED-6EF1-7D4D-97BF-551BB9449F75}"/>
                          </a:ext>
                        </a:extLst>
                      </p:cNvPr>
                      <p:cNvPicPr>
                        <a:picLocks noChangeAspect="1" noChangeArrowheads="1"/>
                      </p:cNvPicPr>
                      <p:nvPr/>
                    </p:nvPicPr>
                    <p:blipFill>
                      <a:blip r:embed="rId3"/>
                      <a:srcRect/>
                      <a:stretch>
                        <a:fillRect/>
                      </a:stretch>
                    </p:blipFill>
                    <p:spPr bwMode="auto">
                      <a:xfrm>
                        <a:off x="457200" y="4343400"/>
                        <a:ext cx="7874000" cy="469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28259570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 of compound event 4-5</a:t>
            </a:r>
          </a:p>
        </p:txBody>
      </p:sp>
      <p:sp>
        <p:nvSpPr>
          <p:cNvPr id="3" name="Content Placeholder 2"/>
          <p:cNvSpPr>
            <a:spLocks noGrp="1"/>
          </p:cNvSpPr>
          <p:nvPr>
            <p:ph sz="quarter" idx="16"/>
          </p:nvPr>
        </p:nvSpPr>
        <p:spPr>
          <a:xfrm>
            <a:off x="273934" y="1591519"/>
            <a:ext cx="8763000" cy="4756150"/>
          </a:xfrm>
        </p:spPr>
        <p:txBody>
          <a:bodyPr/>
          <a:lstStyle/>
          <a:p>
            <a:r>
              <a:rPr lang="en-US" dirty="0"/>
              <a:t>Select 2 workers and record their genders.</a:t>
            </a:r>
          </a:p>
          <a:p>
            <a:r>
              <a:rPr lang="en-US" dirty="0"/>
              <a:t>Let </a:t>
            </a:r>
            <a:r>
              <a:rPr lang="en-US" i="1" dirty="0"/>
              <a:t>A</a:t>
            </a:r>
            <a:r>
              <a:rPr lang="en-US" dirty="0"/>
              <a:t> be the event that at most one man is selected. </a:t>
            </a:r>
          </a:p>
          <a:p>
            <a:r>
              <a:rPr lang="en-US" dirty="0">
                <a:latin typeface="Times New Roman" pitchFamily="18" charset="0"/>
              </a:rPr>
              <a:t>Here at most one man means one or no man is selected.</a:t>
            </a:r>
          </a:p>
          <a:p>
            <a:r>
              <a:rPr lang="en-US" dirty="0">
                <a:latin typeface="Times New Roman" pitchFamily="18" charset="0"/>
              </a:rPr>
              <a:t>Event </a:t>
            </a:r>
            <a:r>
              <a:rPr lang="en-US" i="1" dirty="0">
                <a:latin typeface="Times New Roman" pitchFamily="18" charset="0"/>
              </a:rPr>
              <a:t>A</a:t>
            </a:r>
            <a:r>
              <a:rPr lang="en-US" dirty="0">
                <a:latin typeface="Times New Roman" pitchFamily="18" charset="0"/>
              </a:rPr>
              <a:t> will occur if either no man or one man is selected:</a:t>
            </a:r>
          </a:p>
          <a:p>
            <a:endParaRPr lang="en-US" dirty="0">
              <a:latin typeface="Times New Roman" pitchFamily="18" charset="0"/>
            </a:endParaRPr>
          </a:p>
          <a:p>
            <a:r>
              <a:rPr lang="en-US" dirty="0">
                <a:latin typeface="Times New Roman" pitchFamily="18" charset="0"/>
              </a:rPr>
              <a:t>Because event </a:t>
            </a:r>
            <a:r>
              <a:rPr lang="en-US" i="1" dirty="0">
                <a:latin typeface="Times New Roman" pitchFamily="18" charset="0"/>
              </a:rPr>
              <a:t>A</a:t>
            </a:r>
            <a:r>
              <a:rPr lang="en-US" dirty="0">
                <a:latin typeface="Times New Roman" pitchFamily="18" charset="0"/>
              </a:rPr>
              <a:t> contains</a:t>
            </a:r>
          </a:p>
          <a:p>
            <a:r>
              <a:rPr lang="en-US" dirty="0">
                <a:latin typeface="Times New Roman" pitchFamily="18" charset="0"/>
              </a:rPr>
              <a:t>more than one outcome,</a:t>
            </a:r>
          </a:p>
          <a:p>
            <a:r>
              <a:rPr lang="en-US" dirty="0">
                <a:latin typeface="Times New Roman" pitchFamily="18" charset="0"/>
              </a:rPr>
              <a:t>it is a compound event.</a:t>
            </a:r>
          </a:p>
          <a:p>
            <a:r>
              <a:rPr lang="en-US" dirty="0">
                <a:latin typeface="Times New Roman" pitchFamily="18" charset="0"/>
              </a:rPr>
              <a:t>Here is its </a:t>
            </a:r>
            <a:r>
              <a:rPr lang="en-US" b="1" dirty="0">
                <a:latin typeface="Times New Roman" pitchFamily="18" charset="0"/>
              </a:rPr>
              <a:t>Venn Diagram-&gt;</a:t>
            </a:r>
            <a:endParaRPr lang="en-US" b="1" dirty="0"/>
          </a:p>
        </p:txBody>
      </p:sp>
      <p:sp>
        <p:nvSpPr>
          <p:cNvPr id="4" name="Slide Number Placeholder 3"/>
          <p:cNvSpPr>
            <a:spLocks noGrp="1"/>
          </p:cNvSpPr>
          <p:nvPr>
            <p:ph type="sldNum" sz="quarter" idx="10"/>
          </p:nvPr>
        </p:nvSpPr>
        <p:spPr/>
        <p:txBody>
          <a:bodyPr/>
          <a:lstStyle/>
          <a:p>
            <a:fld id="{67B19427-F580-D146-B60E-4CADEE75497F}" type="slidenum">
              <a:rPr lang="en-US" smtClean="0"/>
              <a:pPr/>
              <a:t>9</a:t>
            </a:fld>
            <a:endParaRPr lang="en-US" dirty="0"/>
          </a:p>
        </p:txBody>
      </p:sp>
      <p:sp>
        <p:nvSpPr>
          <p:cNvPr id="6" name="Content Placeholder 2">
            <a:extLst>
              <a:ext uri="{FF2B5EF4-FFF2-40B4-BE49-F238E27FC236}">
                <a16:creationId xmlns:a16="http://schemas.microsoft.com/office/drawing/2014/main" id="{0E06DC6E-FD54-1443-B43D-2CF161CC77A1}"/>
              </a:ext>
            </a:extLst>
          </p:cNvPr>
          <p:cNvSpPr txBox="1">
            <a:spLocks/>
          </p:cNvSpPr>
          <p:nvPr/>
        </p:nvSpPr>
        <p:spPr>
          <a:xfrm>
            <a:off x="304800" y="2835796"/>
            <a:ext cx="8534400" cy="1295400"/>
          </a:xfrm>
          <a:prstGeom prst="rect">
            <a:avLst/>
          </a:prstGeom>
        </p:spPr>
        <p:txBody>
          <a:bodyPr/>
          <a:lstStyle>
            <a:lvl1pPr marL="0" indent="0" algn="l" defTabSz="914400" rtl="0" eaLnBrk="1" latinLnBrk="0" hangingPunct="1">
              <a:lnSpc>
                <a:spcPct val="90000"/>
              </a:lnSpc>
              <a:spcBef>
                <a:spcPts val="1000"/>
              </a:spcBef>
              <a:buFont typeface="Arial"/>
              <a:buNone/>
              <a:defRPr sz="2800" b="0" i="0" kern="1200">
                <a:solidFill>
                  <a:schemeClr val="tx1"/>
                </a:solidFill>
                <a:latin typeface="Times New Roman" charset="0"/>
                <a:ea typeface="Times New Roman" charset="0"/>
                <a:cs typeface="Times New Roman" charset="0"/>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endParaRPr lang="en-US" dirty="0">
              <a:latin typeface="Times New Roman" pitchFamily="18" charset="0"/>
            </a:endParaRPr>
          </a:p>
        </p:txBody>
      </p:sp>
      <p:graphicFrame>
        <p:nvGraphicFramePr>
          <p:cNvPr id="7" name="Content Placeholder 9" descr="A = {M W, W M, W W}.">
            <a:extLst>
              <a:ext uri="{FF2B5EF4-FFF2-40B4-BE49-F238E27FC236}">
                <a16:creationId xmlns:a16="http://schemas.microsoft.com/office/drawing/2014/main" id="{14D29ACD-4E0E-0044-AEAB-F251B340C7BD}"/>
              </a:ext>
            </a:extLst>
          </p:cNvPr>
          <p:cNvGraphicFramePr>
            <a:graphicFrameLocks noChangeAspect="1"/>
          </p:cNvGraphicFramePr>
          <p:nvPr>
            <p:extLst>
              <p:ext uri="{D42A27DB-BD31-4B8C-83A1-F6EECF244321}">
                <p14:modId xmlns:p14="http://schemas.microsoft.com/office/powerpoint/2010/main" val="3462929679"/>
              </p:ext>
            </p:extLst>
          </p:nvPr>
        </p:nvGraphicFramePr>
        <p:xfrm>
          <a:off x="436849" y="3648596"/>
          <a:ext cx="3556000" cy="482600"/>
        </p:xfrm>
        <a:graphic>
          <a:graphicData uri="http://schemas.openxmlformats.org/presentationml/2006/ole">
            <mc:AlternateContent xmlns:mc="http://schemas.openxmlformats.org/markup-compatibility/2006">
              <mc:Choice xmlns:v="urn:schemas-microsoft-com:vml" Requires="v">
                <p:oleObj name="Equation" r:id="rId2" imgW="3555720" imgH="482400" progId="Equation.DSMT4">
                  <p:embed/>
                </p:oleObj>
              </mc:Choice>
              <mc:Fallback>
                <p:oleObj name="Equation" r:id="rId2" imgW="3555720" imgH="482400" progId="Equation.DSMT4">
                  <p:embed/>
                  <p:pic>
                    <p:nvPicPr>
                      <p:cNvPr id="7" name="Content Placeholder 9" descr="A = {M W, W M, W W}.">
                        <a:extLst>
                          <a:ext uri="{FF2B5EF4-FFF2-40B4-BE49-F238E27FC236}">
                            <a16:creationId xmlns:a16="http://schemas.microsoft.com/office/drawing/2014/main" id="{14D29ACD-4E0E-0044-AEAB-F251B340C7B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36849" y="3648596"/>
                        <a:ext cx="3556000" cy="482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pic>
        <p:nvPicPr>
          <p:cNvPr id="9" name="Content Placeholder 2" descr="Diagram to illustrate compound event A with two selections contains M W, W M, W W in circle for event A. M M is outside event A.&#10;">
            <a:extLst>
              <a:ext uri="{FF2B5EF4-FFF2-40B4-BE49-F238E27FC236}">
                <a16:creationId xmlns:a16="http://schemas.microsoft.com/office/drawing/2014/main" id="{36D757FF-0D59-2442-AA6A-74253569118F}"/>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72000" y="3625559"/>
            <a:ext cx="3885783" cy="27374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7"/>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theme/theme1.xml><?xml version="1.0" encoding="utf-8"?>
<a:theme xmlns:a="http://schemas.openxmlformats.org/drawingml/2006/main" name="Opener">
  <a:themeElements>
    <a:clrScheme name="Standard Design">
      <a:dk1>
        <a:srgbClr val="000000"/>
      </a:dk1>
      <a:lt1>
        <a:srgbClr val="FFFFFF"/>
      </a:lt1>
      <a:dk2>
        <a:srgbClr val="1A698A"/>
      </a:dk2>
      <a:lt2>
        <a:srgbClr val="FFFEFE"/>
      </a:lt2>
      <a:accent1>
        <a:srgbClr val="196E78"/>
      </a:accent1>
      <a:accent2>
        <a:srgbClr val="911B21"/>
      </a:accent2>
      <a:accent3>
        <a:srgbClr val="73653A"/>
      </a:accent3>
      <a:accent4>
        <a:srgbClr val="15344A"/>
      </a:accent4>
      <a:accent5>
        <a:srgbClr val="5A6F80"/>
      </a:accent5>
      <a:accent6>
        <a:srgbClr val="404140"/>
      </a:accent6>
      <a:hlink>
        <a:srgbClr val="1A698A"/>
      </a:hlink>
      <a:folHlink>
        <a:srgbClr val="4F3B58"/>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hapter Outline">
  <a:themeElements>
    <a:clrScheme name="Standard Design">
      <a:dk1>
        <a:srgbClr val="000000"/>
      </a:dk1>
      <a:lt1>
        <a:srgbClr val="FFFFFF"/>
      </a:lt1>
      <a:dk2>
        <a:srgbClr val="1A698A"/>
      </a:dk2>
      <a:lt2>
        <a:srgbClr val="FFFEFE"/>
      </a:lt2>
      <a:accent1>
        <a:srgbClr val="196E78"/>
      </a:accent1>
      <a:accent2>
        <a:srgbClr val="911B21"/>
      </a:accent2>
      <a:accent3>
        <a:srgbClr val="73653A"/>
      </a:accent3>
      <a:accent4>
        <a:srgbClr val="15344A"/>
      </a:accent4>
      <a:accent5>
        <a:srgbClr val="5A6F80"/>
      </a:accent5>
      <a:accent6>
        <a:srgbClr val="404140"/>
      </a:accent6>
      <a:hlink>
        <a:srgbClr val="1A698A"/>
      </a:hlink>
      <a:folHlink>
        <a:srgbClr val="4F3B58"/>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Learning Objectives">
  <a:themeElements>
    <a:clrScheme name="Standard Design">
      <a:dk1>
        <a:srgbClr val="000000"/>
      </a:dk1>
      <a:lt1>
        <a:srgbClr val="FFFFFF"/>
      </a:lt1>
      <a:dk2>
        <a:srgbClr val="1A698A"/>
      </a:dk2>
      <a:lt2>
        <a:srgbClr val="FFFEFE"/>
      </a:lt2>
      <a:accent1>
        <a:srgbClr val="196E78"/>
      </a:accent1>
      <a:accent2>
        <a:srgbClr val="911B21"/>
      </a:accent2>
      <a:accent3>
        <a:srgbClr val="73653A"/>
      </a:accent3>
      <a:accent4>
        <a:srgbClr val="15344A"/>
      </a:accent4>
      <a:accent5>
        <a:srgbClr val="5A6F80"/>
      </a:accent5>
      <a:accent6>
        <a:srgbClr val="404140"/>
      </a:accent6>
      <a:hlink>
        <a:srgbClr val="1A698A"/>
      </a:hlink>
      <a:folHlink>
        <a:srgbClr val="4F3B58"/>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Concept Check Question">
  <a:themeElements>
    <a:clrScheme name="Standard Design">
      <a:dk1>
        <a:srgbClr val="000000"/>
      </a:dk1>
      <a:lt1>
        <a:srgbClr val="FFFFFF"/>
      </a:lt1>
      <a:dk2>
        <a:srgbClr val="1A698A"/>
      </a:dk2>
      <a:lt2>
        <a:srgbClr val="FFFEFE"/>
      </a:lt2>
      <a:accent1>
        <a:srgbClr val="196E78"/>
      </a:accent1>
      <a:accent2>
        <a:srgbClr val="911B21"/>
      </a:accent2>
      <a:accent3>
        <a:srgbClr val="73653A"/>
      </a:accent3>
      <a:accent4>
        <a:srgbClr val="15344A"/>
      </a:accent4>
      <a:accent5>
        <a:srgbClr val="5A6F80"/>
      </a:accent5>
      <a:accent6>
        <a:srgbClr val="404140"/>
      </a:accent6>
      <a:hlink>
        <a:srgbClr val="1A698A"/>
      </a:hlink>
      <a:folHlink>
        <a:srgbClr val="4F3B58"/>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Key Term">
  <a:themeElements>
    <a:clrScheme name="Standard Design">
      <a:dk1>
        <a:srgbClr val="000000"/>
      </a:dk1>
      <a:lt1>
        <a:srgbClr val="FFFFFF"/>
      </a:lt1>
      <a:dk2>
        <a:srgbClr val="1A698A"/>
      </a:dk2>
      <a:lt2>
        <a:srgbClr val="FFFEFE"/>
      </a:lt2>
      <a:accent1>
        <a:srgbClr val="196E78"/>
      </a:accent1>
      <a:accent2>
        <a:srgbClr val="911B21"/>
      </a:accent2>
      <a:accent3>
        <a:srgbClr val="73653A"/>
      </a:accent3>
      <a:accent4>
        <a:srgbClr val="15344A"/>
      </a:accent4>
      <a:accent5>
        <a:srgbClr val="5A6F80"/>
      </a:accent5>
      <a:accent6>
        <a:srgbClr val="404140"/>
      </a:accent6>
      <a:hlink>
        <a:srgbClr val="1A698A"/>
      </a:hlink>
      <a:folHlink>
        <a:srgbClr val="4F3B58"/>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Image Slide Master">
  <a:themeElements>
    <a:clrScheme name="Standard Design">
      <a:dk1>
        <a:srgbClr val="000000"/>
      </a:dk1>
      <a:lt1>
        <a:srgbClr val="FFFFFF"/>
      </a:lt1>
      <a:dk2>
        <a:srgbClr val="1A698A"/>
      </a:dk2>
      <a:lt2>
        <a:srgbClr val="FFFEFE"/>
      </a:lt2>
      <a:accent1>
        <a:srgbClr val="196E78"/>
      </a:accent1>
      <a:accent2>
        <a:srgbClr val="911B21"/>
      </a:accent2>
      <a:accent3>
        <a:srgbClr val="73653A"/>
      </a:accent3>
      <a:accent4>
        <a:srgbClr val="15344A"/>
      </a:accent4>
      <a:accent5>
        <a:srgbClr val="5A6F80"/>
      </a:accent5>
      <a:accent6>
        <a:srgbClr val="404140"/>
      </a:accent6>
      <a:hlink>
        <a:srgbClr val="1A698A"/>
      </a:hlink>
      <a:folHlink>
        <a:srgbClr val="4F3B58"/>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Custom Design">
  <a:themeElements>
    <a:clrScheme name="Standard Design">
      <a:dk1>
        <a:srgbClr val="000000"/>
      </a:dk1>
      <a:lt1>
        <a:srgbClr val="FFFFFF"/>
      </a:lt1>
      <a:dk2>
        <a:srgbClr val="1A698A"/>
      </a:dk2>
      <a:lt2>
        <a:srgbClr val="FFFEFE"/>
      </a:lt2>
      <a:accent1>
        <a:srgbClr val="196E78"/>
      </a:accent1>
      <a:accent2>
        <a:srgbClr val="911B21"/>
      </a:accent2>
      <a:accent3>
        <a:srgbClr val="73653A"/>
      </a:accent3>
      <a:accent4>
        <a:srgbClr val="15344A"/>
      </a:accent4>
      <a:accent5>
        <a:srgbClr val="5A6F80"/>
      </a:accent5>
      <a:accent6>
        <a:srgbClr val="404140"/>
      </a:accent6>
      <a:hlink>
        <a:srgbClr val="1A698A"/>
      </a:hlink>
      <a:folHlink>
        <a:srgbClr val="4F3B58"/>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8.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70E39A3ED730EF40BC95659DEDC34250" ma:contentTypeVersion="4" ma:contentTypeDescription="Create a new document." ma:contentTypeScope="" ma:versionID="35ae4085b5cb6bde6e905c69dcb10e27">
  <xsd:schema xmlns:xsd="http://www.w3.org/2001/XMLSchema" xmlns:xs="http://www.w3.org/2001/XMLSchema" xmlns:p="http://schemas.microsoft.com/office/2006/metadata/properties" xmlns:ns2="2e108766-8a5d-4dd6-bf2d-0e83b2e3ea10" targetNamespace="http://schemas.microsoft.com/office/2006/metadata/properties" ma:root="true" ma:fieldsID="6e076ca49e7c802acdbea8cc88235627" ns2:_="">
    <xsd:import namespace="2e108766-8a5d-4dd6-bf2d-0e83b2e3ea10"/>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e108766-8a5d-4dd6-bf2d-0e83b2e3ea10"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936CF6A-C1C3-4ABA-ACA7-1D450D43CCA9}">
  <ds:schemaRefs>
    <ds:schemaRef ds:uri="http://schemas.microsoft.com/office/2006/metadata/properties"/>
    <ds:schemaRef ds:uri="http://www.w3.org/XML/1998/namespace"/>
    <ds:schemaRef ds:uri="http://purl.org/dc/terms/"/>
    <ds:schemaRef ds:uri="2e108766-8a5d-4dd6-bf2d-0e83b2e3ea10"/>
    <ds:schemaRef ds:uri="http://purl.org/dc/elements/1.1/"/>
    <ds:schemaRef ds:uri="http://schemas.microsoft.com/office/infopath/2007/PartnerControls"/>
    <ds:schemaRef ds:uri="http://schemas.microsoft.com/office/2006/documentManagement/types"/>
    <ds:schemaRef ds:uri="http://schemas.openxmlformats.org/package/2006/metadata/core-properties"/>
    <ds:schemaRef ds:uri="http://purl.org/dc/dcmitype/"/>
  </ds:schemaRefs>
</ds:datastoreItem>
</file>

<file path=customXml/itemProps2.xml><?xml version="1.0" encoding="utf-8"?>
<ds:datastoreItem xmlns:ds="http://schemas.openxmlformats.org/officeDocument/2006/customXml" ds:itemID="{BF7605ED-CCB9-4441-91E0-7F14D93A170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e108766-8a5d-4dd6-bf2d-0e83b2e3ea1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A93F815B-6E6B-437C-95EA-B6C979BFBC9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17584</TotalTime>
  <Words>1811</Words>
  <Application>Microsoft Office PowerPoint</Application>
  <PresentationFormat>On-screen Show (4:3)</PresentationFormat>
  <Paragraphs>218</Paragraphs>
  <Slides>28</Slides>
  <Notes>6</Notes>
  <HiddenSlides>0</HiddenSlides>
  <MMClips>0</MMClips>
  <ScaleCrop>false</ScaleCrop>
  <HeadingPairs>
    <vt:vector size="8" baseType="variant">
      <vt:variant>
        <vt:lpstr>Fonts Used</vt:lpstr>
      </vt:variant>
      <vt:variant>
        <vt:i4>7</vt:i4>
      </vt:variant>
      <vt:variant>
        <vt:lpstr>Theme</vt:lpstr>
      </vt:variant>
      <vt:variant>
        <vt:i4>7</vt:i4>
      </vt:variant>
      <vt:variant>
        <vt:lpstr>Embedded OLE Servers</vt:lpstr>
      </vt:variant>
      <vt:variant>
        <vt:i4>1</vt:i4>
      </vt:variant>
      <vt:variant>
        <vt:lpstr>Slide Titles</vt:lpstr>
      </vt:variant>
      <vt:variant>
        <vt:i4>28</vt:i4>
      </vt:variant>
    </vt:vector>
  </HeadingPairs>
  <TitlesOfParts>
    <vt:vector size="43" baseType="lpstr">
      <vt:lpstr>Arial</vt:lpstr>
      <vt:lpstr>Calibri</vt:lpstr>
      <vt:lpstr>Courier New</vt:lpstr>
      <vt:lpstr>Source Sans Pro</vt:lpstr>
      <vt:lpstr>STIX</vt:lpstr>
      <vt:lpstr>Times New Roman</vt:lpstr>
      <vt:lpstr>Wingdings</vt:lpstr>
      <vt:lpstr>Opener</vt:lpstr>
      <vt:lpstr>Chapter Outline</vt:lpstr>
      <vt:lpstr>Learning Objectives</vt:lpstr>
      <vt:lpstr>Concept Check Question</vt:lpstr>
      <vt:lpstr>Key Term</vt:lpstr>
      <vt:lpstr>Image Slide Master</vt:lpstr>
      <vt:lpstr>Custom Design</vt:lpstr>
      <vt:lpstr>Equation</vt:lpstr>
      <vt:lpstr>PowerPoint Presentation</vt:lpstr>
      <vt:lpstr>4.1 Experiment, Outcomes, and Sample Space</vt:lpstr>
      <vt:lpstr>Table 4.1 Examples of Experiments, Outcomes, and Sample Spaces</vt:lpstr>
      <vt:lpstr>Example 4-1</vt:lpstr>
      <vt:lpstr>Example 4-2</vt:lpstr>
      <vt:lpstr>Example 4-3</vt:lpstr>
      <vt:lpstr>Note how the trees for the last 2 examples have identical structures:</vt:lpstr>
      <vt:lpstr>Events: Simple and Compound</vt:lpstr>
      <vt:lpstr>Example of compound event 4-5</vt:lpstr>
      <vt:lpstr>Example 4-6</vt:lpstr>
      <vt:lpstr>Example 4-6: Solution (1 of 6)</vt:lpstr>
      <vt:lpstr>Example 4-6: Solution (2 of 6)</vt:lpstr>
      <vt:lpstr>Example 4-6: Solution (3 of 6)</vt:lpstr>
      <vt:lpstr>Example 4-6: Solution (4 of 6)</vt:lpstr>
      <vt:lpstr>Example 4-6: Solution (5 of 6)</vt:lpstr>
      <vt:lpstr>Example 4-6: Solution (6 of 6)</vt:lpstr>
      <vt:lpstr>4.2 Calculating Probability</vt:lpstr>
      <vt:lpstr>Conceptual Approaches to Probability 1</vt:lpstr>
      <vt:lpstr>Example 4-8</vt:lpstr>
      <vt:lpstr>Example 4-9</vt:lpstr>
      <vt:lpstr>Conceptual Approaches to Probability 2</vt:lpstr>
      <vt:lpstr>Example 4-10</vt:lpstr>
      <vt:lpstr>Law of Large Numbers (LLN)</vt:lpstr>
      <vt:lpstr>LLN: Simulating the Tosses of a Coin</vt:lpstr>
      <vt:lpstr>Practice 2: When tossing a fair coin, if heads comes up on each of the first 10 tosses, what do you think the chance is that another head will come up on the next toss?  </vt:lpstr>
      <vt:lpstr>Disjoint and non-disjoint outcomes</vt:lpstr>
      <vt:lpstr>Union of non-disjoint events</vt:lpstr>
      <vt:lpstr>Union of non-disjoint events</vt:lpstr>
    </vt:vector>
  </TitlesOfParts>
  <Company>SPi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Introductory Statistics, 9e</dc:title>
  <dc:subject>Statistics</dc:subject>
  <dc:creator>Mann</dc:creator>
  <cp:lastModifiedBy>Victor Lee</cp:lastModifiedBy>
  <cp:revision>1911</cp:revision>
  <cp:lastPrinted>2017-04-26T13:25:47Z</cp:lastPrinted>
  <dcterms:created xsi:type="dcterms:W3CDTF">2017-04-21T14:49:46Z</dcterms:created>
  <dcterms:modified xsi:type="dcterms:W3CDTF">2024-07-11T20:15:14Z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0x01010070E39A3ED730EF40BC95659DEDC34250</vt:lpwstr>
  </property>
</Properties>
</file>