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6.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9" r:id="rId4"/>
    <p:sldMasterId id="2147483936" r:id="rId5"/>
    <p:sldMasterId id="2147483943" r:id="rId6"/>
    <p:sldMasterId id="2147483965" r:id="rId7"/>
    <p:sldMasterId id="2147483968" r:id="rId8"/>
    <p:sldMasterId id="2147483971" r:id="rId9"/>
    <p:sldMasterId id="2147483976" r:id="rId10"/>
  </p:sldMasterIdLst>
  <p:notesMasterIdLst>
    <p:notesMasterId r:id="rId46"/>
  </p:notesMasterIdLst>
  <p:sldIdLst>
    <p:sldId id="658" r:id="rId11"/>
    <p:sldId id="524" r:id="rId12"/>
    <p:sldId id="526" r:id="rId13"/>
    <p:sldId id="532" r:id="rId14"/>
    <p:sldId id="659" r:id="rId15"/>
    <p:sldId id="536" r:id="rId16"/>
    <p:sldId id="538" r:id="rId17"/>
    <p:sldId id="540" r:id="rId18"/>
    <p:sldId id="660" r:id="rId19"/>
    <p:sldId id="542" r:id="rId20"/>
    <p:sldId id="543" r:id="rId21"/>
    <p:sldId id="662" r:id="rId22"/>
    <p:sldId id="551" r:id="rId23"/>
    <p:sldId id="552" r:id="rId24"/>
    <p:sldId id="554" r:id="rId25"/>
    <p:sldId id="557" r:id="rId26"/>
    <p:sldId id="558" r:id="rId27"/>
    <p:sldId id="560" r:id="rId28"/>
    <p:sldId id="562" r:id="rId29"/>
    <p:sldId id="563" r:id="rId30"/>
    <p:sldId id="564" r:id="rId31"/>
    <p:sldId id="565" r:id="rId32"/>
    <p:sldId id="566" r:id="rId33"/>
    <p:sldId id="567" r:id="rId34"/>
    <p:sldId id="568" r:id="rId35"/>
    <p:sldId id="661" r:id="rId36"/>
    <p:sldId id="569" r:id="rId37"/>
    <p:sldId id="570" r:id="rId38"/>
    <p:sldId id="571" r:id="rId39"/>
    <p:sldId id="572" r:id="rId40"/>
    <p:sldId id="273" r:id="rId41"/>
    <p:sldId id="274" r:id="rId42"/>
    <p:sldId id="573" r:id="rId43"/>
    <p:sldId id="574" r:id="rId44"/>
    <p:sldId id="575" r:id="rId4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2" userDrawn="1">
          <p15:clr>
            <a:srgbClr val="A4A3A4"/>
          </p15:clr>
        </p15:guide>
        <p15:guide id="2" pos="2880" userDrawn="1">
          <p15:clr>
            <a:srgbClr val="A4A3A4"/>
          </p15:clr>
        </p15:guide>
        <p15:guide id="3" orient="horz" pos="1108" userDrawn="1">
          <p15:clr>
            <a:srgbClr val="A4A3A4"/>
          </p15:clr>
        </p15:guide>
        <p15:guide id="4" pos="4458" userDrawn="1">
          <p15:clr>
            <a:srgbClr val="A4A3A4"/>
          </p15:clr>
        </p15:guide>
        <p15:guide id="5" orient="horz" pos="1584">
          <p15:clr>
            <a:srgbClr val="A4A3A4"/>
          </p15:clr>
        </p15:guide>
        <p15:guide id="6" pos="4992">
          <p15:clr>
            <a:srgbClr val="A4A3A4"/>
          </p15:clr>
        </p15:guide>
        <p15:guide id="7" pos="1632">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rvin, Megan - Hoboken" initials="MG" lastIdx="38" clrIdx="0"/>
  <p:cmAuthor id="1" name="Michael, Leah - Indianapolis" initials="LM" lastIdx="9" clrIdx="1"/>
  <p:cmAuthor id="2" name="Heaney, Barbara - Hoboken" initials="BH" lastIdx="3" clrIdx="2"/>
  <p:cmAuthor id="3" name="Perry, Nancy - Hoboken" initials="NP" lastIdx="2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7F"/>
    <a:srgbClr val="931B21"/>
    <a:srgbClr val="930000"/>
    <a:srgbClr val="EAEAE9"/>
    <a:srgbClr val="E4E5E3"/>
    <a:srgbClr val="F2F2F1"/>
    <a:srgbClr val="EB97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324" autoAdjust="0"/>
    <p:restoredTop sz="90755" autoAdjust="0"/>
  </p:normalViewPr>
  <p:slideViewPr>
    <p:cSldViewPr>
      <p:cViewPr varScale="1">
        <p:scale>
          <a:sx n="58" d="100"/>
          <a:sy n="58" d="100"/>
        </p:scale>
        <p:origin x="1072" y="52"/>
      </p:cViewPr>
      <p:guideLst>
        <p:guide orient="horz" pos="2112"/>
        <p:guide pos="2880"/>
        <p:guide orient="horz" pos="1108"/>
        <p:guide pos="4458"/>
        <p:guide orient="horz" pos="1584"/>
        <p:guide pos="4992"/>
        <p:guide pos="1632"/>
      </p:guideLst>
    </p:cSldViewPr>
  </p:slideViewPr>
  <p:outlineViewPr>
    <p:cViewPr>
      <p:scale>
        <a:sx n="33" d="100"/>
        <a:sy n="33" d="100"/>
      </p:scale>
      <p:origin x="0" y="-93864"/>
    </p:cViewPr>
  </p:outlineViewPr>
  <p:notesTextViewPr>
    <p:cViewPr>
      <p:scale>
        <a:sx n="66" d="100"/>
        <a:sy n="66" d="100"/>
      </p:scale>
      <p:origin x="0" y="0"/>
    </p:cViewPr>
  </p:notesTextViewPr>
  <p:sorterViewPr>
    <p:cViewPr>
      <p:scale>
        <a:sx n="70" d="100"/>
        <a:sy n="70" d="100"/>
      </p:scale>
      <p:origin x="0" y="6254"/>
    </p:cViewPr>
  </p:sorterViewPr>
  <p:notesViewPr>
    <p:cSldViewPr>
      <p:cViewPr varScale="1">
        <p:scale>
          <a:sx n="91" d="100"/>
          <a:sy n="91" d="100"/>
        </p:scale>
        <p:origin x="2472" y="1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3" Type="http://schemas.openxmlformats.org/officeDocument/2006/relationships/customXml" Target="../customXml/item3.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slide" Target="slides/slide3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slide" Target="slides/slide35.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viewProps" Target="viewProps.xml"/><Relationship Id="rId10" Type="http://schemas.openxmlformats.org/officeDocument/2006/relationships/slideMaster" Target="slideMasters/slideMaster7.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slide" Target="slides/slide34.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slide" Target="slides/slide33.xml"/><Relationship Id="rId48" Type="http://schemas.openxmlformats.org/officeDocument/2006/relationships/presProps" Target="presProps.xml"/><Relationship Id="rId8" Type="http://schemas.openxmlformats.org/officeDocument/2006/relationships/slideMaster" Target="slideMasters/slideMaster5.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8.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5" Type="http://schemas.openxmlformats.org/officeDocument/2006/relationships/image" Target="../media/image9.wmf"/><Relationship Id="rId4"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194C1A8-DC4B-4329-AF88-FD913597DE85}" type="datetimeFigureOut">
              <a:rPr lang="en-US" smtClean="0"/>
              <a:pPr/>
              <a:t>3/8/2022</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A8073E54-D085-4E2E-B9A5-A53D7E51940E}" type="slidenum">
              <a:rPr lang="en-US" smtClean="0"/>
              <a:pPr/>
              <a:t>‹#›</a:t>
            </a:fld>
            <a:endParaRPr lang="en-US" dirty="0"/>
          </a:p>
        </p:txBody>
      </p:sp>
    </p:spTree>
    <p:extLst>
      <p:ext uri="{BB962C8B-B14F-4D97-AF65-F5344CB8AC3E}">
        <p14:creationId xmlns:p14="http://schemas.microsoft.com/office/powerpoint/2010/main" val="263075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to try P(College Graduate) x P(female| college graduate)</a:t>
            </a:r>
          </a:p>
        </p:txBody>
      </p:sp>
      <p:sp>
        <p:nvSpPr>
          <p:cNvPr id="4" name="Slide Number Placeholder 3"/>
          <p:cNvSpPr>
            <a:spLocks noGrp="1"/>
          </p:cNvSpPr>
          <p:nvPr>
            <p:ph type="sldNum" sz="quarter" idx="5"/>
          </p:nvPr>
        </p:nvSpPr>
        <p:spPr/>
        <p:txBody>
          <a:bodyPr/>
          <a:lstStyle/>
          <a:p>
            <a:fld id="{A8073E54-D085-4E2E-B9A5-A53D7E51940E}" type="slidenum">
              <a:rPr lang="en-US" smtClean="0"/>
              <a:pPr/>
              <a:t>11</a:t>
            </a:fld>
            <a:endParaRPr lang="en-US" dirty="0"/>
          </a:p>
        </p:txBody>
      </p:sp>
    </p:spTree>
    <p:extLst>
      <p:ext uri="{BB962C8B-B14F-4D97-AF65-F5344CB8AC3E}">
        <p14:creationId xmlns:p14="http://schemas.microsoft.com/office/powerpoint/2010/main" val="367299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fc3caad2_01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fc3caad2_0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78967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fc3caad2_01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fc3caad2_0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13130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er: Version A">
    <p:spTree>
      <p:nvGrpSpPr>
        <p:cNvPr id="1" name=""/>
        <p:cNvGrpSpPr/>
        <p:nvPr/>
      </p:nvGrpSpPr>
      <p:grpSpPr>
        <a:xfrm>
          <a:off x="0" y="0"/>
          <a:ext cx="0" cy="0"/>
          <a:chOff x="0" y="0"/>
          <a:chExt cx="0" cy="0"/>
        </a:xfrm>
      </p:grpSpPr>
      <p:sp>
        <p:nvSpPr>
          <p:cNvPr id="8" name="Title "/>
          <p:cNvSpPr>
            <a:spLocks noGrp="1"/>
          </p:cNvSpPr>
          <p:nvPr>
            <p:ph type="title" hasCustomPrompt="1"/>
          </p:nvPr>
        </p:nvSpPr>
        <p:spPr>
          <a:xfrm>
            <a:off x="152400" y="365125"/>
            <a:ext cx="8839200" cy="1387475"/>
          </a:xfrm>
          <a:prstGeom prst="rect">
            <a:avLst/>
          </a:prstGeom>
        </p:spPr>
        <p:txBody>
          <a:bodyPr anchor="b"/>
          <a:lstStyle>
            <a:lvl1pPr>
              <a:defRPr sz="6200" b="0" i="0" baseline="0">
                <a:latin typeface="Times New Roman" charset="0"/>
                <a:ea typeface="Times New Roman" charset="0"/>
                <a:cs typeface="Times New Roman" charset="0"/>
              </a:defRPr>
            </a:lvl1pPr>
          </a:lstStyle>
          <a:p>
            <a:r>
              <a:rPr lang="en-US" dirty="0"/>
              <a:t>Click to Edit Book Title</a:t>
            </a:r>
          </a:p>
        </p:txBody>
      </p:sp>
      <p:sp>
        <p:nvSpPr>
          <p:cNvPr id="3" name="Edition"/>
          <p:cNvSpPr>
            <a:spLocks noGrp="1"/>
          </p:cNvSpPr>
          <p:nvPr>
            <p:ph sz="quarter" idx="21" hasCustomPrompt="1"/>
          </p:nvPr>
        </p:nvSpPr>
        <p:spPr>
          <a:xfrm>
            <a:off x="152400" y="1828800"/>
            <a:ext cx="8839200" cy="457200"/>
          </a:xfrm>
          <a:prstGeom prst="rect">
            <a:avLst/>
          </a:prstGeom>
        </p:spPr>
        <p:txBody>
          <a:bodyPr/>
          <a:lstStyle>
            <a:lvl1pPr marL="0" indent="0" algn="ctr">
              <a:buNone/>
              <a:defRPr sz="2900" b="1" i="0">
                <a:latin typeface="Times New Roman" charset="0"/>
                <a:ea typeface="Times New Roman" charset="0"/>
                <a:cs typeface="Times New Roman" charset="0"/>
              </a:defRPr>
            </a:lvl1pPr>
            <a:lvl2pPr marL="457200" indent="0" algn="ctr">
              <a:buNone/>
              <a:defRPr b="1" i="0">
                <a:latin typeface="Times New Roman" charset="0"/>
                <a:ea typeface="Times New Roman" charset="0"/>
                <a:cs typeface="Times New Roman" charset="0"/>
              </a:defRPr>
            </a:lvl2pPr>
            <a:lvl3pPr marL="914400" indent="0" algn="ctr">
              <a:buNone/>
              <a:defRPr b="1" i="0">
                <a:latin typeface="Times New Roman" charset="0"/>
                <a:ea typeface="Times New Roman" charset="0"/>
                <a:cs typeface="Times New Roman" charset="0"/>
              </a:defRPr>
            </a:lvl3pPr>
            <a:lvl4pPr marL="1371600" indent="0" algn="ctr">
              <a:buNone/>
              <a:defRPr b="1" i="0">
                <a:latin typeface="Times New Roman" charset="0"/>
                <a:ea typeface="Times New Roman" charset="0"/>
                <a:cs typeface="Times New Roman" charset="0"/>
              </a:defRPr>
            </a:lvl4pPr>
            <a:lvl5pPr marL="1828800" indent="0" algn="ctr">
              <a:buNone/>
              <a:defRPr b="1" i="0">
                <a:latin typeface="Times New Roman" charset="0"/>
                <a:ea typeface="Times New Roman" charset="0"/>
                <a:cs typeface="Times New Roman" charset="0"/>
              </a:defRPr>
            </a:lvl5pPr>
          </a:lstStyle>
          <a:p>
            <a:pPr lvl="0"/>
            <a:r>
              <a:rPr lang="en-US" dirty="0"/>
              <a:t>Third Edition</a:t>
            </a:r>
          </a:p>
        </p:txBody>
      </p:sp>
      <p:sp>
        <p:nvSpPr>
          <p:cNvPr id="5" name="Author"/>
          <p:cNvSpPr>
            <a:spLocks noGrp="1"/>
          </p:cNvSpPr>
          <p:nvPr>
            <p:ph sz="quarter" idx="22" hasCustomPrompt="1"/>
          </p:nvPr>
        </p:nvSpPr>
        <p:spPr>
          <a:xfrm>
            <a:off x="152400" y="2363724"/>
            <a:ext cx="8839200" cy="685800"/>
          </a:xfrm>
          <a:prstGeom prst="rect">
            <a:avLst/>
          </a:prstGeom>
        </p:spPr>
        <p:txBody>
          <a:bodyPr/>
          <a:lstStyle>
            <a:lvl1pPr marL="0" indent="0" algn="ctr">
              <a:buNone/>
              <a:defRPr b="0" i="0">
                <a:solidFill>
                  <a:schemeClr val="accent2"/>
                </a:solidFill>
                <a:latin typeface="Times New Roman" charset="0"/>
                <a:ea typeface="Times New Roman" charset="0"/>
                <a:cs typeface="Times New Roman" charset="0"/>
              </a:defRPr>
            </a:lvl1pPr>
          </a:lstStyle>
          <a:p>
            <a:pPr lvl="0"/>
            <a:r>
              <a:rPr lang="en-US" dirty="0"/>
              <a:t>David Klein</a:t>
            </a:r>
          </a:p>
        </p:txBody>
      </p:sp>
      <p:sp>
        <p:nvSpPr>
          <p:cNvPr id="29" name="CN"/>
          <p:cNvSpPr>
            <a:spLocks noGrp="1"/>
          </p:cNvSpPr>
          <p:nvPr>
            <p:ph sz="quarter" idx="19" hasCustomPrompt="1"/>
          </p:nvPr>
        </p:nvSpPr>
        <p:spPr>
          <a:xfrm>
            <a:off x="152400" y="3733800"/>
            <a:ext cx="8839200" cy="533400"/>
          </a:xfrm>
          <a:prstGeom prst="rect">
            <a:avLst/>
          </a:prstGeom>
        </p:spPr>
        <p:txBody>
          <a:bodyPr/>
          <a:lstStyle>
            <a:lvl1pPr marL="0" indent="0" algn="ctr">
              <a:buNone/>
              <a:defRPr sz="4000" b="1" i="0" baseline="0">
                <a:solidFill>
                  <a:schemeClr val="accent1"/>
                </a:solidFill>
                <a:latin typeface="Times New Roman" charset="0"/>
                <a:ea typeface="Times New Roman" charset="0"/>
                <a:cs typeface="Times New Roman" charset="0"/>
              </a:defRPr>
            </a:lvl1pPr>
          </a:lstStyle>
          <a:p>
            <a:pPr lvl="0"/>
            <a:r>
              <a:rPr lang="en-US" dirty="0"/>
              <a:t>Chapter 1</a:t>
            </a:r>
          </a:p>
        </p:txBody>
      </p:sp>
      <p:sp>
        <p:nvSpPr>
          <p:cNvPr id="31" name="CT"/>
          <p:cNvSpPr>
            <a:spLocks noGrp="1"/>
          </p:cNvSpPr>
          <p:nvPr>
            <p:ph sz="quarter" idx="20" hasCustomPrompt="1"/>
          </p:nvPr>
        </p:nvSpPr>
        <p:spPr>
          <a:xfrm>
            <a:off x="152400" y="4419600"/>
            <a:ext cx="8839200" cy="2286000"/>
          </a:xfrm>
          <a:prstGeom prst="rect">
            <a:avLst/>
          </a:prstGeom>
        </p:spPr>
        <p:txBody>
          <a:bodyPr anchor="ctr"/>
          <a:lstStyle>
            <a:lvl1pPr marL="0" indent="0" algn="ctr">
              <a:buNone/>
              <a:defRPr sz="3800" b="0" i="0">
                <a:latin typeface="Times New Roman" charset="0"/>
                <a:ea typeface="Times New Roman" charset="0"/>
                <a:cs typeface="Times New Roman"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Chapter Title</a:t>
            </a:r>
          </a:p>
        </p:txBody>
      </p:sp>
    </p:spTree>
    <p:extLst>
      <p:ext uri="{BB962C8B-B14F-4D97-AF65-F5344CB8AC3E}">
        <p14:creationId xmlns:p14="http://schemas.microsoft.com/office/powerpoint/2010/main" val="82637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pter Outline: Version E1">
    <p:spTree>
      <p:nvGrpSpPr>
        <p:cNvPr id="1" name=""/>
        <p:cNvGrpSpPr/>
        <p:nvPr/>
      </p:nvGrpSpPr>
      <p:grpSpPr>
        <a:xfrm>
          <a:off x="0" y="0"/>
          <a:ext cx="0" cy="0"/>
          <a:chOff x="0" y="0"/>
          <a:chExt cx="0" cy="0"/>
        </a:xfrm>
      </p:grpSpPr>
      <p:sp>
        <p:nvSpPr>
          <p:cNvPr id="7"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
          <p:cNvSpPr>
            <a:spLocks noGrp="1"/>
          </p:cNvSpPr>
          <p:nvPr>
            <p:ph sz="quarter" idx="14" hasCustomPrompt="1"/>
          </p:nvPr>
        </p:nvSpPr>
        <p:spPr>
          <a:xfrm>
            <a:off x="304800" y="1752600"/>
            <a:ext cx="8534400" cy="4495800"/>
          </a:xfrm>
          <a:prstGeom prst="rect">
            <a:avLst/>
          </a:prstGeom>
        </p:spPr>
        <p:txBody>
          <a:bodyPr/>
          <a:lstStyle>
            <a:lvl1pPr marL="0" indent="0">
              <a:buFont typeface="+mj-lt"/>
              <a:buNone/>
              <a:tabLst/>
              <a:defRPr sz="2800" b="0" i="0" baseline="0">
                <a:latin typeface="Times New Roman" charset="0"/>
                <a:ea typeface="Times New Roman" charset="0"/>
                <a:cs typeface="Times New Roman" charset="0"/>
              </a:defRPr>
            </a:lvl1pPr>
            <a:lvl2pPr marL="803275" indent="-282575">
              <a:buClr>
                <a:schemeClr val="accent2"/>
              </a:buClr>
              <a:tabLst/>
              <a:defRPr sz="2400" b="0" i="0" baseline="0">
                <a:latin typeface="Times New Roman" charset="0"/>
                <a:ea typeface="Times New Roman" charset="0"/>
                <a:cs typeface="Times New Roman" charset="0"/>
              </a:defRPr>
            </a:lvl2pPr>
            <a:lvl3pPr marL="803275" marR="0" indent="-282575" algn="l" defTabSz="914400" rtl="0" eaLnBrk="1" fontAlgn="auto" latinLnBrk="0" hangingPunct="1">
              <a:lnSpc>
                <a:spcPct val="90000"/>
              </a:lnSpc>
              <a:spcBef>
                <a:spcPts val="500"/>
              </a:spcBef>
              <a:spcAft>
                <a:spcPts val="0"/>
              </a:spcAft>
              <a:buClrTx/>
              <a:buSzTx/>
              <a:buFont typeface="Arial"/>
              <a:buChar char="•"/>
              <a:tabLst/>
              <a:defRPr sz="2400" b="0" i="0">
                <a:solidFill>
                  <a:schemeClr val="accent2"/>
                </a:solidFill>
                <a:latin typeface="Times New Roman" charset="0"/>
                <a:ea typeface="Times New Roman" charset="0"/>
                <a:cs typeface="Times New Roman" charset="0"/>
              </a:defRPr>
            </a:lvl3pPr>
          </a:lstStyle>
          <a:p>
            <a:pPr lvl="0"/>
            <a:r>
              <a:rPr lang="en-US" dirty="0"/>
              <a:t>This Is a Sample Outline with No Numbers and One-column</a:t>
            </a:r>
          </a:p>
          <a:p>
            <a:pPr lvl="1"/>
            <a:r>
              <a:rPr lang="en-US" dirty="0"/>
              <a:t>The H2 Level Does Not Have a Number</a:t>
            </a:r>
          </a:p>
          <a:p>
            <a:pPr lvl="2"/>
            <a:r>
              <a:rPr lang="en-US" dirty="0"/>
              <a:t>One of the Subheadings May Be a Special Feature  </a:t>
            </a:r>
          </a:p>
          <a:p>
            <a:pPr lvl="0"/>
            <a:r>
              <a:rPr lang="en-US" dirty="0"/>
              <a:t>This Outline Has Two Levels</a:t>
            </a:r>
          </a:p>
          <a:p>
            <a:pPr lvl="1"/>
            <a:r>
              <a:rPr lang="en-US" dirty="0"/>
              <a:t>Outline Items Usually Have No Ending Punctuation</a:t>
            </a:r>
          </a:p>
          <a:p>
            <a:pPr marL="803275" marR="0" lvl="2" indent="-282575" algn="l" defTabSz="914400" rtl="0" eaLnBrk="1" fontAlgn="auto" latinLnBrk="0" hangingPunct="1">
              <a:lnSpc>
                <a:spcPct val="90000"/>
              </a:lnSpc>
              <a:spcBef>
                <a:spcPts val="500"/>
              </a:spcBef>
              <a:spcAft>
                <a:spcPts val="0"/>
              </a:spcAft>
              <a:buClrTx/>
              <a:buSzTx/>
              <a:buFont typeface="Arial"/>
              <a:buChar char="•"/>
              <a:tabLst/>
              <a:defRPr/>
            </a:pPr>
            <a:r>
              <a:rPr lang="en-US" dirty="0"/>
              <a:t>Special Feature</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340378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pter Outline: Version F1">
    <p:spTree>
      <p:nvGrpSpPr>
        <p:cNvPr id="1" name=""/>
        <p:cNvGrpSpPr/>
        <p:nvPr/>
      </p:nvGrpSpPr>
      <p:grpSpPr>
        <a:xfrm>
          <a:off x="0" y="0"/>
          <a:ext cx="0" cy="0"/>
          <a:chOff x="0" y="0"/>
          <a:chExt cx="0" cy="0"/>
        </a:xfrm>
      </p:grpSpPr>
      <p:sp>
        <p:nvSpPr>
          <p:cNvPr id="7"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
          <p:cNvSpPr>
            <a:spLocks noGrp="1"/>
          </p:cNvSpPr>
          <p:nvPr>
            <p:ph sz="quarter" idx="14" hasCustomPrompt="1"/>
          </p:nvPr>
        </p:nvSpPr>
        <p:spPr>
          <a:xfrm>
            <a:off x="304800" y="1752600"/>
            <a:ext cx="8534400" cy="4419600"/>
          </a:xfrm>
          <a:prstGeom prst="rect">
            <a:avLst/>
          </a:prstGeom>
        </p:spPr>
        <p:txBody>
          <a:bodyPr numCol="2" spcCol="548640"/>
          <a:lstStyle>
            <a:lvl1pPr marL="803275" marR="0" indent="-803275" algn="l" defTabSz="914400" rtl="0" eaLnBrk="1" fontAlgn="auto" latinLnBrk="0" hangingPunct="1">
              <a:lnSpc>
                <a:spcPct val="90000"/>
              </a:lnSpc>
              <a:spcBef>
                <a:spcPts val="1000"/>
              </a:spcBef>
              <a:spcAft>
                <a:spcPts val="0"/>
              </a:spcAft>
              <a:buClrTx/>
              <a:buSzTx/>
              <a:buFont typeface="Arial"/>
              <a:buNone/>
              <a:tabLst/>
              <a:defRPr sz="2800" b="0" i="0" baseline="0">
                <a:latin typeface="Times New Roman" charset="0"/>
                <a:ea typeface="Times New Roman" charset="0"/>
                <a:cs typeface="Times New Roman" charset="0"/>
              </a:defRPr>
            </a:lvl1pPr>
          </a:lstStyle>
          <a:p>
            <a:pPr lvl="0"/>
            <a:r>
              <a:rPr lang="en-US" dirty="0"/>
              <a:t>1.1	This Is a Sample Outline for Two-Column and Double-numbered</a:t>
            </a:r>
          </a:p>
          <a:p>
            <a:pPr lvl="0"/>
            <a:r>
              <a:rPr lang="en-US" dirty="0"/>
              <a:t>1.2	It is Two-column </a:t>
            </a:r>
          </a:p>
          <a:p>
            <a:pPr lvl="0"/>
            <a:r>
              <a:rPr lang="en-US" dirty="0"/>
              <a:t>1.3	This Outline Has No Sub-lists</a:t>
            </a:r>
          </a:p>
          <a:p>
            <a:pPr lvl="0"/>
            <a:r>
              <a:rPr lang="en-US" dirty="0"/>
              <a:t>1.4	This List Is Double-numbered</a:t>
            </a:r>
          </a:p>
          <a:p>
            <a:pPr lvl="0"/>
            <a:r>
              <a:rPr lang="en-US" dirty="0"/>
              <a:t>1.5	The Outline Slide Has a Footer</a:t>
            </a:r>
          </a:p>
          <a:p>
            <a:pPr lvl="0"/>
            <a:r>
              <a:rPr lang="en-US" dirty="0"/>
              <a:t>1.6	Outline Items Usually Have No Ending Punctuation</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1.7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1.8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1.10	Another Heading</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2051878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pter Outline: Version F2 (2 text boxes)">
    <p:spTree>
      <p:nvGrpSpPr>
        <p:cNvPr id="1" name=""/>
        <p:cNvGrpSpPr/>
        <p:nvPr/>
      </p:nvGrpSpPr>
      <p:grpSpPr>
        <a:xfrm>
          <a:off x="0" y="0"/>
          <a:ext cx="0" cy="0"/>
          <a:chOff x="0" y="0"/>
          <a:chExt cx="0" cy="0"/>
        </a:xfrm>
      </p:grpSpPr>
      <p:sp>
        <p:nvSpPr>
          <p:cNvPr id="8"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1"/>
          <p:cNvSpPr>
            <a:spLocks noGrp="1"/>
          </p:cNvSpPr>
          <p:nvPr>
            <p:ph sz="quarter" idx="14" hasCustomPrompt="1"/>
          </p:nvPr>
        </p:nvSpPr>
        <p:spPr>
          <a:xfrm>
            <a:off x="304800" y="1752600"/>
            <a:ext cx="4038600" cy="4419600"/>
          </a:xfrm>
          <a:prstGeom prst="rect">
            <a:avLst/>
          </a:prstGeom>
        </p:spPr>
        <p:txBody>
          <a:bodyPr numCol="1" spcCol="548640"/>
          <a:lstStyle>
            <a:lvl1pPr marL="803275" marR="0" indent="-803275" algn="l" defTabSz="914400" rtl="0" eaLnBrk="1" fontAlgn="auto" latinLnBrk="0" hangingPunct="1">
              <a:lnSpc>
                <a:spcPct val="90000"/>
              </a:lnSpc>
              <a:spcBef>
                <a:spcPts val="1000"/>
              </a:spcBef>
              <a:spcAft>
                <a:spcPts val="0"/>
              </a:spcAft>
              <a:buClrTx/>
              <a:buSzTx/>
              <a:buFont typeface="Arial"/>
              <a:buNone/>
              <a:tabLst/>
              <a:defRPr sz="2800" b="0" i="0" baseline="0">
                <a:latin typeface="Times New Roman" charset="0"/>
                <a:ea typeface="Times New Roman" charset="0"/>
                <a:cs typeface="Times New Roman" charset="0"/>
              </a:defRPr>
            </a:lvl1pPr>
          </a:lstStyle>
          <a:p>
            <a:pPr lvl="0"/>
            <a:r>
              <a:rPr lang="en-US" dirty="0"/>
              <a:t>1.1	This Is a Sample Outline for Two-Column (2 Boxes) and Double-numbered</a:t>
            </a:r>
          </a:p>
          <a:p>
            <a:pPr lvl="0"/>
            <a:r>
              <a:rPr lang="en-US" dirty="0"/>
              <a:t>1.2	It is Two-column </a:t>
            </a:r>
          </a:p>
          <a:p>
            <a:pPr lvl="0"/>
            <a:r>
              <a:rPr lang="en-US" dirty="0"/>
              <a:t>1.3	This Outline Has No Sub-lists</a:t>
            </a:r>
          </a:p>
          <a:p>
            <a:pPr lvl="0"/>
            <a:r>
              <a:rPr lang="en-US" dirty="0"/>
              <a:t>1.4	This List Is Double-numbered</a:t>
            </a:r>
          </a:p>
        </p:txBody>
      </p:sp>
      <p:sp>
        <p:nvSpPr>
          <p:cNvPr id="7" name="COBNL2"/>
          <p:cNvSpPr>
            <a:spLocks noGrp="1"/>
          </p:cNvSpPr>
          <p:nvPr>
            <p:ph sz="quarter" idx="15" hasCustomPrompt="1"/>
          </p:nvPr>
        </p:nvSpPr>
        <p:spPr>
          <a:xfrm>
            <a:off x="4767262" y="1752600"/>
            <a:ext cx="4038600" cy="4419600"/>
          </a:xfrm>
          <a:prstGeom prst="rect">
            <a:avLst/>
          </a:prstGeom>
        </p:spPr>
        <p:txBody>
          <a:bodyPr numCol="1" spcCol="548640"/>
          <a:lstStyle>
            <a:lvl1pPr marL="803275" marR="0" indent="-803275" algn="l" defTabSz="914400" rtl="0" eaLnBrk="1" fontAlgn="auto" latinLnBrk="0" hangingPunct="1">
              <a:lnSpc>
                <a:spcPct val="90000"/>
              </a:lnSpc>
              <a:spcBef>
                <a:spcPts val="1000"/>
              </a:spcBef>
              <a:spcAft>
                <a:spcPts val="0"/>
              </a:spcAft>
              <a:buClrTx/>
              <a:buSzTx/>
              <a:buFont typeface="Arial"/>
              <a:buNone/>
              <a:tabLst/>
              <a:defRPr sz="2800" b="0" i="0" baseline="0">
                <a:latin typeface="Times New Roman" charset="0"/>
                <a:ea typeface="Times New Roman" charset="0"/>
                <a:cs typeface="Times New Roman" charset="0"/>
              </a:defRPr>
            </a:lvl1pPr>
          </a:lstStyle>
          <a:p>
            <a:pPr lvl="0"/>
            <a:r>
              <a:rPr lang="en-US" dirty="0"/>
              <a:t>1.5	The Outline Slide Has a Footer</a:t>
            </a:r>
          </a:p>
          <a:p>
            <a:pPr lvl="0"/>
            <a:r>
              <a:rPr lang="en-US" dirty="0"/>
              <a:t>1.6	Outline Items Usually Have No Ending Punctuation</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1.7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1.8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1.9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1.10	Another Heading</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4100604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pter Outline: Version G">
    <p:spTree>
      <p:nvGrpSpPr>
        <p:cNvPr id="1" name=""/>
        <p:cNvGrpSpPr/>
        <p:nvPr/>
      </p:nvGrpSpPr>
      <p:grpSpPr>
        <a:xfrm>
          <a:off x="0" y="0"/>
          <a:ext cx="0" cy="0"/>
          <a:chOff x="0" y="0"/>
          <a:chExt cx="0" cy="0"/>
        </a:xfrm>
      </p:grpSpPr>
      <p:sp>
        <p:nvSpPr>
          <p:cNvPr id="6"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7" name="COB"/>
          <p:cNvSpPr>
            <a:spLocks noGrp="1"/>
          </p:cNvSpPr>
          <p:nvPr>
            <p:ph sz="quarter" idx="14" hasCustomPrompt="1"/>
          </p:nvPr>
        </p:nvSpPr>
        <p:spPr>
          <a:xfrm>
            <a:off x="304800" y="1752600"/>
            <a:ext cx="8534400" cy="4495800"/>
          </a:xfrm>
          <a:prstGeom prst="rect">
            <a:avLst/>
          </a:prstGeom>
        </p:spPr>
        <p:txBody>
          <a:bodyPr/>
          <a:lstStyle>
            <a:lvl1pPr marL="0" indent="0">
              <a:buFont typeface="+mj-lt"/>
              <a:buNone/>
              <a:tabLst/>
              <a:defRPr sz="2800" b="0" i="0" baseline="0">
                <a:latin typeface="Times New Roman" charset="0"/>
                <a:ea typeface="Times New Roman" charset="0"/>
                <a:cs typeface="Times New Roman" charset="0"/>
              </a:defRPr>
            </a:lvl1pPr>
            <a:lvl2pPr marL="520700" indent="-508000">
              <a:spcBef>
                <a:spcPts val="2000"/>
              </a:spcBef>
              <a:buNone/>
              <a:tabLst/>
              <a:defRPr sz="2800" b="0" i="0" baseline="0">
                <a:solidFill>
                  <a:schemeClr val="accent2"/>
                </a:solidFill>
                <a:latin typeface="Times New Roman" charset="0"/>
                <a:ea typeface="Times New Roman" charset="0"/>
                <a:cs typeface="Times New Roman" charset="0"/>
              </a:defRPr>
            </a:lvl2pPr>
            <a:lvl3pPr marL="635000" marR="0" indent="-395288" algn="l" defTabSz="914400" rtl="0" eaLnBrk="1" fontAlgn="auto" latinLnBrk="0" hangingPunct="1">
              <a:lnSpc>
                <a:spcPct val="90000"/>
              </a:lnSpc>
              <a:spcBef>
                <a:spcPts val="1000"/>
              </a:spcBef>
              <a:spcAft>
                <a:spcPts val="0"/>
              </a:spcAft>
              <a:buClr>
                <a:schemeClr val="accent2"/>
              </a:buClr>
              <a:buSzTx/>
              <a:buFont typeface="+mj-lt"/>
              <a:buAutoNum type="arabicPeriod"/>
              <a:tabLst/>
              <a:defRPr sz="2800" b="0" i="0">
                <a:solidFill>
                  <a:schemeClr val="tx1"/>
                </a:solidFill>
                <a:latin typeface="Times New Roman" charset="0"/>
                <a:ea typeface="Times New Roman" charset="0"/>
                <a:cs typeface="Times New Roman" charset="0"/>
              </a:defRPr>
            </a:lvl3pPr>
          </a:lstStyle>
          <a:p>
            <a:pPr lvl="0"/>
            <a:r>
              <a:rPr lang="en-US" dirty="0"/>
              <a:t>This Is a Sample Outline with No Numbers</a:t>
            </a:r>
          </a:p>
          <a:p>
            <a:pPr lvl="1"/>
            <a:r>
              <a:rPr lang="en-US" dirty="0"/>
              <a:t>Learning Objective</a:t>
            </a:r>
          </a:p>
          <a:p>
            <a:pPr lvl="2"/>
            <a:r>
              <a:rPr lang="en-US" dirty="0"/>
              <a:t>Describe what racial &amp; ethnic group make up Latin America.</a:t>
            </a:r>
          </a:p>
          <a:p>
            <a:pPr lvl="2"/>
            <a:r>
              <a:rPr lang="en-US" dirty="0"/>
              <a:t>Explain Latin American agricultural systems.</a:t>
            </a:r>
          </a:p>
          <a:p>
            <a:pPr lvl="2"/>
            <a:r>
              <a:rPr lang="en-US" dirty="0"/>
              <a:t>Critically evaluate models of biodiversity conservation in the Latin American context.</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956338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earning Objectives: Version A">
    <p:spTree>
      <p:nvGrpSpPr>
        <p:cNvPr id="1" name=""/>
        <p:cNvGrpSpPr/>
        <p:nvPr/>
      </p:nvGrpSpPr>
      <p:grpSpPr>
        <a:xfrm>
          <a:off x="0" y="0"/>
          <a:ext cx="0" cy="0"/>
          <a:chOff x="0" y="0"/>
          <a:chExt cx="0" cy="0"/>
        </a:xfrm>
      </p:grpSpPr>
      <p:sp>
        <p:nvSpPr>
          <p:cNvPr id="2" name="Title "/>
          <p:cNvSpPr>
            <a:spLocks noGrp="1"/>
          </p:cNvSpPr>
          <p:nvPr>
            <p:ph type="title"/>
          </p:nvPr>
        </p:nvSpPr>
        <p:spPr>
          <a:xfrm>
            <a:off x="304800" y="762001"/>
            <a:ext cx="8534400" cy="838199"/>
          </a:xfrm>
          <a:prstGeom prst="rect">
            <a:avLst/>
          </a:prstGeom>
        </p:spPr>
        <p:txBody>
          <a:bodyPr/>
          <a:lstStyle>
            <a:lvl1pPr>
              <a:defRPr sz="4000">
                <a:solidFill>
                  <a:schemeClr val="accent2"/>
                </a:solidFill>
                <a:latin typeface="Times New Roman" charset="0"/>
                <a:ea typeface="Times New Roman" charset="0"/>
                <a:cs typeface="Times New Roman" charset="0"/>
              </a:defRPr>
            </a:lvl1pPr>
          </a:lstStyle>
          <a:p>
            <a:r>
              <a:rPr lang="en-US" dirty="0"/>
              <a:t>Click to edit Master title style</a:t>
            </a:r>
          </a:p>
        </p:txBody>
      </p:sp>
      <p:sp>
        <p:nvSpPr>
          <p:cNvPr id="9" name="LONL"/>
          <p:cNvSpPr>
            <a:spLocks noGrp="1"/>
          </p:cNvSpPr>
          <p:nvPr>
            <p:ph sz="quarter" idx="16" hasCustomPrompt="1"/>
          </p:nvPr>
        </p:nvSpPr>
        <p:spPr>
          <a:xfrm>
            <a:off x="304800" y="1752600"/>
            <a:ext cx="8534400" cy="4495800"/>
          </a:xfrm>
          <a:prstGeom prst="rect">
            <a:avLst/>
          </a:prstGeom>
        </p:spPr>
        <p:txBody>
          <a:bodyPr/>
          <a:lstStyle>
            <a:lvl1pPr marL="514350" indent="-514350">
              <a:buClr>
                <a:schemeClr val="accent2"/>
              </a:buClr>
              <a:buFont typeface="+mj-lt"/>
              <a:buAutoNum type="arabicPeriod"/>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Explain the time value of money and why it is so important in the field of finance.</a:t>
            </a:r>
          </a:p>
          <a:p>
            <a:pPr lvl="0"/>
            <a:r>
              <a:rPr lang="en-US" dirty="0"/>
              <a:t>Explain the concept of future value, including the meaning of the terms principal, simple interest, and compound interest.</a:t>
            </a:r>
          </a:p>
          <a:p>
            <a:pPr lvl="0"/>
            <a:r>
              <a:rPr lang="en-US" dirty="0"/>
              <a:t>Explain the concept of present value, how it relates to future value, and is used to make business decisions.</a:t>
            </a:r>
          </a:p>
        </p:txBody>
      </p:sp>
      <p:sp>
        <p:nvSpPr>
          <p:cNvPr id="6" name="Slide Number Placeholder 5"/>
          <p:cNvSpPr>
            <a:spLocks noGrp="1"/>
          </p:cNvSpPr>
          <p:nvPr>
            <p:ph type="sldNum" sz="quarter" idx="12"/>
          </p:nvPr>
        </p:nvSpPr>
        <p:spPr>
          <a:xfrm>
            <a:off x="6457950" y="6356350"/>
            <a:ext cx="2381250" cy="365125"/>
          </a:xfrm>
          <a:prstGeom prst="rect">
            <a:avLst/>
          </a:prstGeom>
        </p:spPr>
        <p:txBody>
          <a:bodyPr/>
          <a:lstStyle/>
          <a:p>
            <a:fld id="{957104EA-F2AF-1046-9253-EE8D978719B5}" type="slidenum">
              <a:rPr lang="en-US" smtClean="0"/>
              <a:pPr/>
              <a:t>‹#›</a:t>
            </a:fld>
            <a:endParaRPr lang="en-US" dirty="0"/>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1882321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earning Objectives: Version B">
    <p:spTree>
      <p:nvGrpSpPr>
        <p:cNvPr id="1" name=""/>
        <p:cNvGrpSpPr/>
        <p:nvPr/>
      </p:nvGrpSpPr>
      <p:grpSpPr>
        <a:xfrm>
          <a:off x="0" y="0"/>
          <a:ext cx="0" cy="0"/>
          <a:chOff x="0" y="0"/>
          <a:chExt cx="0" cy="0"/>
        </a:xfrm>
      </p:grpSpPr>
      <p:sp>
        <p:nvSpPr>
          <p:cNvPr id="8" name="Title "/>
          <p:cNvSpPr>
            <a:spLocks noGrp="1"/>
          </p:cNvSpPr>
          <p:nvPr>
            <p:ph type="title"/>
          </p:nvPr>
        </p:nvSpPr>
        <p:spPr>
          <a:xfrm>
            <a:off x="304800" y="762001"/>
            <a:ext cx="8534400" cy="838199"/>
          </a:xfrm>
          <a:prstGeom prst="rect">
            <a:avLst/>
          </a:prstGeom>
        </p:spPr>
        <p:txBody>
          <a:bodyPr/>
          <a:lstStyle>
            <a:lvl1pPr>
              <a:defRPr sz="4000">
                <a:solidFill>
                  <a:schemeClr val="accent2"/>
                </a:solidFill>
                <a:latin typeface="Times New Roman" charset="0"/>
                <a:ea typeface="Times New Roman" charset="0"/>
                <a:cs typeface="Times New Roman" charset="0"/>
              </a:defRPr>
            </a:lvl1pPr>
          </a:lstStyle>
          <a:p>
            <a:r>
              <a:rPr lang="en-US" dirty="0"/>
              <a:t>Click to edit Master title style</a:t>
            </a:r>
          </a:p>
        </p:txBody>
      </p:sp>
      <p:sp>
        <p:nvSpPr>
          <p:cNvPr id="7" name="LOBL"/>
          <p:cNvSpPr>
            <a:spLocks noGrp="1"/>
          </p:cNvSpPr>
          <p:nvPr>
            <p:ph sz="quarter" idx="16" hasCustomPrompt="1"/>
          </p:nvPr>
        </p:nvSpPr>
        <p:spPr>
          <a:xfrm>
            <a:off x="304800" y="1752600"/>
            <a:ext cx="8534400" cy="4495800"/>
          </a:xfrm>
          <a:prstGeom prst="rect">
            <a:avLst/>
          </a:prstGeom>
        </p:spPr>
        <p:txBody>
          <a:bodyPr/>
          <a:lstStyle>
            <a:lvl1pPr marL="292608" indent="-292608">
              <a:buClr>
                <a:schemeClr val="accent2"/>
              </a:buClr>
              <a:buFont typeface="Arial" charset="0"/>
              <a:buChar char="•"/>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Explain the time value of money and why it is so important in the field of finance.</a:t>
            </a:r>
          </a:p>
          <a:p>
            <a:pPr lvl="0"/>
            <a:r>
              <a:rPr lang="en-US" dirty="0"/>
              <a:t>Explain the concept of future value, including the meaning of the terms principal, simple interest, and compound interest.</a:t>
            </a:r>
          </a:p>
          <a:p>
            <a:pPr lvl="0"/>
            <a:r>
              <a:rPr lang="en-US" dirty="0"/>
              <a:t>Explain the concept of present value, how it relates to future value, and is used to make business decisions.</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8177182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cept Check Question (1of 2)">
    <p:spTree>
      <p:nvGrpSpPr>
        <p:cNvPr id="1" name=""/>
        <p:cNvGrpSpPr/>
        <p:nvPr/>
      </p:nvGrpSpPr>
      <p:grpSpPr>
        <a:xfrm>
          <a:off x="0" y="0"/>
          <a:ext cx="0" cy="0"/>
          <a:chOff x="0" y="0"/>
          <a:chExt cx="0" cy="0"/>
        </a:xfrm>
      </p:grpSpPr>
      <p:sp>
        <p:nvSpPr>
          <p:cNvPr id="14" name="Title 13"/>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pPr lvl="0"/>
            <a:r>
              <a:rPr lang="en-US" dirty="0"/>
              <a:t>1.1 Periodicity Assumption</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7" name="Content Placeholder 6"/>
          <p:cNvSpPr>
            <a:spLocks noGrp="1"/>
          </p:cNvSpPr>
          <p:nvPr>
            <p:ph sz="quarter" idx="16" hasCustomPrompt="1"/>
          </p:nvPr>
        </p:nvSpPr>
        <p:spPr>
          <a:xfrm>
            <a:off x="304800" y="1752600"/>
            <a:ext cx="8534400" cy="4419600"/>
          </a:xfrm>
          <a:prstGeom prst="rect">
            <a:avLst/>
          </a:prstGeom>
        </p:spPr>
        <p:txBody>
          <a:bodyPr/>
          <a:lstStyle>
            <a:lvl1pPr marL="0" indent="0">
              <a:spcBef>
                <a:spcPts val="1000"/>
              </a:spcBef>
              <a:buNone/>
              <a:defRPr sz="2800" baseline="0">
                <a:latin typeface="Times New Roman" charset="0"/>
                <a:ea typeface="Times New Roman" charset="0"/>
                <a:cs typeface="Times New Roman" charset="0"/>
              </a:defRPr>
            </a:lvl1pPr>
            <a:lvl2pPr marL="804672" indent="-448056">
              <a:spcBef>
                <a:spcPts val="1000"/>
              </a:spcBef>
              <a:buClr>
                <a:schemeClr val="accent2"/>
              </a:buClr>
              <a:buFont typeface="+mj-lt"/>
              <a:buAutoNum type="alphaLcPeriod"/>
              <a:defRPr sz="2800" baseline="0">
                <a:latin typeface="Times New Roman" charset="0"/>
                <a:ea typeface="Times New Roman" charset="0"/>
                <a:cs typeface="Times New Roman" charset="0"/>
              </a:defRPr>
            </a:lvl2pPr>
            <a:lvl3pPr marL="914400" indent="0">
              <a:buNone/>
              <a:defRPr sz="3000">
                <a:latin typeface="STIX" charset="0"/>
                <a:ea typeface="STIX" charset="0"/>
                <a:cs typeface="STIX" charset="0"/>
              </a:defRPr>
            </a:lvl3pPr>
            <a:lvl4pPr marL="1371600" indent="0">
              <a:buNone/>
              <a:defRPr sz="3000">
                <a:latin typeface="STIX" charset="0"/>
                <a:ea typeface="STIX" charset="0"/>
                <a:cs typeface="STIX" charset="0"/>
              </a:defRPr>
            </a:lvl4pPr>
            <a:lvl5pPr marL="1828800" indent="0">
              <a:buNone/>
              <a:defRPr sz="3000">
                <a:latin typeface="STIX" charset="0"/>
                <a:ea typeface="STIX" charset="0"/>
                <a:cs typeface="STIX" charset="0"/>
              </a:defRPr>
            </a:lvl5pPr>
          </a:lstStyle>
          <a:p>
            <a:pPr lvl="0"/>
            <a:r>
              <a:rPr lang="en-US" dirty="0"/>
              <a:t>Which one of these statements about the accrual basis of accounting is false?</a:t>
            </a:r>
          </a:p>
          <a:p>
            <a:pPr lvl="1"/>
            <a:r>
              <a:rPr lang="en-US" dirty="0"/>
              <a:t>Companies record events that change their financial statements in the period in which event occur, even if cash was not exchanged.</a:t>
            </a:r>
          </a:p>
          <a:p>
            <a:pPr lvl="1"/>
            <a:r>
              <a:rPr lang="en-US" dirty="0"/>
              <a:t>Companies recognize revenue in the period in which the performance obligation is satisfied.</a:t>
            </a:r>
          </a:p>
          <a:p>
            <a:pPr lvl="1"/>
            <a:r>
              <a:rPr lang="en-US" dirty="0"/>
              <a:t>This basis is accord with generally accepted accounting principles.</a:t>
            </a:r>
          </a:p>
        </p:txBody>
      </p:sp>
    </p:spTree>
    <p:extLst>
      <p:ext uri="{BB962C8B-B14F-4D97-AF65-F5344CB8AC3E}">
        <p14:creationId xmlns:p14="http://schemas.microsoft.com/office/powerpoint/2010/main" val="8124381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cept Check Question (2of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1.1 Periodicity Assumption</a:t>
            </a:r>
          </a:p>
        </p:txBody>
      </p:sp>
      <p:sp>
        <p:nvSpPr>
          <p:cNvPr id="12" name="Question"/>
          <p:cNvSpPr>
            <a:spLocks noGrp="1"/>
          </p:cNvSpPr>
          <p:nvPr>
            <p:ph sz="quarter" idx="15" hasCustomPrompt="1"/>
          </p:nvPr>
        </p:nvSpPr>
        <p:spPr>
          <a:xfrm>
            <a:off x="304800" y="1752600"/>
            <a:ext cx="8534400" cy="4419600"/>
          </a:xfrm>
          <a:prstGeom prst="rect">
            <a:avLst/>
          </a:prstGeom>
        </p:spPr>
        <p:txBody>
          <a:bodyPr/>
          <a:lstStyle>
            <a:lvl1pPr marL="0" indent="0">
              <a:spcBef>
                <a:spcPts val="1000"/>
              </a:spcBef>
              <a:buNone/>
              <a:tabLst/>
              <a:defRPr sz="2800" b="0" i="0" baseline="0">
                <a:solidFill>
                  <a:schemeClr val="tx1"/>
                </a:solidFill>
                <a:latin typeface="Times New Roman" charset="0"/>
                <a:ea typeface="Times New Roman" charset="0"/>
                <a:cs typeface="Times New Roman" charset="0"/>
              </a:defRPr>
            </a:lvl1pPr>
            <a:lvl2pPr marL="803275" indent="-450850">
              <a:spcBef>
                <a:spcPts val="1000"/>
              </a:spcBef>
              <a:buFont typeface="+mj-lt"/>
              <a:buNone/>
              <a:tabLst/>
              <a:defRPr sz="2800" b="0" i="0" baseline="0">
                <a:solidFill>
                  <a:schemeClr val="tx1"/>
                </a:solidFill>
                <a:latin typeface="Times New Roman" charset="0"/>
                <a:ea typeface="Times New Roman" charset="0"/>
                <a:cs typeface="Times New Roman" charset="0"/>
              </a:defRPr>
            </a:lvl2pPr>
            <a:lvl3pPr marL="349250" indent="-336550">
              <a:buClr>
                <a:schemeClr val="accent1"/>
              </a:buClr>
              <a:buFont typeface="Wingdings" charset="2"/>
              <a:buChar char="ü"/>
              <a:tabLst>
                <a:tab pos="796925" algn="l"/>
              </a:tabLst>
              <a:defRPr sz="2800" b="0" i="0">
                <a:latin typeface="Times New Roman" charset="0"/>
                <a:ea typeface="Times New Roman" charset="0"/>
                <a:cs typeface="Times New Roman" charset="0"/>
              </a:defRPr>
            </a:lvl3pPr>
          </a:lstStyle>
          <a:p>
            <a:pPr lvl="0"/>
            <a:r>
              <a:rPr lang="en-US" dirty="0"/>
              <a:t>Which one of these statements about the accrual basis of accounting is false?</a:t>
            </a:r>
          </a:p>
          <a:p>
            <a:pPr lvl="1"/>
            <a:r>
              <a:rPr lang="en-US" dirty="0"/>
              <a:t>a.  Companies record events that change their financial statements in the period in which event occur, even if cash was not exchanged.</a:t>
            </a:r>
          </a:p>
          <a:p>
            <a:pPr lvl="2"/>
            <a:r>
              <a:rPr lang="en-US" dirty="0"/>
              <a:t>b.  Companies recognize revenue in the period in which 	the performance obligation is satisfied.</a:t>
            </a:r>
          </a:p>
          <a:p>
            <a:pPr lvl="1"/>
            <a:r>
              <a:rPr lang="en-US" dirty="0"/>
              <a:t>c.  This basis is accord with generally accepted accounting principles.</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8523935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19050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7" name="Content Placeholder 6">
            <a:extLst>
              <a:ext uri="{FF2B5EF4-FFF2-40B4-BE49-F238E27FC236}">
                <a16:creationId xmlns:a16="http://schemas.microsoft.com/office/drawing/2014/main" id="{3A107DC3-1D90-419E-B11C-A853993F33FB}"/>
              </a:ext>
            </a:extLst>
          </p:cNvPr>
          <p:cNvSpPr>
            <a:spLocks noGrp="1"/>
          </p:cNvSpPr>
          <p:nvPr>
            <p:ph sz="quarter" idx="17"/>
          </p:nvPr>
        </p:nvSpPr>
        <p:spPr>
          <a:xfrm>
            <a:off x="304800" y="3810000"/>
            <a:ext cx="8534400" cy="2286000"/>
          </a:xfrm>
          <a:prstGeom prst="rect">
            <a:avLst/>
          </a:prstGeom>
        </p:spPr>
        <p:txBody>
          <a:bodyPr/>
          <a:lstStyle>
            <a:lvl1pPr marL="0" indent="0">
              <a:buNone/>
              <a:defRPr/>
            </a:lvl1pPr>
          </a:lstStyle>
          <a:p>
            <a:pPr lvl="0"/>
            <a:endParaRPr lang="en-US" dirty="0"/>
          </a:p>
        </p:txBody>
      </p:sp>
    </p:spTree>
    <p:extLst>
      <p:ext uri="{BB962C8B-B14F-4D97-AF65-F5344CB8AC3E}">
        <p14:creationId xmlns:p14="http://schemas.microsoft.com/office/powerpoint/2010/main" val="13325063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Key Term: Version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Language</a:t>
            </a:r>
          </a:p>
        </p:txBody>
      </p:sp>
      <p:sp>
        <p:nvSpPr>
          <p:cNvPr id="7" name="Definition of Key Term"/>
          <p:cNvSpPr>
            <a:spLocks noGrp="1"/>
          </p:cNvSpPr>
          <p:nvPr>
            <p:ph sz="quarter" idx="15" hasCustomPrompt="1"/>
          </p:nvPr>
        </p:nvSpPr>
        <p:spPr>
          <a:xfrm>
            <a:off x="304800" y="1752600"/>
            <a:ext cx="8534400" cy="4114800"/>
          </a:xfrm>
          <a:prstGeom prst="rect">
            <a:avLst/>
          </a:prstGeom>
        </p:spPr>
        <p:txBody>
          <a:bodyPr/>
          <a:lstStyle>
            <a:lvl1pPr marL="292608" indent="-292608">
              <a:spcBef>
                <a:spcPts val="1000"/>
              </a:spcBef>
              <a:buClr>
                <a:schemeClr val="accent2"/>
              </a:buClr>
              <a:buFont typeface="Arial" charset="0"/>
              <a:buChar char="•"/>
              <a:defRPr sz="30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r>
              <a:rPr lang="en-US" dirty="0"/>
              <a:t>Form of communication using sounds and symbols combined according to specified rules</a:t>
            </a:r>
          </a:p>
        </p:txBody>
      </p:sp>
      <p:sp>
        <p:nvSpPr>
          <p:cNvPr id="9" name="Media LInk"/>
          <p:cNvSpPr>
            <a:spLocks noGrp="1"/>
          </p:cNvSpPr>
          <p:nvPr>
            <p:ph sz="quarter" idx="16" hasCustomPrompt="1"/>
          </p:nvPr>
        </p:nvSpPr>
        <p:spPr>
          <a:xfrm>
            <a:off x="304800" y="5867400"/>
            <a:ext cx="8534400" cy="609600"/>
          </a:xfrm>
          <a:prstGeom prst="rect">
            <a:avLst/>
          </a:prstGeom>
        </p:spPr>
        <p:txBody>
          <a:bodyPr/>
          <a:lstStyle>
            <a:lvl1pPr marL="0" indent="0" algn="r">
              <a:buNone/>
              <a:defRPr sz="2200" b="0" i="0" baseline="0">
                <a:latin typeface="Times New Roman" charset="0"/>
                <a:ea typeface="Times New Roman" charset="0"/>
                <a:cs typeface="Times New Roman" charset="0"/>
              </a:defRPr>
            </a:lvl1pPr>
            <a:lvl2pPr algn="r">
              <a:defRPr/>
            </a:lvl2pPr>
            <a:lvl3pPr algn="r">
              <a:defRPr/>
            </a:lvl3pPr>
            <a:lvl4pPr algn="r">
              <a:defRPr/>
            </a:lvl4pPr>
            <a:lvl5pPr algn="r">
              <a:defRPr/>
            </a:lvl5pPr>
          </a:lstStyle>
          <a:p>
            <a:pPr lvl="0"/>
            <a:r>
              <a:rPr lang="en-US" dirty="0"/>
              <a:t>Media link placeholder</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700609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pener: Version B">
    <p:spTree>
      <p:nvGrpSpPr>
        <p:cNvPr id="1" name=""/>
        <p:cNvGrpSpPr/>
        <p:nvPr/>
      </p:nvGrpSpPr>
      <p:grpSpPr>
        <a:xfrm>
          <a:off x="0" y="0"/>
          <a:ext cx="0" cy="0"/>
          <a:chOff x="0" y="0"/>
          <a:chExt cx="0" cy="0"/>
        </a:xfrm>
      </p:grpSpPr>
      <p:sp>
        <p:nvSpPr>
          <p:cNvPr id="13" name="CN"/>
          <p:cNvSpPr>
            <a:spLocks noGrp="1"/>
          </p:cNvSpPr>
          <p:nvPr>
            <p:ph sz="quarter" idx="19" hasCustomPrompt="1"/>
          </p:nvPr>
        </p:nvSpPr>
        <p:spPr>
          <a:xfrm>
            <a:off x="152400" y="228600"/>
            <a:ext cx="8839200" cy="533400"/>
          </a:xfrm>
          <a:prstGeom prst="rect">
            <a:avLst/>
          </a:prstGeom>
        </p:spPr>
        <p:txBody>
          <a:bodyPr/>
          <a:lstStyle>
            <a:lvl1pPr marL="0" indent="0" algn="ctr">
              <a:buNone/>
              <a:defRPr sz="4000" b="1" i="0" baseline="0">
                <a:solidFill>
                  <a:schemeClr val="accent1"/>
                </a:solidFill>
                <a:latin typeface="Times New Roman" charset="0"/>
                <a:ea typeface="Times New Roman" charset="0"/>
                <a:cs typeface="Times New Roman" charset="0"/>
              </a:defRPr>
            </a:lvl1pPr>
          </a:lstStyle>
          <a:p>
            <a:pPr lvl="0"/>
            <a:r>
              <a:rPr lang="en-US" dirty="0"/>
              <a:t>Chapter 1</a:t>
            </a:r>
          </a:p>
        </p:txBody>
      </p:sp>
      <p:sp>
        <p:nvSpPr>
          <p:cNvPr id="14" name="CT"/>
          <p:cNvSpPr>
            <a:spLocks noGrp="1"/>
          </p:cNvSpPr>
          <p:nvPr>
            <p:ph sz="quarter" idx="20" hasCustomPrompt="1"/>
          </p:nvPr>
        </p:nvSpPr>
        <p:spPr>
          <a:xfrm>
            <a:off x="152400" y="838200"/>
            <a:ext cx="8839200" cy="2209800"/>
          </a:xfrm>
          <a:prstGeom prst="rect">
            <a:avLst/>
          </a:prstGeom>
        </p:spPr>
        <p:txBody>
          <a:bodyPr anchor="ctr"/>
          <a:lstStyle>
            <a:lvl1pPr marL="0" indent="0" algn="ctr">
              <a:buNone/>
              <a:defRPr sz="3800" b="0" i="0">
                <a:latin typeface="Times New Roman" charset="0"/>
                <a:ea typeface="Times New Roman" charset="0"/>
                <a:cs typeface="Times New Roman"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Chapter Title</a:t>
            </a:r>
          </a:p>
        </p:txBody>
      </p:sp>
      <p:sp>
        <p:nvSpPr>
          <p:cNvPr id="8" name="Title "/>
          <p:cNvSpPr>
            <a:spLocks noGrp="1"/>
          </p:cNvSpPr>
          <p:nvPr>
            <p:ph type="title" hasCustomPrompt="1"/>
          </p:nvPr>
        </p:nvSpPr>
        <p:spPr>
          <a:xfrm>
            <a:off x="152400" y="3505200"/>
            <a:ext cx="8839200" cy="1447800"/>
          </a:xfrm>
          <a:prstGeom prst="rect">
            <a:avLst/>
          </a:prstGeom>
        </p:spPr>
        <p:txBody>
          <a:bodyPr anchor="b"/>
          <a:lstStyle>
            <a:lvl1pPr>
              <a:defRPr sz="6200" b="0" i="0" baseline="0">
                <a:latin typeface="Times New Roman" charset="0"/>
                <a:ea typeface="Times New Roman" charset="0"/>
                <a:cs typeface="Times New Roman" charset="0"/>
              </a:defRPr>
            </a:lvl1pPr>
          </a:lstStyle>
          <a:p>
            <a:r>
              <a:rPr lang="en-US" dirty="0"/>
              <a:t>Click to Edit Book Title</a:t>
            </a:r>
          </a:p>
        </p:txBody>
      </p:sp>
      <p:sp>
        <p:nvSpPr>
          <p:cNvPr id="15" name="Edition"/>
          <p:cNvSpPr>
            <a:spLocks noGrp="1"/>
          </p:cNvSpPr>
          <p:nvPr>
            <p:ph sz="quarter" idx="17" hasCustomPrompt="1"/>
          </p:nvPr>
        </p:nvSpPr>
        <p:spPr>
          <a:xfrm>
            <a:off x="152400" y="5029200"/>
            <a:ext cx="8839200" cy="762000"/>
          </a:xfrm>
          <a:prstGeom prst="rect">
            <a:avLst/>
          </a:prstGeom>
        </p:spPr>
        <p:txBody>
          <a:bodyPr/>
          <a:lstStyle>
            <a:lvl1pPr marL="0" indent="0" algn="ctr">
              <a:buNone/>
              <a:defRPr sz="2900" b="1" i="0" baseline="0">
                <a:latin typeface="Times New Roman" charset="0"/>
                <a:ea typeface="Times New Roman" charset="0"/>
                <a:cs typeface="Times New Roman" charset="0"/>
              </a:defRPr>
            </a:lvl1pPr>
          </a:lstStyle>
          <a:p>
            <a:pPr lvl="0"/>
            <a:r>
              <a:rPr lang="en-US" dirty="0"/>
              <a:t>Third Edition</a:t>
            </a:r>
          </a:p>
        </p:txBody>
      </p:sp>
      <p:sp>
        <p:nvSpPr>
          <p:cNvPr id="16" name="Author"/>
          <p:cNvSpPr>
            <a:spLocks noGrp="1"/>
          </p:cNvSpPr>
          <p:nvPr>
            <p:ph sz="quarter" idx="18" hasCustomPrompt="1"/>
          </p:nvPr>
        </p:nvSpPr>
        <p:spPr>
          <a:xfrm>
            <a:off x="152400" y="6096000"/>
            <a:ext cx="8839200" cy="533400"/>
          </a:xfrm>
          <a:prstGeom prst="rect">
            <a:avLst/>
          </a:prstGeom>
        </p:spPr>
        <p:txBody>
          <a:bodyPr/>
          <a:lstStyle>
            <a:lvl1pPr marL="0" indent="0" algn="ctr">
              <a:buNone/>
              <a:defRPr b="0" i="0" baseline="0">
                <a:solidFill>
                  <a:schemeClr val="accent2"/>
                </a:solidFill>
                <a:latin typeface="STIX" charset="0"/>
                <a:ea typeface="STIX" charset="0"/>
                <a:cs typeface="STIX" charset="0"/>
              </a:defRPr>
            </a:lvl1pPr>
          </a:lstStyle>
          <a:p>
            <a:pPr lvl="0"/>
            <a:r>
              <a:rPr lang="en-US" dirty="0"/>
              <a:t>David Klein</a:t>
            </a:r>
          </a:p>
        </p:txBody>
      </p:sp>
    </p:spTree>
    <p:extLst>
      <p:ext uri="{BB962C8B-B14F-4D97-AF65-F5344CB8AC3E}">
        <p14:creationId xmlns:p14="http://schemas.microsoft.com/office/powerpoint/2010/main" val="10642320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Key Term: Version B">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Anatomy and Physiology Defined</a:t>
            </a:r>
          </a:p>
        </p:txBody>
      </p:sp>
      <p:sp>
        <p:nvSpPr>
          <p:cNvPr id="7" name="Definition of Key Term"/>
          <p:cNvSpPr>
            <a:spLocks noGrp="1"/>
          </p:cNvSpPr>
          <p:nvPr>
            <p:ph sz="quarter" idx="15" hasCustomPrompt="1"/>
          </p:nvPr>
        </p:nvSpPr>
        <p:spPr>
          <a:xfrm>
            <a:off x="304800" y="1905000"/>
            <a:ext cx="8534400" cy="3962400"/>
          </a:xfrm>
          <a:prstGeom prst="rect">
            <a:avLst/>
          </a:prstGeom>
        </p:spPr>
        <p:txBody>
          <a:bodyPr/>
          <a:lstStyle>
            <a:lvl1pPr marL="292608" indent="-292608">
              <a:spcBef>
                <a:spcPts val="1000"/>
              </a:spcBef>
              <a:buClr>
                <a:schemeClr val="accent2"/>
              </a:buClr>
              <a:buFont typeface="Arial" charset="0"/>
              <a:buChar char="•"/>
              <a:defRPr sz="28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r>
              <a:rPr lang="en-US" dirty="0"/>
              <a:t>Anatomy is the science of structure and the relationships among structures.</a:t>
            </a:r>
          </a:p>
          <a:p>
            <a:pPr lvl="0"/>
            <a:r>
              <a:rPr lang="en-US" dirty="0"/>
              <a:t>Physiology is the science of body functions, that is, how the body parts work.</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6622711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tion for Figure">
    <p:spTree>
      <p:nvGrpSpPr>
        <p:cNvPr id="1" name=""/>
        <p:cNvGrpSpPr/>
        <p:nvPr/>
      </p:nvGrpSpPr>
      <p:grpSpPr>
        <a:xfrm>
          <a:off x="0" y="0"/>
          <a:ext cx="0" cy="0"/>
          <a:chOff x="0" y="0"/>
          <a:chExt cx="0" cy="0"/>
        </a:xfrm>
      </p:grpSpPr>
      <p:sp>
        <p:nvSpPr>
          <p:cNvPr id="8"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11" name="Content Placeholder 10"/>
          <p:cNvSpPr>
            <a:spLocks noGrp="1"/>
          </p:cNvSpPr>
          <p:nvPr>
            <p:ph sz="quarter" idx="16"/>
          </p:nvPr>
        </p:nvSpPr>
        <p:spPr>
          <a:xfrm>
            <a:off x="304800" y="1752600"/>
            <a:ext cx="8534400" cy="32766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7" name="Content"/>
          <p:cNvSpPr>
            <a:spLocks noGrp="1"/>
          </p:cNvSpPr>
          <p:nvPr>
            <p:ph sz="quarter" idx="15" hasCustomPrompt="1"/>
          </p:nvPr>
        </p:nvSpPr>
        <p:spPr>
          <a:xfrm>
            <a:off x="304800" y="5029200"/>
            <a:ext cx="8534400" cy="1143000"/>
          </a:xfrm>
          <a:prstGeom prst="rect">
            <a:avLst/>
          </a:prstGeom>
        </p:spPr>
        <p:txBody>
          <a:bodyPr/>
          <a:lstStyle>
            <a:lvl1pPr marL="0" indent="0">
              <a:spcBef>
                <a:spcPts val="1000"/>
              </a:spcBef>
              <a:buFont typeface="Arial" charset="0"/>
              <a:buNone/>
              <a:defRPr sz="20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r>
              <a:rPr lang="en-US" sz="2000" dirty="0"/>
              <a:t>Figure 4.5 Figure title placeholder</a:t>
            </a:r>
          </a:p>
          <a:p>
            <a:pPr lvl="0"/>
            <a:endParaRPr lang="en-US" dirty="0"/>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9771030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44196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2539791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15240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7" name="Content Placeholder 6">
            <a:extLst>
              <a:ext uri="{FF2B5EF4-FFF2-40B4-BE49-F238E27FC236}">
                <a16:creationId xmlns:a16="http://schemas.microsoft.com/office/drawing/2014/main" id="{9C45D28D-E050-4820-AFD5-BCEEE93DFAD9}"/>
              </a:ext>
            </a:extLst>
          </p:cNvPr>
          <p:cNvSpPr>
            <a:spLocks noGrp="1"/>
          </p:cNvSpPr>
          <p:nvPr>
            <p:ph sz="quarter" idx="17"/>
          </p:nvPr>
        </p:nvSpPr>
        <p:spPr>
          <a:xfrm>
            <a:off x="304800" y="3429000"/>
            <a:ext cx="8534400" cy="1524000"/>
          </a:xfrm>
          <a:prstGeom prst="rect">
            <a:avLst/>
          </a:prstGeom>
        </p:spPr>
        <p:txBody>
          <a:bodyPr/>
          <a:lstStyle>
            <a:lvl1pPr marL="0" indent="0">
              <a:buNone/>
              <a:defRPr/>
            </a:lvl1pPr>
          </a:lstStyle>
          <a:p>
            <a:pPr lvl="0"/>
            <a:endParaRPr lang="en-US" dirty="0"/>
          </a:p>
        </p:txBody>
      </p:sp>
      <p:sp>
        <p:nvSpPr>
          <p:cNvPr id="9" name="Content Placeholder 8">
            <a:extLst>
              <a:ext uri="{FF2B5EF4-FFF2-40B4-BE49-F238E27FC236}">
                <a16:creationId xmlns:a16="http://schemas.microsoft.com/office/drawing/2014/main" id="{F641CCC3-3BAF-49BA-81A2-3696342DF5C5}"/>
              </a:ext>
            </a:extLst>
          </p:cNvPr>
          <p:cNvSpPr>
            <a:spLocks noGrp="1"/>
          </p:cNvSpPr>
          <p:nvPr>
            <p:ph sz="quarter" idx="18"/>
          </p:nvPr>
        </p:nvSpPr>
        <p:spPr>
          <a:xfrm>
            <a:off x="304800" y="5029200"/>
            <a:ext cx="8534400" cy="990600"/>
          </a:xfrm>
          <a:prstGeom prst="rect">
            <a:avLst/>
          </a:prstGeom>
        </p:spPr>
        <p:txBody>
          <a:bodyPr/>
          <a:lstStyle>
            <a:lvl1pPr marL="0" indent="0">
              <a:buNone/>
              <a:defRPr/>
            </a:lvl1pPr>
          </a:lstStyle>
          <a:p>
            <a:pPr lvl="0"/>
            <a:endParaRPr lang="en-US" dirty="0"/>
          </a:p>
        </p:txBody>
      </p:sp>
    </p:spTree>
    <p:extLst>
      <p:ext uri="{BB962C8B-B14F-4D97-AF65-F5344CB8AC3E}">
        <p14:creationId xmlns:p14="http://schemas.microsoft.com/office/powerpoint/2010/main" val="8923533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9906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7" name="Content Placeholder 6">
            <a:extLst>
              <a:ext uri="{FF2B5EF4-FFF2-40B4-BE49-F238E27FC236}">
                <a16:creationId xmlns:a16="http://schemas.microsoft.com/office/drawing/2014/main" id="{9C45D28D-E050-4820-AFD5-BCEEE93DFAD9}"/>
              </a:ext>
            </a:extLst>
          </p:cNvPr>
          <p:cNvSpPr>
            <a:spLocks noGrp="1"/>
          </p:cNvSpPr>
          <p:nvPr>
            <p:ph sz="quarter" idx="17"/>
          </p:nvPr>
        </p:nvSpPr>
        <p:spPr>
          <a:xfrm>
            <a:off x="304800" y="2895600"/>
            <a:ext cx="8534400" cy="685800"/>
          </a:xfrm>
          <a:prstGeom prst="rect">
            <a:avLst/>
          </a:prstGeom>
        </p:spPr>
        <p:txBody>
          <a:bodyPr/>
          <a:lstStyle>
            <a:lvl1pPr marL="0" indent="0">
              <a:buNone/>
              <a:defRPr/>
            </a:lvl1pPr>
          </a:lstStyle>
          <a:p>
            <a:pPr lvl="0"/>
            <a:endParaRPr lang="en-US" dirty="0"/>
          </a:p>
        </p:txBody>
      </p:sp>
      <p:sp>
        <p:nvSpPr>
          <p:cNvPr id="9" name="Content Placeholder 8">
            <a:extLst>
              <a:ext uri="{FF2B5EF4-FFF2-40B4-BE49-F238E27FC236}">
                <a16:creationId xmlns:a16="http://schemas.microsoft.com/office/drawing/2014/main" id="{F641CCC3-3BAF-49BA-81A2-3696342DF5C5}"/>
              </a:ext>
            </a:extLst>
          </p:cNvPr>
          <p:cNvSpPr>
            <a:spLocks noGrp="1"/>
          </p:cNvSpPr>
          <p:nvPr>
            <p:ph sz="quarter" idx="18"/>
          </p:nvPr>
        </p:nvSpPr>
        <p:spPr>
          <a:xfrm>
            <a:off x="304800" y="3810000"/>
            <a:ext cx="8534400" cy="762000"/>
          </a:xfrm>
          <a:prstGeom prst="rect">
            <a:avLst/>
          </a:prstGeom>
        </p:spPr>
        <p:txBody>
          <a:bodyPr/>
          <a:lstStyle>
            <a:lvl1pPr marL="0" indent="0">
              <a:buNone/>
              <a:defRPr/>
            </a:lvl1pPr>
          </a:lstStyle>
          <a:p>
            <a:pPr lvl="0"/>
            <a:endParaRPr lang="en-US" dirty="0"/>
          </a:p>
        </p:txBody>
      </p:sp>
      <p:sp>
        <p:nvSpPr>
          <p:cNvPr id="8" name="Content Placeholder 8">
            <a:extLst>
              <a:ext uri="{FF2B5EF4-FFF2-40B4-BE49-F238E27FC236}">
                <a16:creationId xmlns:a16="http://schemas.microsoft.com/office/drawing/2014/main" id="{F641CCC3-3BAF-49BA-81A2-3696342DF5C5}"/>
              </a:ext>
            </a:extLst>
          </p:cNvPr>
          <p:cNvSpPr>
            <a:spLocks noGrp="1"/>
          </p:cNvSpPr>
          <p:nvPr>
            <p:ph sz="quarter" idx="19"/>
          </p:nvPr>
        </p:nvSpPr>
        <p:spPr>
          <a:xfrm>
            <a:off x="304800" y="4702175"/>
            <a:ext cx="8534400" cy="762000"/>
          </a:xfrm>
          <a:prstGeom prst="rect">
            <a:avLst/>
          </a:prstGeom>
        </p:spPr>
        <p:txBody>
          <a:bodyPr/>
          <a:lstStyle>
            <a:lvl1pPr marL="0" indent="0">
              <a:buNone/>
              <a:defRPr/>
            </a:lvl1pPr>
          </a:lstStyle>
          <a:p>
            <a:pPr lvl="0"/>
            <a:endParaRPr lang="en-US" dirty="0"/>
          </a:p>
        </p:txBody>
      </p:sp>
      <p:sp>
        <p:nvSpPr>
          <p:cNvPr id="10" name="Content Placeholder 8">
            <a:extLst>
              <a:ext uri="{FF2B5EF4-FFF2-40B4-BE49-F238E27FC236}">
                <a16:creationId xmlns:a16="http://schemas.microsoft.com/office/drawing/2014/main" id="{F641CCC3-3BAF-49BA-81A2-3696342DF5C5}"/>
              </a:ext>
            </a:extLst>
          </p:cNvPr>
          <p:cNvSpPr>
            <a:spLocks noGrp="1"/>
          </p:cNvSpPr>
          <p:nvPr>
            <p:ph sz="quarter" idx="20"/>
          </p:nvPr>
        </p:nvSpPr>
        <p:spPr>
          <a:xfrm>
            <a:off x="304800" y="5594350"/>
            <a:ext cx="3886200" cy="762000"/>
          </a:xfrm>
          <a:prstGeom prst="rect">
            <a:avLst/>
          </a:prstGeom>
        </p:spPr>
        <p:txBody>
          <a:bodyPr/>
          <a:lstStyle>
            <a:lvl1pPr marL="0" indent="0">
              <a:buNone/>
              <a:defRPr/>
            </a:lvl1pPr>
          </a:lstStyle>
          <a:p>
            <a:pPr lvl="0"/>
            <a:endParaRPr lang="en-US" dirty="0"/>
          </a:p>
        </p:txBody>
      </p:sp>
      <p:sp>
        <p:nvSpPr>
          <p:cNvPr id="11" name="Content Placeholder 8">
            <a:extLst>
              <a:ext uri="{FF2B5EF4-FFF2-40B4-BE49-F238E27FC236}">
                <a16:creationId xmlns:a16="http://schemas.microsoft.com/office/drawing/2014/main" id="{F641CCC3-3BAF-49BA-81A2-3696342DF5C5}"/>
              </a:ext>
            </a:extLst>
          </p:cNvPr>
          <p:cNvSpPr>
            <a:spLocks noGrp="1"/>
          </p:cNvSpPr>
          <p:nvPr>
            <p:ph sz="quarter" idx="21"/>
          </p:nvPr>
        </p:nvSpPr>
        <p:spPr>
          <a:xfrm>
            <a:off x="4343400" y="5593143"/>
            <a:ext cx="3886200" cy="747712"/>
          </a:xfrm>
          <a:prstGeom prst="rect">
            <a:avLst/>
          </a:prstGeom>
        </p:spPr>
        <p:txBody>
          <a:bodyPr/>
          <a:lstStyle>
            <a:lvl1pPr marL="0" indent="0">
              <a:buNone/>
              <a:defRPr/>
            </a:lvl1pPr>
          </a:lstStyle>
          <a:p>
            <a:pPr lvl="0"/>
            <a:endParaRPr lang="en-US" dirty="0"/>
          </a:p>
        </p:txBody>
      </p:sp>
    </p:spTree>
    <p:extLst>
      <p:ext uri="{BB962C8B-B14F-4D97-AF65-F5344CB8AC3E}">
        <p14:creationId xmlns:p14="http://schemas.microsoft.com/office/powerpoint/2010/main" val="4169915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5334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7" name="Content Placeholder 6">
            <a:extLst>
              <a:ext uri="{FF2B5EF4-FFF2-40B4-BE49-F238E27FC236}">
                <a16:creationId xmlns:a16="http://schemas.microsoft.com/office/drawing/2014/main" id="{9C45D28D-E050-4820-AFD5-BCEEE93DFAD9}"/>
              </a:ext>
            </a:extLst>
          </p:cNvPr>
          <p:cNvSpPr>
            <a:spLocks noGrp="1"/>
          </p:cNvSpPr>
          <p:nvPr>
            <p:ph sz="quarter" idx="17"/>
          </p:nvPr>
        </p:nvSpPr>
        <p:spPr>
          <a:xfrm>
            <a:off x="304800" y="2375848"/>
            <a:ext cx="8534400" cy="291152"/>
          </a:xfrm>
          <a:prstGeom prst="rect">
            <a:avLst/>
          </a:prstGeom>
        </p:spPr>
        <p:txBody>
          <a:bodyPr/>
          <a:lstStyle>
            <a:lvl1pPr marL="0" indent="0">
              <a:buNone/>
              <a:defRPr baseline="0">
                <a:latin typeface="Times New Roman" pitchFamily="18" charset="0"/>
              </a:defRPr>
            </a:lvl1pPr>
          </a:lstStyle>
          <a:p>
            <a:pPr lvl="0"/>
            <a:endParaRPr lang="en-US" dirty="0"/>
          </a:p>
        </p:txBody>
      </p:sp>
      <p:sp>
        <p:nvSpPr>
          <p:cNvPr id="9" name="Content Placeholder 8">
            <a:extLst>
              <a:ext uri="{FF2B5EF4-FFF2-40B4-BE49-F238E27FC236}">
                <a16:creationId xmlns:a16="http://schemas.microsoft.com/office/drawing/2014/main" id="{F641CCC3-3BAF-49BA-81A2-3696342DF5C5}"/>
              </a:ext>
            </a:extLst>
          </p:cNvPr>
          <p:cNvSpPr>
            <a:spLocks noGrp="1"/>
          </p:cNvSpPr>
          <p:nvPr>
            <p:ph sz="quarter" idx="18"/>
          </p:nvPr>
        </p:nvSpPr>
        <p:spPr>
          <a:xfrm>
            <a:off x="291152" y="2764808"/>
            <a:ext cx="8534400" cy="394648"/>
          </a:xfrm>
          <a:prstGeom prst="rect">
            <a:avLst/>
          </a:prstGeom>
        </p:spPr>
        <p:txBody>
          <a:bodyPr/>
          <a:lstStyle>
            <a:lvl1pPr marL="0" indent="0">
              <a:buNone/>
              <a:defRPr baseline="0">
                <a:latin typeface="Times New Roman" pitchFamily="18" charset="0"/>
              </a:defRPr>
            </a:lvl1pPr>
          </a:lstStyle>
          <a:p>
            <a:pPr lvl="0"/>
            <a:endParaRPr lang="en-US" dirty="0"/>
          </a:p>
        </p:txBody>
      </p:sp>
      <p:sp>
        <p:nvSpPr>
          <p:cNvPr id="10" name="Content Placeholder 9"/>
          <p:cNvSpPr>
            <a:spLocks noGrp="1"/>
          </p:cNvSpPr>
          <p:nvPr>
            <p:ph sz="quarter" idx="19"/>
          </p:nvPr>
        </p:nvSpPr>
        <p:spPr>
          <a:xfrm>
            <a:off x="304800" y="3298208"/>
            <a:ext cx="8534400" cy="381000"/>
          </a:xfrm>
          <a:prstGeom prst="rect">
            <a:avLst/>
          </a:prstGeom>
        </p:spPr>
        <p:txBody>
          <a:bodyPr/>
          <a:lstStyle>
            <a:lvl1pPr>
              <a:buNone/>
              <a:defRPr baseline="0">
                <a:latin typeface="Times New Roman" pitchFamily="18" charset="0"/>
              </a:defRPr>
            </a:lvl1pPr>
            <a:lvl2pPr>
              <a:defRPr baseline="0">
                <a:latin typeface="Times New Roman" pitchFamily="18" charset="0"/>
              </a:defRPr>
            </a:lvl2pPr>
            <a:lvl3pPr>
              <a:defRPr baseline="0">
                <a:latin typeface="Times New Roman" pitchFamily="18" charset="0"/>
              </a:defRPr>
            </a:lvl3pPr>
            <a:lvl4pPr>
              <a:defRPr baseline="0">
                <a:latin typeface="Times New Roman" pitchFamily="18" charset="0"/>
              </a:defRPr>
            </a:lvl4pPr>
            <a:lvl5pPr>
              <a:defRPr baseline="0">
                <a:latin typeface="Times New Roman" pitchFamily="18" charset="0"/>
              </a:defRPr>
            </a:lvl5pPr>
          </a:lstStyle>
          <a:p>
            <a:pPr lvl="0"/>
            <a:endParaRPr lang="en-US" dirty="0"/>
          </a:p>
        </p:txBody>
      </p:sp>
      <p:sp>
        <p:nvSpPr>
          <p:cNvPr id="12" name="Content Placeholder 11"/>
          <p:cNvSpPr>
            <a:spLocks noGrp="1"/>
          </p:cNvSpPr>
          <p:nvPr>
            <p:ph sz="quarter" idx="20"/>
          </p:nvPr>
        </p:nvSpPr>
        <p:spPr>
          <a:xfrm>
            <a:off x="304800" y="3831608"/>
            <a:ext cx="8534400" cy="381000"/>
          </a:xfrm>
          <a:prstGeom prst="rect">
            <a:avLst/>
          </a:prstGeom>
        </p:spPr>
        <p:txBody>
          <a:bodyPr/>
          <a:lstStyle>
            <a:lvl1pPr>
              <a:buNone/>
              <a:defRPr baseline="0">
                <a:latin typeface="Times New Roman" pitchFamily="18" charset="0"/>
              </a:defRPr>
            </a:lvl1pPr>
            <a:lvl2pPr>
              <a:defRPr baseline="0">
                <a:latin typeface="Times New Roman" pitchFamily="18" charset="0"/>
              </a:defRPr>
            </a:lvl2pPr>
            <a:lvl3pPr>
              <a:defRPr baseline="0">
                <a:latin typeface="Times New Roman" pitchFamily="18" charset="0"/>
              </a:defRPr>
            </a:lvl3pPr>
            <a:lvl4pPr>
              <a:defRPr baseline="0">
                <a:latin typeface="Times New Roman" pitchFamily="18" charset="0"/>
              </a:defRPr>
            </a:lvl4pPr>
            <a:lvl5pPr>
              <a:defRPr baseline="0">
                <a:latin typeface="Times New Roman" pitchFamily="18" charset="0"/>
              </a:defRPr>
            </a:lvl5pPr>
          </a:lstStyle>
          <a:p>
            <a:pPr lvl="0"/>
            <a:endParaRPr lang="en-US" dirty="0"/>
          </a:p>
        </p:txBody>
      </p:sp>
      <p:sp>
        <p:nvSpPr>
          <p:cNvPr id="14" name="Content Placeholder 13"/>
          <p:cNvSpPr>
            <a:spLocks noGrp="1"/>
          </p:cNvSpPr>
          <p:nvPr>
            <p:ph sz="quarter" idx="21"/>
          </p:nvPr>
        </p:nvSpPr>
        <p:spPr>
          <a:xfrm>
            <a:off x="304800" y="4365008"/>
            <a:ext cx="8534400" cy="304800"/>
          </a:xfrm>
          <a:prstGeom prst="rect">
            <a:avLst/>
          </a:prstGeom>
        </p:spPr>
        <p:txBody>
          <a:bodyPr/>
          <a:lstStyle>
            <a:lvl1pPr>
              <a:buNone/>
              <a:defRPr baseline="0">
                <a:latin typeface="Times New Roman" pitchFamily="18" charset="0"/>
              </a:defRPr>
            </a:lvl1pPr>
            <a:lvl2pPr>
              <a:defRPr baseline="0">
                <a:latin typeface="Times New Roman" pitchFamily="18" charset="0"/>
              </a:defRPr>
            </a:lvl2pPr>
            <a:lvl3pPr>
              <a:defRPr baseline="0">
                <a:latin typeface="Times New Roman" pitchFamily="18" charset="0"/>
              </a:defRPr>
            </a:lvl3pPr>
            <a:lvl4pPr>
              <a:defRPr baseline="0">
                <a:latin typeface="Times New Roman" pitchFamily="18" charset="0"/>
              </a:defRPr>
            </a:lvl4pPr>
            <a:lvl5pPr>
              <a:defRPr baseline="0">
                <a:latin typeface="Times New Roman" pitchFamily="18" charset="0"/>
              </a:defRPr>
            </a:lvl5pPr>
          </a:lstStyle>
          <a:p>
            <a:pPr lvl="0"/>
            <a:endParaRPr lang="en-US" dirty="0"/>
          </a:p>
        </p:txBody>
      </p:sp>
      <p:sp>
        <p:nvSpPr>
          <p:cNvPr id="16" name="Content Placeholder 15"/>
          <p:cNvSpPr>
            <a:spLocks noGrp="1"/>
          </p:cNvSpPr>
          <p:nvPr>
            <p:ph sz="quarter" idx="22"/>
          </p:nvPr>
        </p:nvSpPr>
        <p:spPr>
          <a:xfrm>
            <a:off x="304800" y="4822208"/>
            <a:ext cx="8534400" cy="304800"/>
          </a:xfrm>
          <a:prstGeom prst="rect">
            <a:avLst/>
          </a:prstGeom>
        </p:spPr>
        <p:txBody>
          <a:bodyPr/>
          <a:lstStyle>
            <a:lvl1pPr>
              <a:buNone/>
              <a:defRPr cap="none" baseline="0">
                <a:latin typeface="Times New Roman" pitchFamily="18" charset="0"/>
              </a:defRPr>
            </a:lvl1pPr>
          </a:lstStyle>
          <a:p>
            <a:pPr lvl="0"/>
            <a:endParaRPr lang="en-US" dirty="0"/>
          </a:p>
        </p:txBody>
      </p:sp>
      <p:sp>
        <p:nvSpPr>
          <p:cNvPr id="18" name="Content Placeholder 17"/>
          <p:cNvSpPr>
            <a:spLocks noGrp="1"/>
          </p:cNvSpPr>
          <p:nvPr>
            <p:ph sz="quarter" idx="23"/>
          </p:nvPr>
        </p:nvSpPr>
        <p:spPr>
          <a:xfrm>
            <a:off x="304800" y="5279408"/>
            <a:ext cx="8534400" cy="304800"/>
          </a:xfrm>
          <a:prstGeom prst="rect">
            <a:avLst/>
          </a:prstGeom>
        </p:spPr>
        <p:txBody>
          <a:bodyPr/>
          <a:lstStyle>
            <a:lvl1pPr>
              <a:buNone/>
              <a:defRPr baseline="0">
                <a:latin typeface="Times New Roman" pitchFamily="18" charset="0"/>
              </a:defRPr>
            </a:lvl1pPr>
          </a:lstStyle>
          <a:p>
            <a:pPr lvl="0"/>
            <a:endParaRPr lang="en-US" dirty="0"/>
          </a:p>
        </p:txBody>
      </p:sp>
      <p:sp>
        <p:nvSpPr>
          <p:cNvPr id="20" name="Content Placeholder 19"/>
          <p:cNvSpPr>
            <a:spLocks noGrp="1"/>
          </p:cNvSpPr>
          <p:nvPr>
            <p:ph sz="quarter" idx="24"/>
          </p:nvPr>
        </p:nvSpPr>
        <p:spPr>
          <a:xfrm>
            <a:off x="381000" y="5660408"/>
            <a:ext cx="8458200" cy="228600"/>
          </a:xfrm>
          <a:prstGeom prst="rect">
            <a:avLst/>
          </a:prstGeom>
        </p:spPr>
        <p:txBody>
          <a:bodyPr/>
          <a:lstStyle>
            <a:lvl1pPr>
              <a:buNone/>
              <a:defRPr baseline="0">
                <a:latin typeface="Times New Roman" pitchFamily="18" charset="0"/>
              </a:defRPr>
            </a:lvl1pPr>
          </a:lstStyle>
          <a:p>
            <a:pPr lvl="0"/>
            <a:endParaRPr lang="en-US" dirty="0"/>
          </a:p>
        </p:txBody>
      </p:sp>
    </p:spTree>
    <p:extLst>
      <p:ext uri="{BB962C8B-B14F-4D97-AF65-F5344CB8AC3E}">
        <p14:creationId xmlns:p14="http://schemas.microsoft.com/office/powerpoint/2010/main" val="8923533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1"/>
          <p:cNvSpPr>
            <a:spLocks noGrp="1"/>
          </p:cNvSpPr>
          <p:nvPr>
            <p:ph sz="quarter" idx="16"/>
          </p:nvPr>
        </p:nvSpPr>
        <p:spPr>
          <a:xfrm>
            <a:off x="304800" y="1752600"/>
            <a:ext cx="4114800" cy="445135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7" name="Content Placeholder 2"/>
          <p:cNvSpPr>
            <a:spLocks noGrp="1"/>
          </p:cNvSpPr>
          <p:nvPr>
            <p:ph sz="quarter" idx="17"/>
          </p:nvPr>
        </p:nvSpPr>
        <p:spPr>
          <a:xfrm>
            <a:off x="4724400" y="1752600"/>
            <a:ext cx="4114800" cy="445135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12647604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1"/>
          <p:cNvSpPr>
            <a:spLocks noGrp="1"/>
          </p:cNvSpPr>
          <p:nvPr>
            <p:ph sz="quarter" idx="16"/>
          </p:nvPr>
        </p:nvSpPr>
        <p:spPr>
          <a:xfrm>
            <a:off x="304800" y="1752600"/>
            <a:ext cx="4114800" cy="28194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7" name="Content Placeholder 2"/>
          <p:cNvSpPr>
            <a:spLocks noGrp="1"/>
          </p:cNvSpPr>
          <p:nvPr>
            <p:ph sz="quarter" idx="17"/>
          </p:nvPr>
        </p:nvSpPr>
        <p:spPr>
          <a:xfrm>
            <a:off x="4724400" y="1752600"/>
            <a:ext cx="4114800" cy="28194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9" name="Content Placeholder 8"/>
          <p:cNvSpPr>
            <a:spLocks noGrp="1"/>
          </p:cNvSpPr>
          <p:nvPr>
            <p:ph sz="quarter" idx="18"/>
          </p:nvPr>
        </p:nvSpPr>
        <p:spPr>
          <a:xfrm>
            <a:off x="2286000" y="4724400"/>
            <a:ext cx="4572000" cy="1489075"/>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Tree>
    <p:extLst>
      <p:ext uri="{BB962C8B-B14F-4D97-AF65-F5344CB8AC3E}">
        <p14:creationId xmlns:p14="http://schemas.microsoft.com/office/powerpoint/2010/main" val="6132984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Image Slide: Version A">
    <p:spTree>
      <p:nvGrpSpPr>
        <p:cNvPr id="1" name=""/>
        <p:cNvGrpSpPr/>
        <p:nvPr/>
      </p:nvGrpSpPr>
      <p:grpSpPr>
        <a:xfrm>
          <a:off x="0" y="0"/>
          <a:ext cx="0" cy="0"/>
          <a:chOff x="0" y="0"/>
          <a:chExt cx="0" cy="0"/>
        </a:xfrm>
      </p:grpSpPr>
      <p:sp>
        <p:nvSpPr>
          <p:cNvPr id="6" name="Title 1"/>
          <p:cNvSpPr>
            <a:spLocks noGrp="1"/>
          </p:cNvSpPr>
          <p:nvPr>
            <p:ph type="title"/>
          </p:nvPr>
        </p:nvSpPr>
        <p:spPr>
          <a:xfrm>
            <a:off x="304800" y="5410201"/>
            <a:ext cx="8534400" cy="380999"/>
          </a:xfrm>
          <a:prstGeom prst="rect">
            <a:avLst/>
          </a:prstGeom>
        </p:spPr>
        <p:txBody>
          <a:bodyPr/>
          <a:lstStyle>
            <a:lvl1pPr>
              <a:defRPr sz="2000">
                <a:latin typeface="Times New Roman" charset="0"/>
                <a:ea typeface="Times New Roman" charset="0"/>
                <a:cs typeface="Times New Roman" charset="0"/>
              </a:defRPr>
            </a:lvl1pPr>
          </a:lstStyle>
          <a:p>
            <a:r>
              <a:rPr lang="en-US" dirty="0"/>
              <a:t>Click to edit Master title style</a:t>
            </a:r>
          </a:p>
        </p:txBody>
      </p:sp>
      <p:sp>
        <p:nvSpPr>
          <p:cNvPr id="5" name="Content Placeholder 2"/>
          <p:cNvSpPr>
            <a:spLocks noGrp="1"/>
          </p:cNvSpPr>
          <p:nvPr>
            <p:ph idx="1"/>
          </p:nvPr>
        </p:nvSpPr>
        <p:spPr>
          <a:xfrm>
            <a:off x="304800" y="609601"/>
            <a:ext cx="8534400" cy="4726179"/>
          </a:xfrm>
          <a:prstGeom prst="rect">
            <a:avLst/>
          </a:prstGeom>
        </p:spPr>
        <p:txBody>
          <a:bodyPr/>
          <a:lstStyle>
            <a:lvl1pPr marL="0" indent="0">
              <a:buNone/>
              <a:defRPr b="0" i="0">
                <a:latin typeface="Times New Roman" charset="0"/>
                <a:ea typeface="Times New Roman" charset="0"/>
                <a:cs typeface="Times New Roman" charset="0"/>
              </a:defRPr>
            </a:lvl1pPr>
          </a:lstStyle>
          <a:p>
            <a:pPr lvl="0"/>
            <a:endParaRPr lang="en-US" dirty="0"/>
          </a:p>
        </p:txBody>
      </p:sp>
      <p:sp>
        <p:nvSpPr>
          <p:cNvPr id="8" name="Content Placeholder 7"/>
          <p:cNvSpPr>
            <a:spLocks noGrp="1"/>
          </p:cNvSpPr>
          <p:nvPr>
            <p:ph sz="quarter" idx="12"/>
          </p:nvPr>
        </p:nvSpPr>
        <p:spPr>
          <a:xfrm>
            <a:off x="304800" y="5791200"/>
            <a:ext cx="8534400" cy="457199"/>
          </a:xfrm>
          <a:prstGeom prst="rect">
            <a:avLst/>
          </a:prstGeom>
        </p:spPr>
        <p:txBody>
          <a:bodyPr/>
          <a:lstStyle>
            <a:lvl1pPr marL="0" indent="0">
              <a:buNone/>
              <a:defRPr sz="2000" b="0" i="0">
                <a:latin typeface="Times New Roman" charset="0"/>
                <a:ea typeface="Times New Roman" charset="0"/>
                <a:cs typeface="Times New Roman" charset="0"/>
              </a:defRPr>
            </a:lvl1pPr>
          </a:lstStyle>
          <a:p>
            <a:pPr lvl="0"/>
            <a:endParaRPr lang="en-US" dirty="0"/>
          </a:p>
        </p:txBody>
      </p:sp>
      <p:sp>
        <p:nvSpPr>
          <p:cNvPr id="4" name="Slide Number Placeholder 3"/>
          <p:cNvSpPr>
            <a:spLocks noGrp="1"/>
          </p:cNvSpPr>
          <p:nvPr>
            <p:ph type="sldNum" sz="quarter" idx="11"/>
          </p:nvPr>
        </p:nvSpPr>
        <p:spPr>
          <a:xfrm>
            <a:off x="6457950" y="6356350"/>
            <a:ext cx="2381250" cy="365125"/>
          </a:xfrm>
        </p:spPr>
        <p:txBody>
          <a:bodyPr/>
          <a:lstStyle/>
          <a:p>
            <a:fld id="{43DD970A-8A59-5645-997B-8F1EF841716D}" type="slidenum">
              <a:rPr lang="en-US" smtClean="0"/>
              <a:pPr/>
              <a:t>‹#›</a:t>
            </a:fld>
            <a:endParaRPr lang="en-US" dirty="0"/>
          </a:p>
        </p:txBody>
      </p:sp>
      <p:sp>
        <p:nvSpPr>
          <p:cNvPr id="3" name="Footer Placeholder 2"/>
          <p:cNvSpPr>
            <a:spLocks noGrp="1"/>
          </p:cNvSpPr>
          <p:nvPr>
            <p:ph type="ftr" sz="quarter" idx="10"/>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2150562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Key Term: Version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Language</a:t>
            </a:r>
          </a:p>
        </p:txBody>
      </p:sp>
      <p:sp>
        <p:nvSpPr>
          <p:cNvPr id="7" name="Definition of Key Term"/>
          <p:cNvSpPr>
            <a:spLocks noGrp="1"/>
          </p:cNvSpPr>
          <p:nvPr>
            <p:ph sz="quarter" idx="15" hasCustomPrompt="1"/>
          </p:nvPr>
        </p:nvSpPr>
        <p:spPr>
          <a:xfrm>
            <a:off x="304800" y="1752600"/>
            <a:ext cx="8534400" cy="4114800"/>
          </a:xfrm>
          <a:prstGeom prst="rect">
            <a:avLst/>
          </a:prstGeom>
        </p:spPr>
        <p:txBody>
          <a:bodyPr/>
          <a:lstStyle>
            <a:lvl1pPr marL="292608" indent="-292608">
              <a:spcBef>
                <a:spcPts val="1000"/>
              </a:spcBef>
              <a:buClr>
                <a:schemeClr val="accent2"/>
              </a:buClr>
              <a:buFont typeface="Arial" charset="0"/>
              <a:buChar char="•"/>
              <a:defRPr sz="30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r>
              <a:rPr lang="en-US" dirty="0"/>
              <a:t>Form of communication using sounds and symbols combined according to specified rules</a:t>
            </a:r>
          </a:p>
        </p:txBody>
      </p:sp>
      <p:sp>
        <p:nvSpPr>
          <p:cNvPr id="9" name="Media LInk"/>
          <p:cNvSpPr>
            <a:spLocks noGrp="1"/>
          </p:cNvSpPr>
          <p:nvPr>
            <p:ph sz="quarter" idx="16" hasCustomPrompt="1"/>
          </p:nvPr>
        </p:nvSpPr>
        <p:spPr>
          <a:xfrm>
            <a:off x="304800" y="5867400"/>
            <a:ext cx="8534400" cy="609600"/>
          </a:xfrm>
          <a:prstGeom prst="rect">
            <a:avLst/>
          </a:prstGeom>
        </p:spPr>
        <p:txBody>
          <a:bodyPr/>
          <a:lstStyle>
            <a:lvl1pPr marL="0" indent="0" algn="r">
              <a:buNone/>
              <a:defRPr sz="2200" b="0" i="0" baseline="0">
                <a:latin typeface="Times New Roman" charset="0"/>
                <a:ea typeface="Times New Roman" charset="0"/>
                <a:cs typeface="Times New Roman" charset="0"/>
              </a:defRPr>
            </a:lvl1pPr>
            <a:lvl2pPr algn="r">
              <a:defRPr/>
            </a:lvl2pPr>
            <a:lvl3pPr algn="r">
              <a:defRPr/>
            </a:lvl3pPr>
            <a:lvl4pPr algn="r">
              <a:defRPr/>
            </a:lvl4pPr>
            <a:lvl5pPr algn="r">
              <a:defRPr/>
            </a:lvl5pPr>
          </a:lstStyle>
          <a:p>
            <a:pPr lvl="0"/>
            <a:r>
              <a:rPr lang="en-US" dirty="0"/>
              <a:t>Media link placeholder</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700609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Outline: Version A">
    <p:spTree>
      <p:nvGrpSpPr>
        <p:cNvPr id="1" name=""/>
        <p:cNvGrpSpPr/>
        <p:nvPr/>
      </p:nvGrpSpPr>
      <p:grpSpPr>
        <a:xfrm>
          <a:off x="0" y="0"/>
          <a:ext cx="0" cy="0"/>
          <a:chOff x="0" y="0"/>
          <a:chExt cx="0" cy="0"/>
        </a:xfrm>
      </p:grpSpPr>
      <p:sp>
        <p:nvSpPr>
          <p:cNvPr id="2"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13" name="COBBL"/>
          <p:cNvSpPr>
            <a:spLocks noGrp="1"/>
          </p:cNvSpPr>
          <p:nvPr>
            <p:ph sz="quarter" idx="10" hasCustomPrompt="1"/>
          </p:nvPr>
        </p:nvSpPr>
        <p:spPr>
          <a:xfrm>
            <a:off x="304800" y="1752600"/>
            <a:ext cx="8534400" cy="4495800"/>
          </a:xfrm>
          <a:prstGeom prst="rect">
            <a:avLst/>
          </a:prstGeom>
        </p:spPr>
        <p:txBody>
          <a:bodyPr/>
          <a:lstStyle>
            <a:lvl1pPr marL="295275" indent="-295275">
              <a:buClr>
                <a:schemeClr val="accent2"/>
              </a:buClr>
              <a:tabLst/>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This Is a Sample Outline for One-Column</a:t>
            </a:r>
          </a:p>
          <a:p>
            <a:pPr lvl="0"/>
            <a:r>
              <a:rPr lang="en-US" dirty="0"/>
              <a:t>It Is One-Column Only</a:t>
            </a:r>
          </a:p>
          <a:p>
            <a:pPr lvl="0"/>
            <a:r>
              <a:rPr lang="en-US" dirty="0"/>
              <a:t>This Outline Has H1 Headings Only</a:t>
            </a:r>
          </a:p>
          <a:p>
            <a:pPr lvl="0"/>
            <a:r>
              <a:rPr lang="en-US" dirty="0"/>
              <a:t>The Headings Are in Title Case, Matching the </a:t>
            </a:r>
            <a:r>
              <a:rPr lang="en-US" dirty="0" err="1"/>
              <a:t>eText</a:t>
            </a:r>
            <a:r>
              <a:rPr lang="en-US" dirty="0"/>
              <a:t>; This Can Vary by Title</a:t>
            </a:r>
          </a:p>
          <a:p>
            <a:pPr lvl="0"/>
            <a:r>
              <a:rPr lang="en-US" dirty="0"/>
              <a:t>This List Is Bulleted</a:t>
            </a:r>
          </a:p>
          <a:p>
            <a:pPr lvl="0"/>
            <a:r>
              <a:rPr lang="en-US" dirty="0"/>
              <a:t>The Outline Slide Has a Footer</a:t>
            </a:r>
          </a:p>
          <a:p>
            <a:pPr lvl="0"/>
            <a:r>
              <a:rPr lang="en-US" dirty="0"/>
              <a:t>Outline Items Usually Have No Ending Punctuation</a:t>
            </a:r>
          </a:p>
        </p:txBody>
      </p:sp>
      <p:sp>
        <p:nvSpPr>
          <p:cNvPr id="4" name="Slide Number Placeholder 3"/>
          <p:cNvSpPr>
            <a:spLocks noGrp="1"/>
          </p:cNvSpPr>
          <p:nvPr>
            <p:ph type="sldNum" sz="quarter" idx="12"/>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3" name="Footer Placeholder 2"/>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8669360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Key Term: Version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Language</a:t>
            </a:r>
          </a:p>
        </p:txBody>
      </p:sp>
      <p:sp>
        <p:nvSpPr>
          <p:cNvPr id="7" name="Definition of Key Term"/>
          <p:cNvSpPr>
            <a:spLocks noGrp="1"/>
          </p:cNvSpPr>
          <p:nvPr>
            <p:ph sz="quarter" idx="15"/>
          </p:nvPr>
        </p:nvSpPr>
        <p:spPr>
          <a:xfrm>
            <a:off x="304800" y="1752600"/>
            <a:ext cx="8534400" cy="762000"/>
          </a:xfrm>
          <a:prstGeom prst="rect">
            <a:avLst/>
          </a:prstGeom>
        </p:spPr>
        <p:txBody>
          <a:bodyPr/>
          <a:lstStyle>
            <a:lvl1pPr marL="292608" indent="-292608">
              <a:spcBef>
                <a:spcPts val="1000"/>
              </a:spcBef>
              <a:buClr>
                <a:schemeClr val="accent2"/>
              </a:buClr>
              <a:buFont typeface="Arial" charset="0"/>
              <a:buNone/>
              <a:defRPr sz="30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endParaRPr lang="en-US" dirty="0"/>
          </a:p>
        </p:txBody>
      </p:sp>
      <p:sp>
        <p:nvSpPr>
          <p:cNvPr id="9" name="Media LInk"/>
          <p:cNvSpPr>
            <a:spLocks noGrp="1"/>
          </p:cNvSpPr>
          <p:nvPr>
            <p:ph sz="quarter" idx="16"/>
          </p:nvPr>
        </p:nvSpPr>
        <p:spPr>
          <a:xfrm>
            <a:off x="304800" y="2667000"/>
            <a:ext cx="8534400" cy="609600"/>
          </a:xfrm>
          <a:prstGeom prst="rect">
            <a:avLst/>
          </a:prstGeom>
        </p:spPr>
        <p:txBody>
          <a:bodyPr/>
          <a:lstStyle>
            <a:lvl1pPr marL="0" indent="0" algn="r">
              <a:buNone/>
              <a:defRPr sz="2200" b="0" i="0" baseline="0">
                <a:latin typeface="Times New Roman" charset="0"/>
                <a:ea typeface="Times New Roman" charset="0"/>
                <a:cs typeface="Times New Roman" charset="0"/>
              </a:defRPr>
            </a:lvl1pPr>
            <a:lvl2pPr algn="r">
              <a:defRPr/>
            </a:lvl2pPr>
            <a:lvl3pPr algn="r">
              <a:defRPr/>
            </a:lvl3pPr>
            <a:lvl4pPr algn="r">
              <a:defRPr/>
            </a:lvl4pPr>
            <a:lvl5pPr algn="r">
              <a:defRPr/>
            </a:lvl5pPr>
          </a:lstStyle>
          <a:p>
            <a:pPr lvl="0"/>
            <a:endParaRPr lang="en-US" dirty="0"/>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10" name="Content Placeholder 9"/>
          <p:cNvSpPr>
            <a:spLocks noGrp="1"/>
          </p:cNvSpPr>
          <p:nvPr>
            <p:ph sz="quarter" idx="17"/>
          </p:nvPr>
        </p:nvSpPr>
        <p:spPr>
          <a:xfrm>
            <a:off x="304800" y="3352800"/>
            <a:ext cx="8534400" cy="609600"/>
          </a:xfrm>
          <a:prstGeom prst="rect">
            <a:avLst/>
          </a:prstGeom>
        </p:spPr>
        <p:txBody>
          <a:bodyPr/>
          <a:lstStyle>
            <a:lvl1pPr>
              <a:buNone/>
              <a:defRPr/>
            </a:lvl1pPr>
          </a:lstStyle>
          <a:p>
            <a:pPr lvl="0"/>
            <a:endParaRPr lang="en-US" dirty="0"/>
          </a:p>
        </p:txBody>
      </p:sp>
      <p:sp>
        <p:nvSpPr>
          <p:cNvPr id="12" name="Content Placeholder 11"/>
          <p:cNvSpPr>
            <a:spLocks noGrp="1"/>
          </p:cNvSpPr>
          <p:nvPr>
            <p:ph sz="quarter" idx="18"/>
          </p:nvPr>
        </p:nvSpPr>
        <p:spPr>
          <a:xfrm>
            <a:off x="304800" y="4038600"/>
            <a:ext cx="8534400" cy="609600"/>
          </a:xfrm>
          <a:prstGeom prst="rect">
            <a:avLst/>
          </a:prstGeom>
        </p:spPr>
        <p:txBody>
          <a:bodyPr/>
          <a:lstStyle>
            <a:lvl1pPr>
              <a:buNone/>
              <a:defRPr/>
            </a:lvl1pPr>
          </a:lstStyle>
          <a:p>
            <a:pPr lvl="0"/>
            <a:endParaRPr lang="en-US" dirty="0"/>
          </a:p>
        </p:txBody>
      </p:sp>
      <p:sp>
        <p:nvSpPr>
          <p:cNvPr id="14" name="Content Placeholder 13"/>
          <p:cNvSpPr>
            <a:spLocks noGrp="1"/>
          </p:cNvSpPr>
          <p:nvPr>
            <p:ph sz="quarter" idx="19"/>
          </p:nvPr>
        </p:nvSpPr>
        <p:spPr>
          <a:xfrm>
            <a:off x="304800" y="4800600"/>
            <a:ext cx="8534400" cy="609600"/>
          </a:xfrm>
          <a:prstGeom prst="rect">
            <a:avLst/>
          </a:prstGeom>
        </p:spPr>
        <p:txBody>
          <a:bodyPr/>
          <a:lstStyle>
            <a:lvl1pPr>
              <a:buNone/>
              <a:defRPr/>
            </a:lvl1pPr>
          </a:lstStyle>
          <a:p>
            <a:pPr lvl="0"/>
            <a:endParaRPr lang="en-US" dirty="0"/>
          </a:p>
        </p:txBody>
      </p:sp>
      <p:sp>
        <p:nvSpPr>
          <p:cNvPr id="16" name="Content Placeholder 15"/>
          <p:cNvSpPr>
            <a:spLocks noGrp="1"/>
          </p:cNvSpPr>
          <p:nvPr>
            <p:ph sz="quarter" idx="20"/>
          </p:nvPr>
        </p:nvSpPr>
        <p:spPr>
          <a:xfrm>
            <a:off x="304800" y="5486400"/>
            <a:ext cx="8534400" cy="533400"/>
          </a:xfrm>
          <a:prstGeom prst="rect">
            <a:avLst/>
          </a:prstGeom>
        </p:spPr>
        <p:txBody>
          <a:bodyPr/>
          <a:lstStyle>
            <a:lvl1pPr>
              <a:buNone/>
              <a:defRPr/>
            </a:lvl1pPr>
          </a:lstStyle>
          <a:p>
            <a:pPr lvl="0"/>
            <a:endParaRPr lang="en-US" dirty="0"/>
          </a:p>
        </p:txBody>
      </p:sp>
    </p:spTree>
    <p:extLst>
      <p:ext uri="{BB962C8B-B14F-4D97-AF65-F5344CB8AC3E}">
        <p14:creationId xmlns:p14="http://schemas.microsoft.com/office/powerpoint/2010/main" val="7006093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Key Term: Version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Language</a:t>
            </a:r>
          </a:p>
        </p:txBody>
      </p:sp>
      <p:sp>
        <p:nvSpPr>
          <p:cNvPr id="7" name="Definition of Key Term"/>
          <p:cNvSpPr>
            <a:spLocks noGrp="1"/>
          </p:cNvSpPr>
          <p:nvPr>
            <p:ph sz="quarter" idx="15"/>
          </p:nvPr>
        </p:nvSpPr>
        <p:spPr>
          <a:xfrm>
            <a:off x="304800" y="1752600"/>
            <a:ext cx="8534400" cy="533400"/>
          </a:xfrm>
          <a:prstGeom prst="rect">
            <a:avLst/>
          </a:prstGeom>
        </p:spPr>
        <p:txBody>
          <a:bodyPr/>
          <a:lstStyle>
            <a:lvl1pPr marL="292608" indent="-292608">
              <a:spcBef>
                <a:spcPts val="1000"/>
              </a:spcBef>
              <a:buClr>
                <a:schemeClr val="accent2"/>
              </a:buClr>
              <a:buFont typeface="Arial" charset="0"/>
              <a:buNone/>
              <a:defRPr sz="30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endParaRPr lang="en-US" dirty="0"/>
          </a:p>
        </p:txBody>
      </p:sp>
      <p:sp>
        <p:nvSpPr>
          <p:cNvPr id="9" name="Media LInk"/>
          <p:cNvSpPr>
            <a:spLocks noGrp="1"/>
          </p:cNvSpPr>
          <p:nvPr>
            <p:ph sz="quarter" idx="16"/>
          </p:nvPr>
        </p:nvSpPr>
        <p:spPr>
          <a:xfrm>
            <a:off x="304800" y="2438400"/>
            <a:ext cx="8534400" cy="457200"/>
          </a:xfrm>
          <a:prstGeom prst="rect">
            <a:avLst/>
          </a:prstGeom>
        </p:spPr>
        <p:txBody>
          <a:bodyPr/>
          <a:lstStyle>
            <a:lvl1pPr marL="0" indent="0" algn="r">
              <a:buNone/>
              <a:defRPr sz="2200" b="0" i="0" baseline="0">
                <a:latin typeface="Times New Roman" charset="0"/>
                <a:ea typeface="Times New Roman" charset="0"/>
                <a:cs typeface="Times New Roman" charset="0"/>
              </a:defRPr>
            </a:lvl1pPr>
            <a:lvl2pPr algn="r">
              <a:defRPr/>
            </a:lvl2pPr>
            <a:lvl3pPr algn="r">
              <a:defRPr/>
            </a:lvl3pPr>
            <a:lvl4pPr algn="r">
              <a:defRPr/>
            </a:lvl4pPr>
            <a:lvl5pPr algn="r">
              <a:defRPr/>
            </a:lvl5pPr>
          </a:lstStyle>
          <a:p>
            <a:pPr lvl="0"/>
            <a:endParaRPr lang="en-US" dirty="0"/>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10" name="Content Placeholder 9"/>
          <p:cNvSpPr>
            <a:spLocks noGrp="1"/>
          </p:cNvSpPr>
          <p:nvPr>
            <p:ph sz="quarter" idx="17"/>
          </p:nvPr>
        </p:nvSpPr>
        <p:spPr>
          <a:xfrm>
            <a:off x="304800" y="2971800"/>
            <a:ext cx="8534400" cy="457200"/>
          </a:xfrm>
          <a:prstGeom prst="rect">
            <a:avLst/>
          </a:prstGeom>
        </p:spPr>
        <p:txBody>
          <a:bodyPr/>
          <a:lstStyle>
            <a:lvl1pPr>
              <a:buNone/>
              <a:defRPr/>
            </a:lvl1pPr>
          </a:lstStyle>
          <a:p>
            <a:pPr lvl="0"/>
            <a:endParaRPr lang="en-US" dirty="0"/>
          </a:p>
        </p:txBody>
      </p:sp>
      <p:sp>
        <p:nvSpPr>
          <p:cNvPr id="12" name="Content Placeholder 11"/>
          <p:cNvSpPr>
            <a:spLocks noGrp="1"/>
          </p:cNvSpPr>
          <p:nvPr>
            <p:ph sz="quarter" idx="18"/>
          </p:nvPr>
        </p:nvSpPr>
        <p:spPr>
          <a:xfrm>
            <a:off x="304800" y="3505200"/>
            <a:ext cx="8534400" cy="457200"/>
          </a:xfrm>
          <a:prstGeom prst="rect">
            <a:avLst/>
          </a:prstGeom>
        </p:spPr>
        <p:txBody>
          <a:bodyPr/>
          <a:lstStyle>
            <a:lvl1pPr>
              <a:buNone/>
              <a:defRPr/>
            </a:lvl1pPr>
          </a:lstStyle>
          <a:p>
            <a:pPr lvl="0"/>
            <a:endParaRPr lang="en-US" dirty="0"/>
          </a:p>
        </p:txBody>
      </p:sp>
      <p:sp>
        <p:nvSpPr>
          <p:cNvPr id="14" name="Content Placeholder 13"/>
          <p:cNvSpPr>
            <a:spLocks noGrp="1"/>
          </p:cNvSpPr>
          <p:nvPr>
            <p:ph sz="quarter" idx="19"/>
          </p:nvPr>
        </p:nvSpPr>
        <p:spPr>
          <a:xfrm>
            <a:off x="304800" y="4038600"/>
            <a:ext cx="8534400" cy="533400"/>
          </a:xfrm>
          <a:prstGeom prst="rect">
            <a:avLst/>
          </a:prstGeom>
        </p:spPr>
        <p:txBody>
          <a:bodyPr/>
          <a:lstStyle>
            <a:lvl1pPr>
              <a:buNone/>
              <a:defRPr/>
            </a:lvl1pPr>
          </a:lstStyle>
          <a:p>
            <a:pPr lvl="0"/>
            <a:endParaRPr lang="en-US" dirty="0"/>
          </a:p>
        </p:txBody>
      </p:sp>
      <p:sp>
        <p:nvSpPr>
          <p:cNvPr id="16" name="Content Placeholder 15"/>
          <p:cNvSpPr>
            <a:spLocks noGrp="1"/>
          </p:cNvSpPr>
          <p:nvPr>
            <p:ph sz="quarter" idx="20"/>
          </p:nvPr>
        </p:nvSpPr>
        <p:spPr>
          <a:xfrm>
            <a:off x="304800" y="4648200"/>
            <a:ext cx="8534400" cy="533400"/>
          </a:xfrm>
          <a:prstGeom prst="rect">
            <a:avLst/>
          </a:prstGeom>
        </p:spPr>
        <p:txBody>
          <a:bodyPr/>
          <a:lstStyle>
            <a:lvl1pPr>
              <a:buNone/>
              <a:defRPr/>
            </a:lvl1pPr>
          </a:lstStyle>
          <a:p>
            <a:pPr lvl="0"/>
            <a:endParaRPr lang="en-US" dirty="0"/>
          </a:p>
        </p:txBody>
      </p:sp>
      <p:sp>
        <p:nvSpPr>
          <p:cNvPr id="18" name="Content Placeholder 17"/>
          <p:cNvSpPr>
            <a:spLocks noGrp="1"/>
          </p:cNvSpPr>
          <p:nvPr>
            <p:ph sz="quarter" idx="21"/>
          </p:nvPr>
        </p:nvSpPr>
        <p:spPr>
          <a:xfrm>
            <a:off x="304800" y="5257800"/>
            <a:ext cx="8534400" cy="457200"/>
          </a:xfrm>
          <a:prstGeom prst="rect">
            <a:avLst/>
          </a:prstGeom>
        </p:spPr>
        <p:txBody>
          <a:bodyPr/>
          <a:lstStyle>
            <a:lvl1pPr>
              <a:buNone/>
              <a:defRPr/>
            </a:lvl1pPr>
          </a:lstStyle>
          <a:p>
            <a:pPr lvl="0"/>
            <a:endParaRPr lang="en-US" dirty="0"/>
          </a:p>
        </p:txBody>
      </p:sp>
    </p:spTree>
    <p:extLst>
      <p:ext uri="{BB962C8B-B14F-4D97-AF65-F5344CB8AC3E}">
        <p14:creationId xmlns:p14="http://schemas.microsoft.com/office/powerpoint/2010/main" val="7006093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noAutofit/>
          </a:bodyPr>
          <a:lstStyle>
            <a:lvl1pPr lvl="0" algn="l" rtl="0">
              <a:spcBef>
                <a:spcPts val="0"/>
              </a:spcBef>
              <a:spcAft>
                <a:spcPts val="0"/>
              </a:spcAft>
              <a:buSzPts val="3600"/>
              <a:buFont typeface="Arial"/>
              <a:buNone/>
              <a:defRPr sz="3600" b="1">
                <a:solidFill>
                  <a:schemeClr val="dk1"/>
                </a:solidFill>
                <a:latin typeface="Arial"/>
                <a:ea typeface="Arial"/>
                <a:cs typeface="Arial"/>
                <a:sym typeface="Arial"/>
              </a:defRPr>
            </a:lvl1pPr>
            <a:lvl2pPr lvl="1" algn="l" rtl="0">
              <a:spcBef>
                <a:spcPts val="0"/>
              </a:spcBef>
              <a:spcAft>
                <a:spcPts val="0"/>
              </a:spcAft>
              <a:buSzPts val="3600"/>
              <a:buFont typeface="Arial"/>
              <a:buNone/>
              <a:defRPr sz="3600" b="1">
                <a:solidFill>
                  <a:schemeClr val="dk1"/>
                </a:solidFill>
                <a:latin typeface="Arial"/>
                <a:ea typeface="Arial"/>
                <a:cs typeface="Arial"/>
                <a:sym typeface="Arial"/>
              </a:defRPr>
            </a:lvl2pPr>
            <a:lvl3pPr lvl="2" algn="l" rtl="0">
              <a:spcBef>
                <a:spcPts val="0"/>
              </a:spcBef>
              <a:spcAft>
                <a:spcPts val="0"/>
              </a:spcAft>
              <a:buSzPts val="3600"/>
              <a:buFont typeface="Arial"/>
              <a:buNone/>
              <a:defRPr sz="3600" b="1">
                <a:solidFill>
                  <a:schemeClr val="dk1"/>
                </a:solidFill>
                <a:latin typeface="Arial"/>
                <a:ea typeface="Arial"/>
                <a:cs typeface="Arial"/>
                <a:sym typeface="Arial"/>
              </a:defRPr>
            </a:lvl3pPr>
            <a:lvl4pPr lvl="3" algn="l" rtl="0">
              <a:spcBef>
                <a:spcPts val="0"/>
              </a:spcBef>
              <a:spcAft>
                <a:spcPts val="0"/>
              </a:spcAft>
              <a:buSzPts val="3600"/>
              <a:buFont typeface="Arial"/>
              <a:buNone/>
              <a:defRPr sz="3600" b="1">
                <a:solidFill>
                  <a:schemeClr val="dk1"/>
                </a:solidFill>
                <a:latin typeface="Arial"/>
                <a:ea typeface="Arial"/>
                <a:cs typeface="Arial"/>
                <a:sym typeface="Arial"/>
              </a:defRPr>
            </a:lvl4pPr>
            <a:lvl5pPr lvl="4" algn="l" rtl="0">
              <a:spcBef>
                <a:spcPts val="0"/>
              </a:spcBef>
              <a:spcAft>
                <a:spcPts val="0"/>
              </a:spcAft>
              <a:buSzPts val="3600"/>
              <a:buFont typeface="Arial"/>
              <a:buNone/>
              <a:defRPr sz="3600" b="1">
                <a:solidFill>
                  <a:schemeClr val="dk1"/>
                </a:solidFill>
                <a:latin typeface="Arial"/>
                <a:ea typeface="Arial"/>
                <a:cs typeface="Arial"/>
                <a:sym typeface="Arial"/>
              </a:defRPr>
            </a:lvl5pPr>
            <a:lvl6pPr lvl="5" algn="l" rtl="0">
              <a:spcBef>
                <a:spcPts val="0"/>
              </a:spcBef>
              <a:spcAft>
                <a:spcPts val="0"/>
              </a:spcAft>
              <a:buSzPts val="3600"/>
              <a:buFont typeface="Arial"/>
              <a:buNone/>
              <a:defRPr sz="3600" b="1">
                <a:solidFill>
                  <a:schemeClr val="dk1"/>
                </a:solidFill>
                <a:latin typeface="Arial"/>
                <a:ea typeface="Arial"/>
                <a:cs typeface="Arial"/>
                <a:sym typeface="Arial"/>
              </a:defRPr>
            </a:lvl6pPr>
            <a:lvl7pPr lvl="6" algn="l" rtl="0">
              <a:spcBef>
                <a:spcPts val="0"/>
              </a:spcBef>
              <a:spcAft>
                <a:spcPts val="0"/>
              </a:spcAft>
              <a:buSzPts val="3600"/>
              <a:buFont typeface="Arial"/>
              <a:buNone/>
              <a:defRPr sz="3600" b="1">
                <a:solidFill>
                  <a:schemeClr val="dk1"/>
                </a:solidFill>
                <a:latin typeface="Arial"/>
                <a:ea typeface="Arial"/>
                <a:cs typeface="Arial"/>
                <a:sym typeface="Arial"/>
              </a:defRPr>
            </a:lvl7pPr>
            <a:lvl8pPr lvl="7" algn="l" rtl="0">
              <a:spcBef>
                <a:spcPts val="0"/>
              </a:spcBef>
              <a:spcAft>
                <a:spcPts val="0"/>
              </a:spcAft>
              <a:buSzPts val="3600"/>
              <a:buFont typeface="Arial"/>
              <a:buNone/>
              <a:defRPr sz="3600" b="1">
                <a:solidFill>
                  <a:schemeClr val="dk1"/>
                </a:solidFill>
                <a:latin typeface="Arial"/>
                <a:ea typeface="Arial"/>
                <a:cs typeface="Arial"/>
                <a:sym typeface="Arial"/>
              </a:defRPr>
            </a:lvl8pPr>
            <a:lvl9pPr lvl="8" algn="l" rtl="0">
              <a:spcBef>
                <a:spcPts val="0"/>
              </a:spcBef>
              <a:spcAft>
                <a:spcPts val="0"/>
              </a:spcAft>
              <a:buSzPts val="3600"/>
              <a:buFont typeface="Arial"/>
              <a:buNone/>
              <a:defRPr sz="3600" b="1">
                <a:solidFill>
                  <a:schemeClr val="dk1"/>
                </a:solidFill>
                <a:latin typeface="Arial"/>
                <a:ea typeface="Arial"/>
                <a:cs typeface="Arial"/>
                <a:sym typeface="Arial"/>
              </a:defRPr>
            </a:lvl9pPr>
          </a:lstStyle>
          <a:p>
            <a:endParaRPr/>
          </a:p>
        </p:txBody>
      </p:sp>
      <p:sp>
        <p:nvSpPr>
          <p:cNvPr id="13" name="Google Shape;13;p3"/>
          <p:cNvSpPr txBox="1">
            <a:spLocks noGrp="1"/>
          </p:cNvSpPr>
          <p:nvPr>
            <p:ph type="body" idx="1"/>
          </p:nvPr>
        </p:nvSpPr>
        <p:spPr>
          <a:xfrm>
            <a:off x="457200" y="1600200"/>
            <a:ext cx="8229600" cy="4967574"/>
          </a:xfrm>
          <a:prstGeom prst="rect">
            <a:avLst/>
          </a:prstGeom>
          <a:noFill/>
          <a:ln>
            <a:noFill/>
          </a:ln>
        </p:spPr>
        <p:txBody>
          <a:bodyPr spcFirstLastPara="1" wrap="square" lIns="91425" tIns="91425" rIns="91425" bIns="91425" anchor="t" anchorCtr="0">
            <a:noAutofit/>
          </a:bodyPr>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Tree>
    <p:extLst>
      <p:ext uri="{BB962C8B-B14F-4D97-AF65-F5344CB8AC3E}">
        <p14:creationId xmlns:p14="http://schemas.microsoft.com/office/powerpoint/2010/main" val="34019407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Image Slide: Version A">
    <p:spTree>
      <p:nvGrpSpPr>
        <p:cNvPr id="1" name=""/>
        <p:cNvGrpSpPr/>
        <p:nvPr/>
      </p:nvGrpSpPr>
      <p:grpSpPr>
        <a:xfrm>
          <a:off x="0" y="0"/>
          <a:ext cx="0" cy="0"/>
          <a:chOff x="0" y="0"/>
          <a:chExt cx="0" cy="0"/>
        </a:xfrm>
      </p:grpSpPr>
      <p:sp>
        <p:nvSpPr>
          <p:cNvPr id="6" name="Title 1"/>
          <p:cNvSpPr>
            <a:spLocks noGrp="1"/>
          </p:cNvSpPr>
          <p:nvPr>
            <p:ph type="title"/>
          </p:nvPr>
        </p:nvSpPr>
        <p:spPr>
          <a:xfrm>
            <a:off x="304800" y="5410201"/>
            <a:ext cx="8534400" cy="380999"/>
          </a:xfrm>
          <a:prstGeom prst="rect">
            <a:avLst/>
          </a:prstGeom>
        </p:spPr>
        <p:txBody>
          <a:bodyPr/>
          <a:lstStyle>
            <a:lvl1pPr>
              <a:defRPr sz="2000">
                <a:latin typeface="Times New Roman" charset="0"/>
                <a:ea typeface="Times New Roman" charset="0"/>
                <a:cs typeface="Times New Roman" charset="0"/>
              </a:defRPr>
            </a:lvl1pPr>
          </a:lstStyle>
          <a:p>
            <a:r>
              <a:rPr lang="en-US" dirty="0"/>
              <a:t>Click to edit Master title style</a:t>
            </a:r>
          </a:p>
        </p:txBody>
      </p:sp>
      <p:sp>
        <p:nvSpPr>
          <p:cNvPr id="5" name="Content Placeholder 2"/>
          <p:cNvSpPr>
            <a:spLocks noGrp="1"/>
          </p:cNvSpPr>
          <p:nvPr>
            <p:ph idx="1"/>
          </p:nvPr>
        </p:nvSpPr>
        <p:spPr>
          <a:xfrm>
            <a:off x="304800" y="609601"/>
            <a:ext cx="8534400" cy="4726179"/>
          </a:xfrm>
          <a:prstGeom prst="rect">
            <a:avLst/>
          </a:prstGeom>
        </p:spPr>
        <p:txBody>
          <a:bodyPr/>
          <a:lstStyle>
            <a:lvl1pPr marL="0" indent="0">
              <a:buNone/>
              <a:defRPr b="0" i="0">
                <a:latin typeface="Times New Roman" charset="0"/>
                <a:ea typeface="Times New Roman" charset="0"/>
                <a:cs typeface="Times New Roman" charset="0"/>
              </a:defRPr>
            </a:lvl1pPr>
          </a:lstStyle>
          <a:p>
            <a:pPr lvl="0"/>
            <a:endParaRPr lang="en-US" dirty="0"/>
          </a:p>
        </p:txBody>
      </p:sp>
      <p:sp>
        <p:nvSpPr>
          <p:cNvPr id="8" name="Content Placeholder 7"/>
          <p:cNvSpPr>
            <a:spLocks noGrp="1"/>
          </p:cNvSpPr>
          <p:nvPr>
            <p:ph sz="quarter" idx="12"/>
          </p:nvPr>
        </p:nvSpPr>
        <p:spPr>
          <a:xfrm>
            <a:off x="304800" y="5791200"/>
            <a:ext cx="8534400" cy="457199"/>
          </a:xfrm>
          <a:prstGeom prst="rect">
            <a:avLst/>
          </a:prstGeom>
        </p:spPr>
        <p:txBody>
          <a:bodyPr/>
          <a:lstStyle>
            <a:lvl1pPr marL="0" indent="0">
              <a:buNone/>
              <a:defRPr sz="2000" b="0" i="0">
                <a:latin typeface="Times New Roman" charset="0"/>
                <a:ea typeface="Times New Roman" charset="0"/>
                <a:cs typeface="Times New Roman" charset="0"/>
              </a:defRPr>
            </a:lvl1pPr>
          </a:lstStyle>
          <a:p>
            <a:pPr lvl="0"/>
            <a:endParaRPr lang="en-US" dirty="0"/>
          </a:p>
        </p:txBody>
      </p:sp>
      <p:sp>
        <p:nvSpPr>
          <p:cNvPr id="4" name="Slide Number Placeholder 3"/>
          <p:cNvSpPr>
            <a:spLocks noGrp="1"/>
          </p:cNvSpPr>
          <p:nvPr>
            <p:ph type="sldNum" sz="quarter" idx="11"/>
          </p:nvPr>
        </p:nvSpPr>
        <p:spPr>
          <a:xfrm>
            <a:off x="6457950" y="6356350"/>
            <a:ext cx="2381250" cy="365125"/>
          </a:xfrm>
        </p:spPr>
        <p:txBody>
          <a:bodyPr/>
          <a:lstStyle/>
          <a:p>
            <a:fld id="{43DD970A-8A59-5645-997B-8F1EF841716D}" type="slidenum">
              <a:rPr lang="en-US" smtClean="0"/>
              <a:pPr/>
              <a:t>‹#›</a:t>
            </a:fld>
            <a:endParaRPr lang="en-US" dirty="0"/>
          </a:p>
        </p:txBody>
      </p:sp>
      <p:sp>
        <p:nvSpPr>
          <p:cNvPr id="3" name="Footer Placeholder 2"/>
          <p:cNvSpPr>
            <a:spLocks noGrp="1"/>
          </p:cNvSpPr>
          <p:nvPr>
            <p:ph type="ftr" sz="quarter" idx="10"/>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15210574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Image Slide: Version B">
    <p:spTree>
      <p:nvGrpSpPr>
        <p:cNvPr id="1" name=""/>
        <p:cNvGrpSpPr/>
        <p:nvPr/>
      </p:nvGrpSpPr>
      <p:grpSpPr>
        <a:xfrm>
          <a:off x="0" y="0"/>
          <a:ext cx="0" cy="0"/>
          <a:chOff x="0" y="0"/>
          <a:chExt cx="0" cy="0"/>
        </a:xfrm>
      </p:grpSpPr>
      <p:sp>
        <p:nvSpPr>
          <p:cNvPr id="2" name="Title 1"/>
          <p:cNvSpPr>
            <a:spLocks noGrp="1"/>
          </p:cNvSpPr>
          <p:nvPr>
            <p:ph type="title"/>
          </p:nvPr>
        </p:nvSpPr>
        <p:spPr>
          <a:xfrm>
            <a:off x="304800" y="5961253"/>
            <a:ext cx="8534400" cy="320675"/>
          </a:xfrm>
          <a:prstGeom prst="rect">
            <a:avLst/>
          </a:prstGeom>
        </p:spPr>
        <p:txBody>
          <a:bodyPr/>
          <a:lstStyle>
            <a:lvl1pPr algn="ctr">
              <a:defRPr>
                <a:latin typeface="Times New Roman" charset="0"/>
                <a:ea typeface="Times New Roman" charset="0"/>
                <a:cs typeface="Times New Roman" charset="0"/>
              </a:defRPr>
            </a:lvl1pPr>
          </a:lstStyle>
          <a:p>
            <a:r>
              <a:rPr lang="en-US" dirty="0"/>
              <a:t>Click to edit Master title style</a:t>
            </a:r>
          </a:p>
        </p:txBody>
      </p:sp>
      <p:sp>
        <p:nvSpPr>
          <p:cNvPr id="3" name="Content Placeholder 2"/>
          <p:cNvSpPr>
            <a:spLocks noGrp="1"/>
          </p:cNvSpPr>
          <p:nvPr>
            <p:ph idx="1"/>
          </p:nvPr>
        </p:nvSpPr>
        <p:spPr>
          <a:xfrm>
            <a:off x="304800" y="609601"/>
            <a:ext cx="8534400" cy="5277230"/>
          </a:xfrm>
          <a:prstGeom prst="rect">
            <a:avLst/>
          </a:prstGeom>
        </p:spPr>
        <p:txBody>
          <a:bodyPr/>
          <a:lstStyle>
            <a:lvl1pPr marL="0" indent="0">
              <a:buNone/>
              <a:defRPr b="0" i="0">
                <a:latin typeface="Times New Roman" charset="0"/>
                <a:ea typeface="Times New Roman" charset="0"/>
                <a:cs typeface="Times New Roman" charset="0"/>
              </a:defRPr>
            </a:lvl1pPr>
          </a:lstStyle>
          <a:p>
            <a:pPr lvl="0"/>
            <a:endParaRPr lang="en-US" dirty="0"/>
          </a:p>
        </p:txBody>
      </p:sp>
      <p:sp>
        <p:nvSpPr>
          <p:cNvPr id="6" name="Slide Number Placeholder 5"/>
          <p:cNvSpPr>
            <a:spLocks noGrp="1"/>
          </p:cNvSpPr>
          <p:nvPr>
            <p:ph type="sldNum" sz="quarter" idx="12"/>
          </p:nvPr>
        </p:nvSpPr>
        <p:spPr>
          <a:xfrm>
            <a:off x="6457950" y="6356350"/>
            <a:ext cx="2381250" cy="365125"/>
          </a:xfrm>
        </p:spPr>
        <p:txBody>
          <a:bodyPr/>
          <a:lstStyle/>
          <a:p>
            <a:fld id="{43DD970A-8A59-5645-997B-8F1EF841716D}" type="slidenum">
              <a:rPr lang="en-US" smtClean="0"/>
              <a:pPr/>
              <a:t>‹#›</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571686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 Outline: Version B">
    <p:spTree>
      <p:nvGrpSpPr>
        <p:cNvPr id="1" name=""/>
        <p:cNvGrpSpPr/>
        <p:nvPr/>
      </p:nvGrpSpPr>
      <p:grpSpPr>
        <a:xfrm>
          <a:off x="0" y="0"/>
          <a:ext cx="0" cy="0"/>
          <a:chOff x="0" y="0"/>
          <a:chExt cx="0" cy="0"/>
        </a:xfrm>
      </p:grpSpPr>
      <p:sp>
        <p:nvSpPr>
          <p:cNvPr id="8"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BL 2-col"/>
          <p:cNvSpPr>
            <a:spLocks noGrp="1"/>
          </p:cNvSpPr>
          <p:nvPr>
            <p:ph sz="quarter" idx="12" hasCustomPrompt="1"/>
          </p:nvPr>
        </p:nvSpPr>
        <p:spPr>
          <a:xfrm>
            <a:off x="304800" y="1752600"/>
            <a:ext cx="8534400" cy="4419600"/>
          </a:xfrm>
          <a:prstGeom prst="rect">
            <a:avLst/>
          </a:prstGeom>
        </p:spPr>
        <p:txBody>
          <a:bodyPr numCol="2" spcCol="548640"/>
          <a:lstStyle>
            <a:lvl1pPr marL="292608" marR="0" indent="-292608" algn="l" defTabSz="914400" rtl="0" eaLnBrk="1" fontAlgn="auto" latinLnBrk="0" hangingPunct="1">
              <a:lnSpc>
                <a:spcPct val="90000"/>
              </a:lnSpc>
              <a:spcBef>
                <a:spcPts val="1000"/>
              </a:spcBef>
              <a:spcAft>
                <a:spcPts val="0"/>
              </a:spcAft>
              <a:buClr>
                <a:schemeClr val="accent2"/>
              </a:buClr>
              <a:buSzTx/>
              <a:buFont typeface="Arial"/>
              <a:buChar char="•"/>
              <a:tabLst/>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This Is a Sample Outline For Two-Column</a:t>
            </a:r>
          </a:p>
          <a:p>
            <a:pPr lvl="0"/>
            <a:r>
              <a:rPr lang="en-US" dirty="0"/>
              <a:t>This Outline Has No Sub-lists</a:t>
            </a:r>
          </a:p>
          <a:p>
            <a:pPr lvl="0"/>
            <a:r>
              <a:rPr lang="en-US" dirty="0"/>
              <a:t>This List Is Bulleted</a:t>
            </a:r>
          </a:p>
          <a:p>
            <a:pPr lvl="0"/>
            <a:r>
              <a:rPr lang="en-US" dirty="0"/>
              <a:t>The Outline Slide Has A Footer</a:t>
            </a:r>
          </a:p>
          <a:p>
            <a:pPr lvl="0"/>
            <a:r>
              <a:rPr lang="en-US" dirty="0"/>
              <a:t>Outline Items Usually Have No Ending Punctuation</a:t>
            </a:r>
          </a:p>
          <a:p>
            <a:pPr lvl="0"/>
            <a:r>
              <a:rPr lang="en-US" dirty="0"/>
              <a:t>This is Another Heading</a:t>
            </a:r>
          </a:p>
          <a:p>
            <a:pPr lvl="0"/>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p:txBody>
      </p:sp>
      <p:sp>
        <p:nvSpPr>
          <p:cNvPr id="7" name="Slide Number Placeholder 6"/>
          <p:cNvSpPr>
            <a:spLocks noGrp="1"/>
          </p:cNvSpPr>
          <p:nvPr>
            <p:ph type="sldNum" sz="quarter" idx="14"/>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2" name="Footer Placeholder 1"/>
          <p:cNvSpPr>
            <a:spLocks noGrp="1"/>
          </p:cNvSpPr>
          <p:nvPr>
            <p:ph type="ftr" sz="quarter" idx="13"/>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993600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Outline: Version C1 (single#)">
    <p:spTree>
      <p:nvGrpSpPr>
        <p:cNvPr id="1" name=""/>
        <p:cNvGrpSpPr/>
        <p:nvPr/>
      </p:nvGrpSpPr>
      <p:grpSpPr>
        <a:xfrm>
          <a:off x="0" y="0"/>
          <a:ext cx="0" cy="0"/>
          <a:chOff x="0" y="0"/>
          <a:chExt cx="0" cy="0"/>
        </a:xfrm>
      </p:grpSpPr>
      <p:sp>
        <p:nvSpPr>
          <p:cNvPr id="8"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
          <p:cNvSpPr>
            <a:spLocks noGrp="1"/>
          </p:cNvSpPr>
          <p:nvPr>
            <p:ph sz="quarter" idx="12" hasCustomPrompt="1"/>
          </p:nvPr>
        </p:nvSpPr>
        <p:spPr>
          <a:xfrm>
            <a:off x="304800" y="1752600"/>
            <a:ext cx="8534400" cy="4495800"/>
          </a:xfrm>
          <a:prstGeom prst="rect">
            <a:avLst/>
          </a:prstGeom>
        </p:spPr>
        <p:txBody>
          <a:bodyPr/>
          <a:lstStyle>
            <a:lvl1pPr marL="514350" indent="-514350">
              <a:buClr>
                <a:schemeClr val="accent2"/>
              </a:buClr>
              <a:buFont typeface="+mj-lt"/>
              <a:buAutoNum type="arabicPeriod"/>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This Is a Sample Outline for One-Column</a:t>
            </a:r>
          </a:p>
          <a:p>
            <a:pPr lvl="0"/>
            <a:r>
              <a:rPr lang="en-US" dirty="0"/>
              <a:t>It Is One-Column Only</a:t>
            </a:r>
          </a:p>
          <a:p>
            <a:pPr lvl="0"/>
            <a:r>
              <a:rPr lang="en-US" dirty="0"/>
              <a:t>This Outline Has H1 Headings Only</a:t>
            </a:r>
          </a:p>
          <a:p>
            <a:pPr lvl="0"/>
            <a:r>
              <a:rPr lang="en-US" dirty="0"/>
              <a:t>The Headings Are in Title Case, Matching the </a:t>
            </a:r>
            <a:r>
              <a:rPr lang="en-US" dirty="0" err="1"/>
              <a:t>eText</a:t>
            </a:r>
            <a:r>
              <a:rPr lang="en-US" dirty="0"/>
              <a:t>; This Can Vary by Title</a:t>
            </a:r>
          </a:p>
          <a:p>
            <a:pPr lvl="0"/>
            <a:r>
              <a:rPr lang="en-US" dirty="0"/>
              <a:t>This List Is Numbered</a:t>
            </a:r>
          </a:p>
          <a:p>
            <a:pPr lvl="0"/>
            <a:r>
              <a:rPr lang="en-US" dirty="0"/>
              <a:t>The Outline Slide Has a Footer</a:t>
            </a:r>
          </a:p>
          <a:p>
            <a:pPr lvl="0"/>
            <a:r>
              <a:rPr lang="en-US" dirty="0"/>
              <a:t>Outline Items Usually Have No Ending Punctuation</a:t>
            </a:r>
          </a:p>
        </p:txBody>
      </p:sp>
      <p:sp>
        <p:nvSpPr>
          <p:cNvPr id="7" name="Slide Number Placeholder 6"/>
          <p:cNvSpPr>
            <a:spLocks noGrp="1"/>
          </p:cNvSpPr>
          <p:nvPr>
            <p:ph type="sldNum" sz="quarter" idx="14"/>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2" name="Footer Placeholder 1"/>
          <p:cNvSpPr>
            <a:spLocks noGrp="1"/>
          </p:cNvSpPr>
          <p:nvPr>
            <p:ph type="ftr" sz="quarter" idx="13"/>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78642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pter Outline: Version C2 (double#)">
    <p:spTree>
      <p:nvGrpSpPr>
        <p:cNvPr id="1" name=""/>
        <p:cNvGrpSpPr/>
        <p:nvPr/>
      </p:nvGrpSpPr>
      <p:grpSpPr>
        <a:xfrm>
          <a:off x="0" y="0"/>
          <a:ext cx="0" cy="0"/>
          <a:chOff x="0" y="0"/>
          <a:chExt cx="0" cy="0"/>
        </a:xfrm>
      </p:grpSpPr>
      <p:sp>
        <p:nvSpPr>
          <p:cNvPr id="6"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10" name="COBNL"/>
          <p:cNvSpPr>
            <a:spLocks noGrp="1"/>
          </p:cNvSpPr>
          <p:nvPr>
            <p:ph sz="quarter" idx="14" hasCustomPrompt="1"/>
          </p:nvPr>
        </p:nvSpPr>
        <p:spPr>
          <a:xfrm>
            <a:off x="304800" y="1752600"/>
            <a:ext cx="8534400" cy="4114800"/>
          </a:xfrm>
          <a:prstGeom prst="rect">
            <a:avLst/>
          </a:prstGeom>
        </p:spPr>
        <p:txBody>
          <a:bodyPr/>
          <a:lstStyle>
            <a:lvl1pPr marL="803275" indent="-803275">
              <a:buNone/>
              <a:tabLst/>
              <a:defRPr sz="2800" b="0" i="0" baseline="0">
                <a:latin typeface="Times New Roman" charset="0"/>
                <a:ea typeface="Times New Roman" charset="0"/>
                <a:cs typeface="Times New Roman" charset="0"/>
              </a:defRPr>
            </a:lvl1pPr>
          </a:lstStyle>
          <a:p>
            <a:pPr lvl="0"/>
            <a:r>
              <a:rPr lang="en-US" dirty="0"/>
              <a:t>1.1	This Is a Sample Outline for One-Column and Double-numbered</a:t>
            </a:r>
          </a:p>
          <a:p>
            <a:pPr lvl="0"/>
            <a:r>
              <a:rPr lang="en-US" dirty="0"/>
              <a:t>1.2	It is One-column Only</a:t>
            </a:r>
          </a:p>
          <a:p>
            <a:pPr lvl="0"/>
            <a:r>
              <a:rPr lang="en-US" dirty="0"/>
              <a:t>1.3	This Outline Has No Sub-lists</a:t>
            </a:r>
          </a:p>
          <a:p>
            <a:pPr lvl="0"/>
            <a:r>
              <a:rPr lang="en-US" dirty="0"/>
              <a:t>1.4	This List Is Double-numbered</a:t>
            </a:r>
          </a:p>
          <a:p>
            <a:pPr lvl="0"/>
            <a:r>
              <a:rPr lang="en-US" dirty="0"/>
              <a:t>1.5	The Outline Slide Has a Footer</a:t>
            </a:r>
          </a:p>
          <a:p>
            <a:pPr lvl="0"/>
            <a:r>
              <a:rPr lang="en-US" dirty="0"/>
              <a:t>10.6	Outline Items Usually Have No Ending Punctuation</a:t>
            </a:r>
          </a:p>
        </p:txBody>
      </p:sp>
      <p:sp>
        <p:nvSpPr>
          <p:cNvPr id="8" name="Slide Number Placeholder 7"/>
          <p:cNvSpPr>
            <a:spLocks noGrp="1"/>
          </p:cNvSpPr>
          <p:nvPr>
            <p:ph type="sldNum" sz="quarter" idx="16"/>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2" name="Footer Placeholder 1"/>
          <p:cNvSpPr>
            <a:spLocks noGrp="1"/>
          </p:cNvSpPr>
          <p:nvPr>
            <p:ph type="ftr" sz="quarter" idx="15"/>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123572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pter Outline: Version D">
    <p:spTree>
      <p:nvGrpSpPr>
        <p:cNvPr id="1" name=""/>
        <p:cNvGrpSpPr/>
        <p:nvPr/>
      </p:nvGrpSpPr>
      <p:grpSpPr>
        <a:xfrm>
          <a:off x="0" y="0"/>
          <a:ext cx="0" cy="0"/>
          <a:chOff x="0" y="0"/>
          <a:chExt cx="0" cy="0"/>
        </a:xfrm>
      </p:grpSpPr>
      <p:sp>
        <p:nvSpPr>
          <p:cNvPr id="6"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8" name="COBBL"/>
          <p:cNvSpPr>
            <a:spLocks noGrp="1"/>
          </p:cNvSpPr>
          <p:nvPr>
            <p:ph sz="quarter" idx="12" hasCustomPrompt="1"/>
          </p:nvPr>
        </p:nvSpPr>
        <p:spPr>
          <a:xfrm>
            <a:off x="304800" y="1752600"/>
            <a:ext cx="8534400" cy="4495800"/>
          </a:xfrm>
          <a:prstGeom prst="rect">
            <a:avLst/>
          </a:prstGeom>
        </p:spPr>
        <p:txBody>
          <a:bodyPr/>
          <a:lstStyle>
            <a:lvl1pPr marL="292608" marR="0" indent="-292608" algn="l" defTabSz="914400" rtl="0" eaLnBrk="1" fontAlgn="auto" latinLnBrk="0" hangingPunct="1">
              <a:lnSpc>
                <a:spcPct val="90000"/>
              </a:lnSpc>
              <a:spcBef>
                <a:spcPts val="1000"/>
              </a:spcBef>
              <a:spcAft>
                <a:spcPts val="0"/>
              </a:spcAft>
              <a:buClr>
                <a:schemeClr val="accent2"/>
              </a:buClr>
              <a:buSzTx/>
              <a:buFont typeface="Arial"/>
              <a:buChar char="•"/>
              <a:tabLst/>
              <a:defRPr sz="2800" b="0" i="0" baseline="0">
                <a:latin typeface="Times New Roman" charset="0"/>
                <a:ea typeface="Times New Roman" charset="0"/>
                <a:cs typeface="Times New Roman" charset="0"/>
              </a:defRPr>
            </a:lvl1pPr>
            <a:lvl2pPr marL="621792" marR="0" indent="-320040" algn="l" defTabSz="914400" rtl="0" eaLnBrk="1" fontAlgn="auto" latinLnBrk="0" hangingPunct="1">
              <a:lnSpc>
                <a:spcPct val="90000"/>
              </a:lnSpc>
              <a:spcBef>
                <a:spcPts val="500"/>
              </a:spcBef>
              <a:spcAft>
                <a:spcPts val="0"/>
              </a:spcAft>
              <a:buClr>
                <a:schemeClr val="accent2"/>
              </a:buClr>
              <a:buSzPct val="80000"/>
              <a:buFont typeface="Courier New" charset="0"/>
              <a:buChar char="o"/>
              <a:tabLst/>
              <a:defRPr sz="2400" b="0" i="0" baseline="0">
                <a:latin typeface="Times New Roman" charset="0"/>
                <a:ea typeface="Times New Roman" charset="0"/>
                <a:cs typeface="Times New Roman"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This Is a Sample Outline for 1-Column </a:t>
            </a:r>
          </a:p>
          <a:p>
            <a:pPr lvl="1"/>
            <a:r>
              <a:rPr lang="en-US" dirty="0"/>
              <a:t>It Has H2s</a:t>
            </a:r>
          </a:p>
          <a:p>
            <a:pPr lvl="0"/>
            <a:r>
              <a:rPr lang="en-US" dirty="0"/>
              <a:t>It Is One-column Only</a:t>
            </a:r>
          </a:p>
          <a:p>
            <a:pPr lvl="1"/>
            <a:r>
              <a:rPr lang="en-US" dirty="0"/>
              <a:t>It Will Probably Not Have Art</a:t>
            </a:r>
          </a:p>
          <a:p>
            <a:pPr lvl="0"/>
            <a:r>
              <a:rPr lang="en-US" dirty="0"/>
              <a:t>This Is a Bulleted List</a:t>
            </a:r>
          </a:p>
          <a:p>
            <a:pPr lvl="1"/>
            <a:r>
              <a:rPr lang="en-US" dirty="0"/>
              <a:t>Make Sure That Any Links Included Here, for Any Reason, Have Descriptive Hyperlinks</a:t>
            </a:r>
          </a:p>
          <a:p>
            <a:pPr lvl="0"/>
            <a:r>
              <a:rPr lang="en-US" dirty="0"/>
              <a:t>Outline Items Usually Have No Ending Punctuation</a:t>
            </a:r>
          </a:p>
          <a:p>
            <a:pPr lvl="1"/>
            <a:r>
              <a:rPr lang="en-US" dirty="0"/>
              <a:t>There is a Footer</a:t>
            </a:r>
          </a:p>
        </p:txBody>
      </p:sp>
      <p:sp>
        <p:nvSpPr>
          <p:cNvPr id="4" name="Slide Number Placeholder 3"/>
          <p:cNvSpPr>
            <a:spLocks noGrp="1"/>
          </p:cNvSpPr>
          <p:nvPr>
            <p:ph type="sldNum" sz="quarter" idx="11"/>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3" name="Footer Placeholder 2"/>
          <p:cNvSpPr>
            <a:spLocks noGrp="1"/>
          </p:cNvSpPr>
          <p:nvPr>
            <p:ph type="ftr" sz="quarter" idx="10"/>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837909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pter Outline: Version E1 (single#)">
    <p:spTree>
      <p:nvGrpSpPr>
        <p:cNvPr id="1" name=""/>
        <p:cNvGrpSpPr/>
        <p:nvPr/>
      </p:nvGrpSpPr>
      <p:grpSpPr>
        <a:xfrm>
          <a:off x="0" y="0"/>
          <a:ext cx="0" cy="0"/>
          <a:chOff x="0" y="0"/>
          <a:chExt cx="0" cy="0"/>
        </a:xfrm>
      </p:grpSpPr>
      <p:sp>
        <p:nvSpPr>
          <p:cNvPr id="7"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
          <p:cNvSpPr>
            <a:spLocks noGrp="1"/>
          </p:cNvSpPr>
          <p:nvPr>
            <p:ph sz="quarter" idx="14" hasCustomPrompt="1"/>
          </p:nvPr>
        </p:nvSpPr>
        <p:spPr>
          <a:xfrm>
            <a:off x="304800" y="1752600"/>
            <a:ext cx="8534400" cy="4419600"/>
          </a:xfrm>
          <a:prstGeom prst="rect">
            <a:avLst/>
          </a:prstGeom>
        </p:spPr>
        <p:txBody>
          <a:bodyPr/>
          <a:lstStyle>
            <a:lvl1pPr marL="465138" indent="-465138">
              <a:buClr>
                <a:schemeClr val="accent2"/>
              </a:buClr>
              <a:buFont typeface="+mj-lt"/>
              <a:buAutoNum type="arabicPeriod"/>
              <a:tabLst/>
              <a:defRPr sz="2800" b="0" i="0" baseline="0">
                <a:latin typeface="Times New Roman" charset="0"/>
                <a:ea typeface="Times New Roman" charset="0"/>
                <a:cs typeface="Times New Roman" charset="0"/>
              </a:defRPr>
            </a:lvl1pPr>
            <a:lvl2pPr marL="803275" indent="-282575">
              <a:buClr>
                <a:schemeClr val="accent2"/>
              </a:buClr>
              <a:tabLst/>
              <a:defRPr sz="2400" b="0" i="0" baseline="0">
                <a:latin typeface="Times New Roman" charset="0"/>
                <a:ea typeface="Times New Roman" charset="0"/>
                <a:cs typeface="Times New Roman" charset="0"/>
              </a:defRPr>
            </a:lvl2pPr>
            <a:lvl3pPr marL="803275" marR="0" indent="-282575" algn="l" defTabSz="914400" rtl="0" eaLnBrk="1" fontAlgn="auto" latinLnBrk="0" hangingPunct="1">
              <a:lnSpc>
                <a:spcPct val="90000"/>
              </a:lnSpc>
              <a:spcBef>
                <a:spcPts val="500"/>
              </a:spcBef>
              <a:spcAft>
                <a:spcPts val="0"/>
              </a:spcAft>
              <a:buClrTx/>
              <a:buSzTx/>
              <a:buFont typeface="Arial"/>
              <a:buChar char="•"/>
              <a:tabLst/>
              <a:defRPr sz="2400" b="0" i="0">
                <a:solidFill>
                  <a:schemeClr val="accent2"/>
                </a:solidFill>
                <a:latin typeface="Times New Roman" charset="0"/>
                <a:ea typeface="Times New Roman" charset="0"/>
                <a:cs typeface="Times New Roman" charset="0"/>
              </a:defRPr>
            </a:lvl3pPr>
          </a:lstStyle>
          <a:p>
            <a:pPr lvl="0"/>
            <a:r>
              <a:rPr lang="en-US" dirty="0"/>
              <a:t>This Is a Sample Outline for One-Column and single number</a:t>
            </a:r>
          </a:p>
          <a:p>
            <a:pPr lvl="1"/>
            <a:r>
              <a:rPr lang="en-US" dirty="0"/>
              <a:t>The H2 Level Does Not Have a Number</a:t>
            </a:r>
          </a:p>
          <a:p>
            <a:pPr lvl="2"/>
            <a:r>
              <a:rPr lang="en-US" dirty="0"/>
              <a:t>One of the Subheadings May Be a Special Feature  </a:t>
            </a:r>
          </a:p>
          <a:p>
            <a:pPr lvl="0"/>
            <a:r>
              <a:rPr lang="en-US" dirty="0"/>
              <a:t>This Outline Has Two Levels</a:t>
            </a:r>
          </a:p>
          <a:p>
            <a:pPr lvl="1"/>
            <a:r>
              <a:rPr lang="en-US" dirty="0"/>
              <a:t>Outline Items Usually Have No Ending Punctuation</a:t>
            </a:r>
          </a:p>
          <a:p>
            <a:pPr marL="803275" marR="0" lvl="2" indent="-282575" algn="l" defTabSz="914400" rtl="0" eaLnBrk="1" fontAlgn="auto" latinLnBrk="0" hangingPunct="1">
              <a:lnSpc>
                <a:spcPct val="90000"/>
              </a:lnSpc>
              <a:spcBef>
                <a:spcPts val="500"/>
              </a:spcBef>
              <a:spcAft>
                <a:spcPts val="0"/>
              </a:spcAft>
              <a:buClrTx/>
              <a:buSzTx/>
              <a:buFont typeface="Arial"/>
              <a:buChar char="•"/>
              <a:tabLst/>
              <a:defRPr/>
            </a:pPr>
            <a:r>
              <a:rPr lang="en-US" dirty="0"/>
              <a:t>Special Feature</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263432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pter Outline: Version E2 (double#)">
    <p:spTree>
      <p:nvGrpSpPr>
        <p:cNvPr id="1" name=""/>
        <p:cNvGrpSpPr/>
        <p:nvPr/>
      </p:nvGrpSpPr>
      <p:grpSpPr>
        <a:xfrm>
          <a:off x="0" y="0"/>
          <a:ext cx="0" cy="0"/>
          <a:chOff x="0" y="0"/>
          <a:chExt cx="0" cy="0"/>
        </a:xfrm>
      </p:grpSpPr>
      <p:sp>
        <p:nvSpPr>
          <p:cNvPr id="7"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
          <p:cNvSpPr>
            <a:spLocks noGrp="1"/>
          </p:cNvSpPr>
          <p:nvPr>
            <p:ph sz="quarter" idx="14" hasCustomPrompt="1"/>
          </p:nvPr>
        </p:nvSpPr>
        <p:spPr>
          <a:xfrm>
            <a:off x="304800" y="1752600"/>
            <a:ext cx="8534400" cy="4343400"/>
          </a:xfrm>
          <a:prstGeom prst="rect">
            <a:avLst/>
          </a:prstGeom>
        </p:spPr>
        <p:txBody>
          <a:bodyPr/>
          <a:lstStyle>
            <a:lvl1pPr marL="803275" indent="-803275">
              <a:buNone/>
              <a:tabLst/>
              <a:defRPr sz="2800" b="0" i="0" baseline="0">
                <a:latin typeface="Times New Roman" charset="0"/>
                <a:ea typeface="Times New Roman" charset="0"/>
                <a:cs typeface="Times New Roman" charset="0"/>
              </a:defRPr>
            </a:lvl1pPr>
            <a:lvl2pPr marL="1143000" indent="-292608">
              <a:buClr>
                <a:schemeClr val="accent2"/>
              </a:buClr>
              <a:defRPr sz="2400" b="0" i="0" baseline="0">
                <a:latin typeface="Times New Roman" charset="0"/>
                <a:ea typeface="Times New Roman" charset="0"/>
                <a:cs typeface="Times New Roman" charset="0"/>
              </a:defRPr>
            </a:lvl2pPr>
            <a:lvl3pPr marL="1143000" marR="0" indent="-292608" algn="l" defTabSz="914400" rtl="0" eaLnBrk="1" fontAlgn="auto" latinLnBrk="0" hangingPunct="1">
              <a:lnSpc>
                <a:spcPct val="90000"/>
              </a:lnSpc>
              <a:spcBef>
                <a:spcPts val="500"/>
              </a:spcBef>
              <a:spcAft>
                <a:spcPts val="0"/>
              </a:spcAft>
              <a:buClrTx/>
              <a:buSzTx/>
              <a:buFont typeface="Arial"/>
              <a:buChar char="•"/>
              <a:tabLst/>
              <a:defRPr sz="2400" b="0" i="0">
                <a:solidFill>
                  <a:schemeClr val="accent2"/>
                </a:solidFill>
                <a:latin typeface="Times New Roman" charset="0"/>
                <a:ea typeface="Times New Roman" charset="0"/>
                <a:cs typeface="Times New Roman" charset="0"/>
              </a:defRPr>
            </a:lvl3pPr>
          </a:lstStyle>
          <a:p>
            <a:pPr lvl="0"/>
            <a:r>
              <a:rPr lang="en-US" dirty="0"/>
              <a:t>1.1	This Is a Sample Outline for One-Column and Double-numbered</a:t>
            </a:r>
          </a:p>
          <a:p>
            <a:pPr lvl="1"/>
            <a:r>
              <a:rPr lang="en-US" dirty="0"/>
              <a:t>The H2 Level Does Not Have a Number</a:t>
            </a:r>
          </a:p>
          <a:p>
            <a:pPr lvl="2"/>
            <a:r>
              <a:rPr lang="en-US" dirty="0"/>
              <a:t>One of the Subheadings May Be a Special Feature </a:t>
            </a:r>
          </a:p>
          <a:p>
            <a:pPr lvl="0"/>
            <a:r>
              <a:rPr lang="en-US" dirty="0"/>
              <a:t>10.2	This Outline Has Two Levels</a:t>
            </a:r>
          </a:p>
          <a:p>
            <a:pPr lvl="1"/>
            <a:r>
              <a:rPr lang="en-US" dirty="0"/>
              <a:t>Outline Items Usually Have No Ending Punctuation</a:t>
            </a:r>
          </a:p>
          <a:p>
            <a:pPr lvl="2"/>
            <a:r>
              <a:rPr lang="en-US" dirty="0"/>
              <a:t>Special Feature </a:t>
            </a:r>
          </a:p>
        </p:txBody>
      </p:sp>
      <p:sp>
        <p:nvSpPr>
          <p:cNvPr id="4" name="Slide Number Placeholder 3"/>
          <p:cNvSpPr>
            <a:spLocks noGrp="1"/>
          </p:cNvSpPr>
          <p:nvPr>
            <p:ph type="sldNum" sz="quarter" idx="11"/>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3" name="Footer Placeholder 2"/>
          <p:cNvSpPr>
            <a:spLocks noGrp="1"/>
          </p:cNvSpPr>
          <p:nvPr>
            <p:ph type="ftr" sz="quarter" idx="10"/>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042655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20.xml"/><Relationship Id="rId1" Type="http://schemas.openxmlformats.org/officeDocument/2006/relationships/slideLayout" Target="../slideLayouts/slideLayout1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theme" Target="../theme/theme6.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34.xml"/><Relationship Id="rId1"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304800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93880275"/>
      </p:ext>
    </p:extLst>
  </p:cSld>
  <p:clrMap bg1="lt1" tx1="dk1" bg2="lt2" tx2="dk2" accent1="accent1" accent2="accent2" accent3="accent3" accent4="accent4" accent5="accent5" accent6="accent6" hlink="hlink" folHlink="folHlink"/>
  <p:sldLayoutIdLst>
    <p:sldLayoutId id="2147483940" r:id="rId1"/>
    <p:sldLayoutId id="2147483941" r:id="rId2"/>
  </p:sldLayoutIdLst>
  <p:hf hdr="0" dt="0"/>
  <p:txStyles>
    <p:titleStyle>
      <a:lvl1pPr algn="ctr" defTabSz="914400" rtl="0" eaLnBrk="1" latinLnBrk="0" hangingPunct="1">
        <a:lnSpc>
          <a:spcPct val="90000"/>
        </a:lnSpc>
        <a:spcBef>
          <a:spcPct val="0"/>
        </a:spcBef>
        <a:buNone/>
        <a:defRPr sz="1100" kern="1200">
          <a:solidFill>
            <a:schemeClr val="tx1"/>
          </a:solidFill>
          <a:latin typeface="Source Sans Pro" charset="0"/>
          <a:ea typeface="Source Sans Pro" charset="0"/>
          <a:cs typeface="Source Sans Pro"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0"/>
            <a:ext cx="8534400" cy="838198"/>
          </a:xfrm>
          <a:prstGeom prst="rect">
            <a:avLst/>
          </a:prstGeom>
        </p:spPr>
        <p:txBody>
          <a:bodyPr vert="horz" lIns="91440" tIns="45720" rIns="91440" bIns="45720" rtlCol="0" anchor="t">
            <a:normAutofit/>
          </a:bodyPr>
          <a:lstStyle/>
          <a:p>
            <a:r>
              <a:rPr lang="en-US" dirty="0"/>
              <a:t>Click to edit Master title style</a:t>
            </a:r>
          </a:p>
        </p:txBody>
      </p:sp>
      <p:sp>
        <p:nvSpPr>
          <p:cNvPr id="16" name="Rectangle 15"/>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Source Sans Pro" charset="0"/>
                <a:ea typeface="Source Sans Pro" charset="0"/>
                <a:cs typeface="Source Sans Pro" charset="0"/>
              </a:defRPr>
            </a:lvl1pPr>
          </a:lstStyle>
          <a:p>
            <a:fld id="{67B19427-F580-D146-B60E-4CADEE75497F}" type="slidenum">
              <a:rPr lang="en-US" smtClean="0"/>
              <a:pPr/>
              <a:t>‹#›</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611586285"/>
      </p:ext>
    </p:extLst>
  </p:cSld>
  <p:clrMap bg1="lt1" tx1="dk1" bg2="lt2" tx2="dk2" accent1="accent1" accent2="accent2" accent3="accent3" accent4="accent4" accent5="accent5" accent6="accent6" hlink="hlink" folHlink="folHlink"/>
  <p:sldLayoutIdLst>
    <p:sldLayoutId id="2147483937" r:id="rId1"/>
    <p:sldLayoutId id="2147483942" r:id="rId2"/>
    <p:sldLayoutId id="2147483956" r:id="rId3"/>
    <p:sldLayoutId id="2147483955" r:id="rId4"/>
    <p:sldLayoutId id="2147483957" r:id="rId5"/>
    <p:sldLayoutId id="2147483959" r:id="rId6"/>
    <p:sldLayoutId id="2147483958" r:id="rId7"/>
    <p:sldLayoutId id="2147483960" r:id="rId8"/>
    <p:sldLayoutId id="2147483961" r:id="rId9"/>
    <p:sldLayoutId id="2147483962" r:id="rId10"/>
    <p:sldLayoutId id="2147483963" r:id="rId11"/>
  </p:sldLayoutIdLst>
  <p:hf hdr="0" dt="0"/>
  <p:txStyles>
    <p:titleStyle>
      <a:lvl1pPr algn="l" defTabSz="914400" rtl="0" eaLnBrk="1" latinLnBrk="0" hangingPunct="1">
        <a:lnSpc>
          <a:spcPct val="90000"/>
        </a:lnSpc>
        <a:spcBef>
          <a:spcPct val="0"/>
        </a:spcBef>
        <a:buNone/>
        <a:defRPr sz="4400" b="1" i="0" kern="1200">
          <a:solidFill>
            <a:schemeClr val="accent1"/>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1"/>
            <a:ext cx="8534400" cy="1066800"/>
          </a:xfrm>
          <a:prstGeom prst="rect">
            <a:avLst/>
          </a:prstGeom>
        </p:spPr>
        <p:txBody>
          <a:bodyPr vert="horz" lIns="91440" tIns="45720" rIns="91440" bIns="45720" rtlCol="0" anchor="t">
            <a:normAutofit/>
          </a:bodyPr>
          <a:lstStyle/>
          <a:p>
            <a:r>
              <a:rPr lang="en-US" dirty="0"/>
              <a:t>Click to edit Master title style</a:t>
            </a:r>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1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811935529"/>
      </p:ext>
    </p:extLst>
  </p:cSld>
  <p:clrMap bg1="lt1" tx1="dk1" bg2="lt2" tx2="dk2" accent1="accent1" accent2="accent2" accent3="accent3" accent4="accent4" accent5="accent5" accent6="accent6" hlink="hlink" folHlink="folHlink"/>
  <p:sldLayoutIdLst>
    <p:sldLayoutId id="2147483944" r:id="rId1"/>
    <p:sldLayoutId id="2147483964" r:id="rId2"/>
  </p:sldLayoutIdLst>
  <p:hf hdr="0" dt="0"/>
  <p:txStyles>
    <p:titleStyle>
      <a:lvl1pPr algn="l" defTabSz="914400" rtl="0" eaLnBrk="1" latinLnBrk="0" hangingPunct="1">
        <a:lnSpc>
          <a:spcPct val="90000"/>
        </a:lnSpc>
        <a:spcBef>
          <a:spcPct val="0"/>
        </a:spcBef>
        <a:buNone/>
        <a:defRPr sz="4000" b="1" i="0" kern="1200">
          <a:solidFill>
            <a:schemeClr val="accent2"/>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1"/>
            <a:ext cx="8534400" cy="838197"/>
          </a:xfrm>
          <a:prstGeom prst="rect">
            <a:avLst/>
          </a:prstGeom>
        </p:spPr>
        <p:txBody>
          <a:bodyPr vert="horz" lIns="91440" tIns="45720" rIns="91440" bIns="45720" rtlCol="0" anchor="t">
            <a:normAutofit/>
          </a:bodyPr>
          <a:lstStyle/>
          <a:p>
            <a:r>
              <a:rPr lang="en-US" dirty="0"/>
              <a:t>Click to edit Master title style</a:t>
            </a:r>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1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332194706"/>
      </p:ext>
    </p:extLst>
  </p:cSld>
  <p:clrMap bg1="lt1" tx1="dk1" bg2="lt2" tx2="dk2" accent1="accent1" accent2="accent2" accent3="accent3" accent4="accent4" accent5="accent5" accent6="accent6" hlink="hlink" folHlink="folHlink"/>
  <p:sldLayoutIdLst>
    <p:sldLayoutId id="2147483966" r:id="rId1"/>
    <p:sldLayoutId id="2147483967" r:id="rId2"/>
    <p:sldLayoutId id="2147483994" r:id="rId3"/>
  </p:sldLayoutIdLst>
  <p:hf hdr="0" dt="0"/>
  <p:txStyles>
    <p:titleStyle>
      <a:lvl1pPr algn="l" defTabSz="914400" rtl="0" eaLnBrk="1" latinLnBrk="0" hangingPunct="1">
        <a:lnSpc>
          <a:spcPct val="90000"/>
        </a:lnSpc>
        <a:spcBef>
          <a:spcPct val="0"/>
        </a:spcBef>
        <a:buNone/>
        <a:defRPr sz="4000" b="1" i="0" kern="1200">
          <a:solidFill>
            <a:schemeClr val="accent1"/>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2"/>
            <a:ext cx="8534400" cy="838198"/>
          </a:xfrm>
          <a:prstGeom prst="rect">
            <a:avLst/>
          </a:prstGeom>
        </p:spPr>
        <p:txBody>
          <a:bodyPr vert="horz" lIns="91440" tIns="45720" rIns="91440" bIns="45720" rtlCol="0" anchor="t">
            <a:normAutofit/>
          </a:bodyPr>
          <a:lstStyle/>
          <a:p>
            <a:r>
              <a:rPr lang="en-US" dirty="0"/>
              <a:t>Click to edit Master title style</a:t>
            </a:r>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1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616953850"/>
      </p:ext>
    </p:extLst>
  </p:cSld>
  <p:clrMap bg1="lt1" tx1="dk1" bg2="lt2" tx2="dk2" accent1="accent1" accent2="accent2" accent3="accent3" accent4="accent4" accent5="accent5" accent6="accent6" hlink="hlink" folHlink="folHlink"/>
  <p:sldLayoutIdLst>
    <p:sldLayoutId id="2147483969" r:id="rId1"/>
    <p:sldLayoutId id="2147483970" r:id="rId2"/>
  </p:sldLayoutIdLst>
  <p:hf hdr="0" dt="0"/>
  <p:txStyles>
    <p:titleStyle>
      <a:lvl1pPr algn="l" defTabSz="914400" rtl="0" eaLnBrk="1" latinLnBrk="0" hangingPunct="1">
        <a:lnSpc>
          <a:spcPct val="90000"/>
        </a:lnSpc>
        <a:spcBef>
          <a:spcPct val="0"/>
        </a:spcBef>
        <a:buNone/>
        <a:defRPr sz="4000" b="1" i="0" kern="1200">
          <a:solidFill>
            <a:schemeClr val="accent1"/>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1"/>
            <a:ext cx="8534400" cy="838198"/>
          </a:xfrm>
          <a:prstGeom prst="rect">
            <a:avLst/>
          </a:prstGeom>
        </p:spPr>
        <p:txBody>
          <a:bodyPr vert="horz" lIns="91440" tIns="45720" rIns="91440" bIns="45720" rtlCol="0" anchor="t">
            <a:normAutofit/>
          </a:bodyPr>
          <a:lstStyle/>
          <a:p>
            <a:r>
              <a:rPr lang="en-US" dirty="0"/>
              <a:t>Click to edit Master title style</a:t>
            </a:r>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1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302625734"/>
      </p:ext>
    </p:extLst>
  </p:cSld>
  <p:clrMap bg1="lt1" tx1="dk1" bg2="lt2" tx2="dk2" accent1="accent1" accent2="accent2" accent3="accent3" accent4="accent4" accent5="accent5" accent6="accent6" hlink="hlink" folHlink="folHlink"/>
  <p:sldLayoutIdLst>
    <p:sldLayoutId id="2147483972" r:id="rId1"/>
    <p:sldLayoutId id="2147483973" r:id="rId2"/>
    <p:sldLayoutId id="2147483991" r:id="rId3"/>
    <p:sldLayoutId id="2147484004" r:id="rId4"/>
    <p:sldLayoutId id="2147483997" r:id="rId5"/>
    <p:sldLayoutId id="2147483974" r:id="rId6"/>
    <p:sldLayoutId id="2147483975" r:id="rId7"/>
    <p:sldLayoutId id="2147484000" r:id="rId8"/>
    <p:sldLayoutId id="2147484001" r:id="rId9"/>
    <p:sldLayoutId id="2147484003" r:id="rId10"/>
    <p:sldLayoutId id="2147484002" r:id="rId11"/>
    <p:sldLayoutId id="2147484005" r:id="rId12"/>
  </p:sldLayoutIdLst>
  <p:hf hdr="0" dt="0"/>
  <p:txStyles>
    <p:titleStyle>
      <a:lvl1pPr algn="l" defTabSz="914400" rtl="0" eaLnBrk="1" latinLnBrk="0" hangingPunct="1">
        <a:lnSpc>
          <a:spcPct val="90000"/>
        </a:lnSpc>
        <a:spcBef>
          <a:spcPct val="0"/>
        </a:spcBef>
        <a:buNone/>
        <a:defRPr sz="4000" b="1" i="0" kern="1200">
          <a:solidFill>
            <a:schemeClr val="accent1"/>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charset="0"/>
                <a:ea typeface="Times New Roman" charset="0"/>
                <a:cs typeface="Times New Roman" charset="0"/>
              </a:defRPr>
            </a:lvl1pPr>
          </a:lstStyle>
          <a:p>
            <a:r>
              <a:rPr lang="en-IN" dirty="0"/>
              <a:t>Copyright ©2016 John Wiley &amp; Sons, Inc. </a:t>
            </a:r>
            <a:endParaRPr lang="en-US" dirty="0"/>
          </a:p>
        </p:txBody>
      </p:sp>
      <p:sp>
        <p:nvSpPr>
          <p:cNvPr id="6" name="Slide Number Placeholder 5"/>
          <p:cNvSpPr>
            <a:spLocks noGrp="1"/>
          </p:cNvSpPr>
          <p:nvPr>
            <p:ph type="sldNum" sz="quarter" idx="4"/>
          </p:nvPr>
        </p:nvSpPr>
        <p:spPr>
          <a:xfrm>
            <a:off x="6457950" y="6356350"/>
            <a:ext cx="2457450" cy="365125"/>
          </a:xfrm>
          <a:prstGeom prst="rect">
            <a:avLst/>
          </a:prstGeom>
        </p:spPr>
        <p:txBody>
          <a:bodyPr vert="horz" lIns="91440" tIns="45720" rIns="91440" bIns="45720" rtlCol="0" anchor="ctr"/>
          <a:lstStyle>
            <a:lvl1pPr algn="r">
              <a:defRPr sz="1200">
                <a:solidFill>
                  <a:schemeClr val="tx1">
                    <a:tint val="75000"/>
                  </a:schemeClr>
                </a:solidFill>
                <a:latin typeface="Times New Roman" charset="0"/>
                <a:ea typeface="Times New Roman" charset="0"/>
                <a:cs typeface="Times New Roman" charset="0"/>
              </a:defRPr>
            </a:lvl1pPr>
          </a:lstStyle>
          <a:p>
            <a:fld id="{43DD970A-8A59-5645-997B-8F1EF841716D}" type="slidenum">
              <a:rPr lang="en-US" smtClean="0"/>
              <a:pPr/>
              <a:t>‹#›</a:t>
            </a:fld>
            <a:endParaRPr lang="en-US" dirty="0"/>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9740712"/>
      </p:ext>
    </p:extLst>
  </p:cSld>
  <p:clrMap bg1="lt1" tx1="dk1" bg2="lt2" tx2="dk2" accent1="accent1" accent2="accent2" accent3="accent3" accent4="accent4" accent5="accent5" accent6="accent6" hlink="hlink" folHlink="folHlink"/>
  <p:sldLayoutIdLst>
    <p:sldLayoutId id="2147483988" r:id="rId1"/>
    <p:sldLayoutId id="2147483978" r:id="rId2"/>
  </p:sldLayoutIdLst>
  <p:hf hdr="0" dt="0"/>
  <p:txStyles>
    <p:titleStyle>
      <a:lvl1pPr algn="l" defTabSz="914400" rtl="0" eaLnBrk="1" latinLnBrk="0" hangingPunct="1">
        <a:lnSpc>
          <a:spcPct val="90000"/>
        </a:lnSpc>
        <a:spcBef>
          <a:spcPct val="0"/>
        </a:spcBef>
        <a:buNone/>
        <a:defRPr sz="1600" b="0" i="0" kern="1200">
          <a:solidFill>
            <a:schemeClr val="tx1"/>
          </a:solidFill>
          <a:latin typeface="STIX" charset="0"/>
          <a:ea typeface="STIX" charset="0"/>
          <a:cs typeface="STIX"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3.xml"/><Relationship Id="rId1" Type="http://schemas.openxmlformats.org/officeDocument/2006/relationships/vmlDrawing" Target="../drawings/vmlDrawing7.vml"/><Relationship Id="rId4" Type="http://schemas.openxmlformats.org/officeDocument/2006/relationships/image" Target="../media/image15.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notesSlide" Target="../notesSlides/notesSlide1.xml"/><Relationship Id="rId7" Type="http://schemas.openxmlformats.org/officeDocument/2006/relationships/image" Target="../media/image17.wmf"/><Relationship Id="rId2" Type="http://schemas.openxmlformats.org/officeDocument/2006/relationships/slideLayout" Target="../slideLayouts/slideLayout23.xml"/><Relationship Id="rId1" Type="http://schemas.openxmlformats.org/officeDocument/2006/relationships/vmlDrawing" Target="../drawings/vmlDrawing8.vml"/><Relationship Id="rId6" Type="http://schemas.openxmlformats.org/officeDocument/2006/relationships/oleObject" Target="../embeddings/oleObject16.bin"/><Relationship Id="rId5" Type="http://schemas.openxmlformats.org/officeDocument/2006/relationships/image" Target="../media/image16.wmf"/><Relationship Id="rId4" Type="http://schemas.openxmlformats.org/officeDocument/2006/relationships/oleObject" Target="../embeddings/oleObject15.bin"/><Relationship Id="rId9" Type="http://schemas.openxmlformats.org/officeDocument/2006/relationships/image" Target="../media/image18.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slideLayout" Target="../slideLayouts/slideLayout24.xml"/><Relationship Id="rId1" Type="http://schemas.openxmlformats.org/officeDocument/2006/relationships/vmlDrawing" Target="../drawings/vmlDrawing9.vml"/><Relationship Id="rId6" Type="http://schemas.openxmlformats.org/officeDocument/2006/relationships/image" Target="../media/image20.wmf"/><Relationship Id="rId5" Type="http://schemas.openxmlformats.org/officeDocument/2006/relationships/oleObject" Target="../embeddings/oleObject19.bin"/><Relationship Id="rId4" Type="http://schemas.openxmlformats.org/officeDocument/2006/relationships/image" Target="../media/image19.wmf"/></Relationships>
</file>

<file path=ppt/slides/_rels/slide14.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22.xml"/><Relationship Id="rId1" Type="http://schemas.openxmlformats.org/officeDocument/2006/relationships/vmlDrawing" Target="../drawings/vmlDrawing10.vml"/><Relationship Id="rId6" Type="http://schemas.openxmlformats.org/officeDocument/2006/relationships/image" Target="../media/image23.wmf"/><Relationship Id="rId5" Type="http://schemas.openxmlformats.org/officeDocument/2006/relationships/oleObject" Target="../embeddings/oleObject22.bin"/><Relationship Id="rId4" Type="http://schemas.openxmlformats.org/officeDocument/2006/relationships/image" Target="../media/image22.wmf"/></Relationships>
</file>

<file path=ppt/slides/_rels/slide15.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23.xml"/><Relationship Id="rId1" Type="http://schemas.openxmlformats.org/officeDocument/2006/relationships/vmlDrawing" Target="../drawings/vmlDrawing11.vml"/><Relationship Id="rId6" Type="http://schemas.openxmlformats.org/officeDocument/2006/relationships/image" Target="../media/image26.wmf"/><Relationship Id="rId5" Type="http://schemas.openxmlformats.org/officeDocument/2006/relationships/oleObject" Target="../embeddings/oleObject25.bin"/><Relationship Id="rId4" Type="http://schemas.openxmlformats.org/officeDocument/2006/relationships/image" Target="../media/image25.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9.xml"/><Relationship Id="rId1" Type="http://schemas.openxmlformats.org/officeDocument/2006/relationships/vmlDrawing" Target="../drawings/vmlDrawing12.vml"/><Relationship Id="rId4" Type="http://schemas.openxmlformats.org/officeDocument/2006/relationships/image" Target="../media/image28.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3.xml"/><Relationship Id="rId1" Type="http://schemas.openxmlformats.org/officeDocument/2006/relationships/vmlDrawing" Target="../drawings/vmlDrawing13.vml"/><Relationship Id="rId4" Type="http://schemas.openxmlformats.org/officeDocument/2006/relationships/image" Target="../media/image29.wmf"/></Relationships>
</file>

<file path=ppt/slides/_rels/slide19.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0.xml"/><Relationship Id="rId1" Type="http://schemas.openxmlformats.org/officeDocument/2006/relationships/vmlDrawing" Target="../drawings/vmlDrawing1.vml"/><Relationship Id="rId6" Type="http://schemas.openxmlformats.org/officeDocument/2006/relationships/image" Target="../media/image33.png"/><Relationship Id="rId5" Type="http://schemas.openxmlformats.org/officeDocument/2006/relationships/image" Target="../media/image2.png"/><Relationship Id="rId4" Type="http://schemas.openxmlformats.org/officeDocument/2006/relationships/image" Target="../media/image1.wmf"/></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3.xml"/><Relationship Id="rId1" Type="http://schemas.openxmlformats.org/officeDocument/2006/relationships/vmlDrawing" Target="../drawings/vmlDrawing14.vml"/><Relationship Id="rId4" Type="http://schemas.openxmlformats.org/officeDocument/2006/relationships/image" Target="../media/image31.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30.bin"/><Relationship Id="rId7" Type="http://schemas.openxmlformats.org/officeDocument/2006/relationships/oleObject" Target="../embeddings/oleObject32.bin"/><Relationship Id="rId2" Type="http://schemas.openxmlformats.org/officeDocument/2006/relationships/slideLayout" Target="../slideLayouts/slideLayout23.xml"/><Relationship Id="rId1" Type="http://schemas.openxmlformats.org/officeDocument/2006/relationships/vmlDrawing" Target="../drawings/vmlDrawing15.vml"/><Relationship Id="rId6" Type="http://schemas.openxmlformats.org/officeDocument/2006/relationships/image" Target="../media/image33.wmf"/><Relationship Id="rId5" Type="http://schemas.openxmlformats.org/officeDocument/2006/relationships/oleObject" Target="../embeddings/oleObject31.bin"/><Relationship Id="rId4" Type="http://schemas.openxmlformats.org/officeDocument/2006/relationships/image" Target="../media/image32.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3.xml"/><Relationship Id="rId1" Type="http://schemas.openxmlformats.org/officeDocument/2006/relationships/vmlDrawing" Target="../drawings/vmlDrawing16.vml"/><Relationship Id="rId6" Type="http://schemas.openxmlformats.org/officeDocument/2006/relationships/image" Target="../media/image36.wmf"/><Relationship Id="rId5" Type="http://schemas.openxmlformats.org/officeDocument/2006/relationships/oleObject" Target="../embeddings/oleObject34.bin"/><Relationship Id="rId4" Type="http://schemas.openxmlformats.org/officeDocument/2006/relationships/image" Target="../media/image35.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3.xml"/><Relationship Id="rId1" Type="http://schemas.openxmlformats.org/officeDocument/2006/relationships/vmlDrawing" Target="../drawings/vmlDrawing17.vml"/><Relationship Id="rId4" Type="http://schemas.openxmlformats.org/officeDocument/2006/relationships/image" Target="../media/image37.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image" Target="../media/image36.png"/><Relationship Id="rId2" Type="http://schemas.openxmlformats.org/officeDocument/2006/relationships/slideLayout" Target="../slideLayouts/slideLayout2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3.xml"/><Relationship Id="rId1" Type="http://schemas.openxmlformats.org/officeDocument/2006/relationships/vmlDrawing" Target="../drawings/vmlDrawing18.vml"/><Relationship Id="rId6" Type="http://schemas.openxmlformats.org/officeDocument/2006/relationships/image" Target="../media/image39.wmf"/><Relationship Id="rId5" Type="http://schemas.openxmlformats.org/officeDocument/2006/relationships/oleObject" Target="../embeddings/oleObject37.bin"/><Relationship Id="rId4" Type="http://schemas.openxmlformats.org/officeDocument/2006/relationships/image" Target="../media/image38.wmf"/></Relationships>
</file>

<file path=ppt/slides/_rels/slide31.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2.xml"/><Relationship Id="rId1" Type="http://schemas.openxmlformats.org/officeDocument/2006/relationships/slideLayout" Target="../slideLayouts/slideLayout32.xml"/></Relationships>
</file>

<file path=ppt/slides/_rels/slide32.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3.xml"/><Relationship Id="rId1" Type="http://schemas.openxmlformats.org/officeDocument/2006/relationships/slideLayout" Target="../slideLayouts/slideLayout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3.xml"/><Relationship Id="rId1" Type="http://schemas.openxmlformats.org/officeDocument/2006/relationships/vmlDrawing" Target="../drawings/vmlDrawing19.vml"/><Relationship Id="rId4" Type="http://schemas.openxmlformats.org/officeDocument/2006/relationships/image" Target="../media/image41.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23.xml"/><Relationship Id="rId1" Type="http://schemas.openxmlformats.org/officeDocument/2006/relationships/vmlDrawing" Target="../drawings/vmlDrawing20.vml"/><Relationship Id="rId4" Type="http://schemas.openxmlformats.org/officeDocument/2006/relationships/image" Target="../media/image42.wmf"/></Relationships>
</file>

<file path=ppt/slides/_rels/slide4.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4.bin"/><Relationship Id="rId7" Type="http://schemas.openxmlformats.org/officeDocument/2006/relationships/oleObject" Target="../embeddings/oleObject6.bin"/><Relationship Id="rId12" Type="http://schemas.openxmlformats.org/officeDocument/2006/relationships/image" Target="../media/image9.wmf"/><Relationship Id="rId2" Type="http://schemas.openxmlformats.org/officeDocument/2006/relationships/slideLayout" Target="../slideLayouts/slideLayout25.xml"/><Relationship Id="rId1" Type="http://schemas.openxmlformats.org/officeDocument/2006/relationships/vmlDrawing" Target="../drawings/vmlDrawing3.vml"/><Relationship Id="rId6" Type="http://schemas.openxmlformats.org/officeDocument/2006/relationships/image" Target="../media/image6.wmf"/><Relationship Id="rId11" Type="http://schemas.openxmlformats.org/officeDocument/2006/relationships/oleObject" Target="../embeddings/oleObject8.bin"/><Relationship Id="rId5" Type="http://schemas.openxmlformats.org/officeDocument/2006/relationships/oleObject" Target="../embeddings/oleObject5.bin"/><Relationship Id="rId10" Type="http://schemas.openxmlformats.org/officeDocument/2006/relationships/image" Target="../media/image8.wmf"/><Relationship Id="rId4" Type="http://schemas.openxmlformats.org/officeDocument/2006/relationships/image" Target="../media/image5.wmf"/><Relationship Id="rId9" Type="http://schemas.openxmlformats.org/officeDocument/2006/relationships/oleObject" Target="../embeddings/oleObject7.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9.xml"/><Relationship Id="rId1" Type="http://schemas.openxmlformats.org/officeDocument/2006/relationships/vmlDrawing" Target="../drawings/vmlDrawing4.vml"/><Relationship Id="rId6" Type="http://schemas.openxmlformats.org/officeDocument/2006/relationships/image" Target="../media/image11.wmf"/><Relationship Id="rId5" Type="http://schemas.openxmlformats.org/officeDocument/2006/relationships/oleObject" Target="../embeddings/oleObject10.bin"/><Relationship Id="rId4" Type="http://schemas.openxmlformats.org/officeDocument/2006/relationships/image" Target="../media/image10.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2.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12.bin"/><Relationship Id="rId4" Type="http://schemas.openxmlformats.org/officeDocument/2006/relationships/image" Target="../media/image12.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2.xml"/><Relationship Id="rId1" Type="http://schemas.openxmlformats.org/officeDocument/2006/relationships/vmlDrawing" Target="../drawings/vmlDrawing6.vml"/><Relationship Id="rId4" Type="http://schemas.openxmlformats.org/officeDocument/2006/relationships/image" Target="../media/image14.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BD7B39C-BF00-4F13-B06E-082B0BDAE183}"/>
              </a:ext>
            </a:extLst>
          </p:cNvPr>
          <p:cNvSpPr>
            <a:spLocks noGrp="1"/>
          </p:cNvSpPr>
          <p:nvPr>
            <p:ph sz="quarter" idx="19"/>
          </p:nvPr>
        </p:nvSpPr>
        <p:spPr>
          <a:xfrm>
            <a:off x="152400" y="152400"/>
            <a:ext cx="8839200" cy="533400"/>
          </a:xfrm>
        </p:spPr>
        <p:txBody>
          <a:bodyPr/>
          <a:lstStyle/>
          <a:p>
            <a:r>
              <a:rPr lang="en-US" dirty="0"/>
              <a:t>Statistics Session 9</a:t>
            </a:r>
          </a:p>
        </p:txBody>
      </p:sp>
      <p:sp>
        <p:nvSpPr>
          <p:cNvPr id="3" name="Content Placeholder 2">
            <a:extLst>
              <a:ext uri="{FF2B5EF4-FFF2-40B4-BE49-F238E27FC236}">
                <a16:creationId xmlns:a16="http://schemas.microsoft.com/office/drawing/2014/main" id="{AED7E4D3-8A97-4719-BC9B-B3AFE3509321}"/>
              </a:ext>
            </a:extLst>
          </p:cNvPr>
          <p:cNvSpPr>
            <a:spLocks noGrp="1"/>
          </p:cNvSpPr>
          <p:nvPr>
            <p:ph sz="quarter" idx="20"/>
          </p:nvPr>
        </p:nvSpPr>
        <p:spPr>
          <a:xfrm>
            <a:off x="335423" y="685800"/>
            <a:ext cx="8839200" cy="2286000"/>
          </a:xfrm>
        </p:spPr>
        <p:txBody>
          <a:bodyPr/>
          <a:lstStyle/>
          <a:p>
            <a:r>
              <a:rPr lang="en-US" sz="3200" b="1" dirty="0"/>
              <a:t>Probability part 2</a:t>
            </a:r>
          </a:p>
        </p:txBody>
      </p:sp>
      <p:sp>
        <p:nvSpPr>
          <p:cNvPr id="11" name="Content Placeholder 5">
            <a:extLst>
              <a:ext uri="{FF2B5EF4-FFF2-40B4-BE49-F238E27FC236}">
                <a16:creationId xmlns:a16="http://schemas.microsoft.com/office/drawing/2014/main" id="{A5E8E772-A5C1-CC4B-8415-2CFD3BA5F8BA}"/>
              </a:ext>
            </a:extLst>
          </p:cNvPr>
          <p:cNvSpPr txBox="1">
            <a:spLocks/>
          </p:cNvSpPr>
          <p:nvPr/>
        </p:nvSpPr>
        <p:spPr>
          <a:xfrm>
            <a:off x="152400" y="3730447"/>
            <a:ext cx="8839200" cy="533400"/>
          </a:xfrm>
          <a:prstGeom prst="rect">
            <a:avLst/>
          </a:prstGeom>
        </p:spPr>
        <p:txBody>
          <a:bodyPr/>
          <a:lstStyle>
            <a:lvl1pPr marL="0" indent="0" algn="ctr" defTabSz="914400" rtl="0" eaLnBrk="1" latinLnBrk="0" hangingPunct="1">
              <a:lnSpc>
                <a:spcPct val="90000"/>
              </a:lnSpc>
              <a:spcBef>
                <a:spcPts val="1000"/>
              </a:spcBef>
              <a:buFont typeface="Arial"/>
              <a:buNone/>
              <a:defRPr sz="2800" b="0" i="0" kern="1200" baseline="0">
                <a:solidFill>
                  <a:schemeClr val="accent2"/>
                </a:solidFill>
                <a:latin typeface="STIX" charset="0"/>
                <a:ea typeface="STIX" charset="0"/>
                <a:cs typeface="STIX"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a:latin typeface="Times New Roman" panose="02020603050405020304" pitchFamily="18" charset="0"/>
              </a:rPr>
              <a:t>Victor Lee, City Tech (CUNY</a:t>
            </a:r>
            <a:r>
              <a:rPr lang="en-US">
                <a:latin typeface="Times New Roman" panose="02020603050405020304" pitchFamily="18" charset="0"/>
              </a:rPr>
              <a:t>), Spring 2022</a:t>
            </a:r>
            <a:endParaRPr lang="en-US" dirty="0">
              <a:latin typeface="Times New Roman" panose="02020603050405020304" pitchFamily="18" charset="0"/>
            </a:endParaRPr>
          </a:p>
        </p:txBody>
      </p:sp>
    </p:spTree>
    <p:extLst>
      <p:ext uri="{BB962C8B-B14F-4D97-AF65-F5344CB8AC3E}">
        <p14:creationId xmlns:p14="http://schemas.microsoft.com/office/powerpoint/2010/main" val="1287205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1"/>
            <a:ext cx="9067800" cy="685799"/>
          </a:xfrm>
        </p:spPr>
        <p:txBody>
          <a:bodyPr>
            <a:noAutofit/>
          </a:bodyPr>
          <a:lstStyle/>
          <a:p>
            <a:r>
              <a:rPr lang="en-US" sz="3200" dirty="0"/>
              <a:t>Intersection of Events and the Multiplication Rules</a:t>
            </a:r>
            <a:endParaRPr lang="en-US" sz="1600" b="0" baseline="0" dirty="0"/>
          </a:p>
        </p:txBody>
      </p:sp>
      <p:sp>
        <p:nvSpPr>
          <p:cNvPr id="3" name="Content Placeholder 2"/>
          <p:cNvSpPr>
            <a:spLocks noGrp="1"/>
          </p:cNvSpPr>
          <p:nvPr>
            <p:ph sz="quarter" idx="16"/>
          </p:nvPr>
        </p:nvSpPr>
        <p:spPr>
          <a:xfrm>
            <a:off x="304800" y="1752600"/>
            <a:ext cx="8534400" cy="1219200"/>
          </a:xfrm>
        </p:spPr>
        <p:txBody>
          <a:bodyPr/>
          <a:lstStyle/>
          <a:p>
            <a:r>
              <a:rPr lang="en-US" b="1" dirty="0">
                <a:solidFill>
                  <a:schemeClr val="accent2"/>
                </a:solidFill>
              </a:rPr>
              <a:t>Multiplication Rule 2</a:t>
            </a:r>
          </a:p>
          <a:p>
            <a:r>
              <a:rPr lang="en-US" dirty="0"/>
              <a:t>The joint probability of two dependent events </a:t>
            </a:r>
            <a:r>
              <a:rPr lang="en-US" i="1" dirty="0"/>
              <a:t>A</a:t>
            </a:r>
            <a:r>
              <a:rPr lang="en-US" dirty="0"/>
              <a:t> and </a:t>
            </a:r>
            <a:r>
              <a:rPr lang="en-US" i="1" dirty="0"/>
              <a:t>B</a:t>
            </a:r>
            <a:r>
              <a:rPr lang="en-US" dirty="0"/>
              <a:t> is</a:t>
            </a:r>
          </a:p>
        </p:txBody>
      </p:sp>
      <p:graphicFrame>
        <p:nvGraphicFramePr>
          <p:cNvPr id="9" name="Content Placeholder 8" descr="P of, A and B = P of A, times P of B given A, or P of B, times P of A given B."/>
          <p:cNvGraphicFramePr>
            <a:graphicFrameLocks noGrp="1" noChangeAspect="1"/>
          </p:cNvGraphicFramePr>
          <p:nvPr>
            <p:ph sz="quarter" idx="17"/>
            <p:extLst>
              <p:ext uri="{D42A27DB-BD31-4B8C-83A1-F6EECF244321}">
                <p14:modId xmlns:p14="http://schemas.microsoft.com/office/powerpoint/2010/main" val="3982293942"/>
              </p:ext>
            </p:extLst>
          </p:nvPr>
        </p:nvGraphicFramePr>
        <p:xfrm>
          <a:off x="762000" y="2971800"/>
          <a:ext cx="7322669" cy="483344"/>
        </p:xfrm>
        <a:graphic>
          <a:graphicData uri="http://schemas.openxmlformats.org/presentationml/2006/ole">
            <mc:AlternateContent xmlns:mc="http://schemas.openxmlformats.org/markup-compatibility/2006">
              <mc:Choice xmlns:v="urn:schemas-microsoft-com:vml" Requires="v">
                <p:oleObj spid="_x0000_s25616" name="Equation" r:id="rId3" imgW="7696080" imgH="507960" progId="Equation.DSMT4">
                  <p:embed/>
                </p:oleObj>
              </mc:Choice>
              <mc:Fallback>
                <p:oleObj name="Equation" r:id="rId3" imgW="7696080" imgH="507960" progId="Equation.DSMT4">
                  <p:embed/>
                  <p:pic>
                    <p:nvPicPr>
                      <p:cNvPr id="9" name="Content Placeholder 8" descr="P of, A and B = P of A, times P of B given A, or P of B, times P of A given B."/>
                      <p:cNvPicPr>
                        <a:picLocks noChangeAspect="1" noChangeArrowheads="1"/>
                      </p:cNvPicPr>
                      <p:nvPr/>
                    </p:nvPicPr>
                    <p:blipFill>
                      <a:blip r:embed="rId4"/>
                      <a:srcRect/>
                      <a:stretch>
                        <a:fillRect/>
                      </a:stretch>
                    </p:blipFill>
                    <p:spPr bwMode="auto">
                      <a:xfrm>
                        <a:off x="762000" y="2971800"/>
                        <a:ext cx="7322669" cy="4833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54" y="489592"/>
            <a:ext cx="3476846" cy="838199"/>
          </a:xfrm>
        </p:spPr>
        <p:txBody>
          <a:bodyPr/>
          <a:lstStyle/>
          <a:p>
            <a:r>
              <a:rPr lang="en-GB" dirty="0"/>
              <a:t>Example 4-22</a:t>
            </a:r>
            <a:endParaRPr lang="en-US" sz="2000" b="0" baseline="0" dirty="0"/>
          </a:p>
        </p:txBody>
      </p:sp>
      <p:graphicFrame>
        <p:nvGraphicFramePr>
          <p:cNvPr id="9" name="Content Placeholder 8" descr="Table is accessible to screenreaders"/>
          <p:cNvGraphicFramePr>
            <a:graphicFrameLocks noGrp="1"/>
          </p:cNvGraphicFramePr>
          <p:nvPr>
            <p:ph sz="quarter" idx="17"/>
            <p:extLst>
              <p:ext uri="{D42A27DB-BD31-4B8C-83A1-F6EECF244321}">
                <p14:modId xmlns:p14="http://schemas.microsoft.com/office/powerpoint/2010/main" val="356824739"/>
              </p:ext>
            </p:extLst>
          </p:nvPr>
        </p:nvGraphicFramePr>
        <p:xfrm>
          <a:off x="3200400" y="548453"/>
          <a:ext cx="5791200" cy="1752600"/>
        </p:xfrm>
        <a:graphic>
          <a:graphicData uri="http://schemas.openxmlformats.org/drawingml/2006/table">
            <a:tbl>
              <a:tblPr firstRow="1" bandRow="1">
                <a:tableStyleId>{2D5ABB26-0587-4C30-8999-92F81FD0307C}</a:tableStyleId>
              </a:tblPr>
              <a:tblGrid>
                <a:gridCol w="12192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tblGrid>
              <a:tr h="370840">
                <a:tc>
                  <a:txBody>
                    <a:bodyPr/>
                    <a:lstStyle/>
                    <a:p>
                      <a:r>
                        <a:rPr lang="en-US" baseline="0" dirty="0">
                          <a:solidFill>
                            <a:schemeClr val="accent1"/>
                          </a:solidFill>
                          <a:latin typeface="Times New Roman" pitchFamily="18" charset="0"/>
                        </a:rPr>
                        <a:t>Blank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b="1" baseline="0" dirty="0">
                          <a:solidFill>
                            <a:schemeClr val="bg1"/>
                          </a:solidFill>
                          <a:latin typeface="Times New Roman" pitchFamily="18" charset="0"/>
                        </a:rPr>
                        <a:t>College Graduate (</a:t>
                      </a:r>
                      <a:r>
                        <a:rPr lang="en-US" b="1" i="1" baseline="0" dirty="0">
                          <a:solidFill>
                            <a:schemeClr val="bg1"/>
                          </a:solidFill>
                          <a:latin typeface="Times New Roman" pitchFamily="18" charset="0"/>
                        </a:rPr>
                        <a:t>G</a:t>
                      </a:r>
                      <a:r>
                        <a:rPr lang="en-US" b="1" baseline="0" dirty="0">
                          <a:solidFill>
                            <a:schemeClr val="bg1"/>
                          </a:solidFill>
                          <a:latin typeface="Times New Roman" pitchFamily="18" charset="0"/>
                        </a:rPr>
                        <a:t>)</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b="1" baseline="0" dirty="0">
                          <a:solidFill>
                            <a:schemeClr val="bg1"/>
                          </a:solidFill>
                          <a:latin typeface="Times New Roman" pitchFamily="18" charset="0"/>
                        </a:rPr>
                        <a:t>Not a College Graduate (</a:t>
                      </a:r>
                      <a:r>
                        <a:rPr lang="en-US" b="1" i="1" baseline="0" dirty="0">
                          <a:solidFill>
                            <a:schemeClr val="bg1"/>
                          </a:solidFill>
                          <a:latin typeface="Times New Roman" pitchFamily="18" charset="0"/>
                        </a:rPr>
                        <a:t>N</a:t>
                      </a:r>
                      <a:r>
                        <a:rPr lang="en-US" b="1" baseline="0" dirty="0">
                          <a:solidFill>
                            <a:schemeClr val="bg1"/>
                          </a:solidFill>
                          <a:latin typeface="Times New Roman" pitchFamily="18" charset="0"/>
                        </a:rPr>
                        <a:t>)</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r>
                        <a:rPr lang="en-US" b="1" baseline="0" dirty="0">
                          <a:solidFill>
                            <a:schemeClr val="bg1"/>
                          </a:solidFill>
                          <a:latin typeface="Times New Roman" pitchFamily="18" charset="0"/>
                        </a:rPr>
                        <a:t>Total</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370840">
                <a:tc>
                  <a:txBody>
                    <a:bodyPr/>
                    <a:lstStyle/>
                    <a:p>
                      <a:r>
                        <a:rPr lang="en-US" baseline="0" dirty="0">
                          <a:latin typeface="Times New Roman" pitchFamily="18" charset="0"/>
                        </a:rPr>
                        <a:t>Male (</a:t>
                      </a:r>
                      <a:r>
                        <a:rPr lang="en-US" i="1" baseline="0" dirty="0">
                          <a:latin typeface="Times New Roman" pitchFamily="18" charset="0"/>
                        </a:rPr>
                        <a:t>M</a:t>
                      </a:r>
                      <a:r>
                        <a:rPr lang="en-US" baseline="0" dirty="0">
                          <a:latin typeface="Times New Roman" pitchFamily="18"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aseline="0" dirty="0">
                          <a:latin typeface="Times New Roman" pitchFamily="18" charset="0"/>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aseline="0" dirty="0">
                          <a:latin typeface="Times New Roman" pitchFamily="18" charset="0"/>
                        </a:rPr>
                        <a:t>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aseline="0" dirty="0">
                          <a:latin typeface="Times New Roman" pitchFamily="18" charset="0"/>
                        </a:rPr>
                        <a:t>27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a:txBody>
                    <a:bodyPr/>
                    <a:lstStyle/>
                    <a:p>
                      <a:r>
                        <a:rPr lang="en-US" baseline="0" dirty="0">
                          <a:latin typeface="Times New Roman" pitchFamily="18" charset="0"/>
                        </a:rPr>
                        <a:t>Female (</a:t>
                      </a:r>
                      <a:r>
                        <a:rPr lang="en-US" i="1" baseline="0" dirty="0">
                          <a:latin typeface="Times New Roman" pitchFamily="18" charset="0"/>
                        </a:rPr>
                        <a:t>F</a:t>
                      </a:r>
                      <a:r>
                        <a:rPr lang="en-US" baseline="0" dirty="0">
                          <a:latin typeface="Times New Roman" pitchFamily="18"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aseline="0" dirty="0">
                          <a:latin typeface="Times New Roman" pitchFamily="18" charset="0"/>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aseline="0" dirty="0">
                          <a:latin typeface="Times New Roman" pitchFamily="18" charset="0"/>
                        </a:rPr>
                        <a:t>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aseline="0" dirty="0">
                          <a:latin typeface="Times New Roman" pitchFamily="18" charset="0"/>
                        </a:rPr>
                        <a:t>13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a:txBody>
                    <a:bodyPr/>
                    <a:lstStyle/>
                    <a:p>
                      <a:r>
                        <a:rPr lang="en-US" baseline="0" dirty="0">
                          <a:latin typeface="Times New Roman" pitchFamily="18" charset="0"/>
                        </a:rPr>
                        <a:t>Total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aseline="0" dirty="0">
                          <a:latin typeface="Times New Roman" pitchFamily="18" charset="0"/>
                        </a:rPr>
                        <a:t>11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aseline="0" dirty="0">
                          <a:latin typeface="Times New Roman" pitchFamily="18" charset="0"/>
                        </a:rPr>
                        <a:t>29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aseline="0" dirty="0">
                          <a:latin typeface="Times New Roman" pitchFamily="18" charset="0"/>
                        </a:rPr>
                        <a:t>40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11</a:t>
            </a:fld>
            <a:endParaRPr lang="en-US" dirty="0"/>
          </a:p>
        </p:txBody>
      </p:sp>
      <p:sp>
        <p:nvSpPr>
          <p:cNvPr id="7" name="Content Placeholder 6">
            <a:extLst>
              <a:ext uri="{FF2B5EF4-FFF2-40B4-BE49-F238E27FC236}">
                <a16:creationId xmlns:a16="http://schemas.microsoft.com/office/drawing/2014/main" id="{C18E0B06-12F6-9146-942D-B01B94E6A98B}"/>
              </a:ext>
            </a:extLst>
          </p:cNvPr>
          <p:cNvSpPr>
            <a:spLocks noGrp="1"/>
          </p:cNvSpPr>
          <p:nvPr>
            <p:ph sz="quarter" idx="16"/>
          </p:nvPr>
        </p:nvSpPr>
        <p:spPr>
          <a:xfrm>
            <a:off x="76200" y="2458900"/>
            <a:ext cx="8763000" cy="3271707"/>
          </a:xfrm>
        </p:spPr>
        <p:txBody>
          <a:bodyPr/>
          <a:lstStyle/>
          <a:p>
            <a:r>
              <a:rPr lang="en-US" dirty="0"/>
              <a:t>If an employee is selected at random, what is the probability that this employee is a female and a college graduate?</a:t>
            </a:r>
          </a:p>
          <a:p>
            <a:r>
              <a:rPr lang="en-US" dirty="0"/>
              <a:t>We could calculate this directly: 4/40=10%</a:t>
            </a:r>
          </a:p>
          <a:p>
            <a:r>
              <a:rPr lang="en-US" dirty="0"/>
              <a:t>Instead, we use our new formula:</a:t>
            </a:r>
          </a:p>
          <a:p>
            <a:endParaRPr lang="en-US" dirty="0"/>
          </a:p>
        </p:txBody>
      </p:sp>
      <p:graphicFrame>
        <p:nvGraphicFramePr>
          <p:cNvPr id="10" name="Content Placeholder 14" descr="P of female = 13 over 40.">
            <a:extLst>
              <a:ext uri="{FF2B5EF4-FFF2-40B4-BE49-F238E27FC236}">
                <a16:creationId xmlns:a16="http://schemas.microsoft.com/office/drawing/2014/main" id="{2F206935-DEF0-014F-AA96-CC26EC807709}"/>
              </a:ext>
            </a:extLst>
          </p:cNvPr>
          <p:cNvGraphicFramePr>
            <a:graphicFrameLocks noChangeAspect="1"/>
          </p:cNvGraphicFramePr>
          <p:nvPr>
            <p:extLst>
              <p:ext uri="{D42A27DB-BD31-4B8C-83A1-F6EECF244321}">
                <p14:modId xmlns:p14="http://schemas.microsoft.com/office/powerpoint/2010/main" val="3433117196"/>
              </p:ext>
            </p:extLst>
          </p:nvPr>
        </p:nvGraphicFramePr>
        <p:xfrm>
          <a:off x="844494" y="4381805"/>
          <a:ext cx="1844565" cy="685800"/>
        </p:xfrm>
        <a:graphic>
          <a:graphicData uri="http://schemas.openxmlformats.org/presentationml/2006/ole">
            <mc:AlternateContent xmlns:mc="http://schemas.openxmlformats.org/markup-compatibility/2006">
              <mc:Choice xmlns:v="urn:schemas-microsoft-com:vml" Requires="v">
                <p:oleObj spid="_x0000_s104488" name="Equation" r:id="rId4" imgW="1981080" imgH="736560" progId="Equation.DSMT4">
                  <p:embed/>
                </p:oleObj>
              </mc:Choice>
              <mc:Fallback>
                <p:oleObj name="Equation" r:id="rId4" imgW="1981080" imgH="736560" progId="Equation.DSMT4">
                  <p:embed/>
                  <p:pic>
                    <p:nvPicPr>
                      <p:cNvPr id="15" name="Content Placeholder 14" descr="P of female = 13 over 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4494" y="4381805"/>
                        <a:ext cx="1844565"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Content Placeholder 15" descr="P of college graduate given female = 4 over 13.">
            <a:extLst>
              <a:ext uri="{FF2B5EF4-FFF2-40B4-BE49-F238E27FC236}">
                <a16:creationId xmlns:a16="http://schemas.microsoft.com/office/drawing/2014/main" id="{1BBFF378-058C-6746-9E0B-59DBF300D7D8}"/>
              </a:ext>
            </a:extLst>
          </p:cNvPr>
          <p:cNvGraphicFramePr>
            <a:graphicFrameLocks noGrp="1" noChangeAspect="1"/>
          </p:cNvGraphicFramePr>
          <p:nvPr>
            <p:ph sz="quarter" idx="18"/>
            <p:extLst>
              <p:ext uri="{D42A27DB-BD31-4B8C-83A1-F6EECF244321}">
                <p14:modId xmlns:p14="http://schemas.microsoft.com/office/powerpoint/2010/main" val="3727980924"/>
              </p:ext>
            </p:extLst>
          </p:nvPr>
        </p:nvGraphicFramePr>
        <p:xfrm>
          <a:off x="3441942" y="4360076"/>
          <a:ext cx="4102100" cy="736600"/>
        </p:xfrm>
        <a:graphic>
          <a:graphicData uri="http://schemas.openxmlformats.org/presentationml/2006/ole">
            <mc:AlternateContent xmlns:mc="http://schemas.openxmlformats.org/markup-compatibility/2006">
              <mc:Choice xmlns:v="urn:schemas-microsoft-com:vml" Requires="v">
                <p:oleObj spid="_x0000_s104489" name="Equation" r:id="rId6" imgW="4101840" imgH="736560" progId="Equation.DSMT4">
                  <p:embed/>
                </p:oleObj>
              </mc:Choice>
              <mc:Fallback>
                <p:oleObj name="Equation" r:id="rId6" imgW="4101840" imgH="736560" progId="Equation.DSMT4">
                  <p:embed/>
                  <p:pic>
                    <p:nvPicPr>
                      <p:cNvPr id="16" name="Content Placeholder 15" descr="P of college graduate given female = 4 over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41942" y="4360076"/>
                        <a:ext cx="4102100"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Content Placeholder 13" descr="P of female and college graduate = P of female times, P of college graduate given female = 13 over 40 times 4 over 13 = 0.10.">
            <a:extLst>
              <a:ext uri="{FF2B5EF4-FFF2-40B4-BE49-F238E27FC236}">
                <a16:creationId xmlns:a16="http://schemas.microsoft.com/office/drawing/2014/main" id="{9DDD177F-C8EF-AB45-98A7-4CF4CA3F89DF}"/>
              </a:ext>
            </a:extLst>
          </p:cNvPr>
          <p:cNvGraphicFramePr>
            <a:graphicFrameLocks noChangeAspect="1"/>
          </p:cNvGraphicFramePr>
          <p:nvPr>
            <p:extLst>
              <p:ext uri="{D42A27DB-BD31-4B8C-83A1-F6EECF244321}">
                <p14:modId xmlns:p14="http://schemas.microsoft.com/office/powerpoint/2010/main" val="1978260040"/>
              </p:ext>
            </p:extLst>
          </p:nvPr>
        </p:nvGraphicFramePr>
        <p:xfrm>
          <a:off x="304800" y="5172785"/>
          <a:ext cx="8257954" cy="1115644"/>
        </p:xfrm>
        <a:graphic>
          <a:graphicData uri="http://schemas.openxmlformats.org/presentationml/2006/ole">
            <mc:AlternateContent xmlns:mc="http://schemas.openxmlformats.org/markup-compatibility/2006">
              <mc:Choice xmlns:v="urn:schemas-microsoft-com:vml" Requires="v">
                <p:oleObj spid="_x0000_s104490" name="Equation" r:id="rId8" imgW="9588240" imgH="1295280" progId="Equation.DSMT4">
                  <p:embed/>
                </p:oleObj>
              </mc:Choice>
              <mc:Fallback>
                <p:oleObj name="Equation" r:id="rId8" imgW="9588240" imgH="1295280" progId="Equation.DSMT4">
                  <p:embed/>
                  <p:pic>
                    <p:nvPicPr>
                      <p:cNvPr id="14" name="Content Placeholder 13" descr="P of female and college graduate = P of female times, P of college graduate given female = 13 over 40 times 4 over 13 = 0.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4800" y="5172785"/>
                        <a:ext cx="8257954" cy="11156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101" y="533400"/>
            <a:ext cx="8534400" cy="838199"/>
          </a:xfrm>
        </p:spPr>
        <p:txBody>
          <a:bodyPr/>
          <a:lstStyle/>
          <a:p>
            <a:r>
              <a:rPr lang="en-GB" dirty="0"/>
              <a:t>Example</a:t>
            </a:r>
            <a:endParaRPr lang="en-US" dirty="0"/>
          </a:p>
        </p:txBody>
      </p:sp>
      <p:sp>
        <p:nvSpPr>
          <p:cNvPr id="3" name="Content Placeholder 2"/>
          <p:cNvSpPr>
            <a:spLocks noGrp="1"/>
          </p:cNvSpPr>
          <p:nvPr>
            <p:ph sz="quarter" idx="16"/>
          </p:nvPr>
        </p:nvSpPr>
        <p:spPr>
          <a:xfrm>
            <a:off x="152400" y="1219200"/>
            <a:ext cx="8839200" cy="1752600"/>
          </a:xfrm>
        </p:spPr>
        <p:txBody>
          <a:bodyPr/>
          <a:lstStyle/>
          <a:p>
            <a:r>
              <a:rPr lang="en-US" dirty="0"/>
              <a:t>What is the probability that two cards drawn at random </a:t>
            </a:r>
            <a:r>
              <a:rPr lang="en-US" b="1" dirty="0"/>
              <a:t>(no replacement) </a:t>
            </a:r>
            <a:r>
              <a:rPr lang="en-US" dirty="0"/>
              <a:t>from a deck of playing cards will be an Ace and a black card?</a:t>
            </a:r>
          </a:p>
        </p:txBody>
      </p:sp>
      <p:sp>
        <p:nvSpPr>
          <p:cNvPr id="4" name="Slide Number Placeholder 3"/>
          <p:cNvSpPr>
            <a:spLocks noGrp="1"/>
          </p:cNvSpPr>
          <p:nvPr>
            <p:ph type="sldNum" sz="quarter" idx="10"/>
          </p:nvPr>
        </p:nvSpPr>
        <p:spPr/>
        <p:txBody>
          <a:bodyPr/>
          <a:lstStyle/>
          <a:p>
            <a:fld id="{67B19427-F580-D146-B60E-4CADEE75497F}" type="slidenum">
              <a:rPr lang="en-US" smtClean="0"/>
              <a:pPr/>
              <a:t>12</a:t>
            </a:fld>
            <a:endParaRPr lang="en-US" dirty="0"/>
          </a:p>
        </p:txBody>
      </p:sp>
    </p:spTree>
    <p:extLst>
      <p:ext uri="{BB962C8B-B14F-4D97-AF65-F5344CB8AC3E}">
        <p14:creationId xmlns:p14="http://schemas.microsoft.com/office/powerpoint/2010/main" val="2144107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1"/>
            <a:ext cx="9144000" cy="634835"/>
          </a:xfrm>
        </p:spPr>
        <p:txBody>
          <a:bodyPr>
            <a:noAutofit/>
          </a:bodyPr>
          <a:lstStyle/>
          <a:p>
            <a:r>
              <a:rPr lang="en-US" sz="3200" dirty="0"/>
              <a:t>Intersection of Events and the Multiplication Rules</a:t>
            </a:r>
          </a:p>
        </p:txBody>
      </p:sp>
      <p:sp>
        <p:nvSpPr>
          <p:cNvPr id="3" name="Content Placeholder 2"/>
          <p:cNvSpPr>
            <a:spLocks noGrp="1"/>
          </p:cNvSpPr>
          <p:nvPr>
            <p:ph sz="quarter" idx="16"/>
          </p:nvPr>
        </p:nvSpPr>
        <p:spPr>
          <a:xfrm>
            <a:off x="152400" y="1444974"/>
            <a:ext cx="8534400" cy="901351"/>
          </a:xfrm>
        </p:spPr>
        <p:txBody>
          <a:bodyPr/>
          <a:lstStyle/>
          <a:p>
            <a:r>
              <a:rPr lang="en-US" sz="2400" b="1" dirty="0">
                <a:solidFill>
                  <a:schemeClr val="accent2"/>
                </a:solidFill>
                <a:latin typeface="Times New Roman" pitchFamily="18" charset="0"/>
              </a:rPr>
              <a:t>Calculating Conditional Probability</a:t>
            </a:r>
          </a:p>
          <a:p>
            <a:r>
              <a:rPr lang="en-US" sz="2400" dirty="0">
                <a:latin typeface="Times New Roman" pitchFamily="18" charset="0"/>
              </a:rPr>
              <a:t>If </a:t>
            </a:r>
            <a:r>
              <a:rPr lang="en-US" sz="2400" i="1" dirty="0">
                <a:latin typeface="Times New Roman" pitchFamily="18" charset="0"/>
              </a:rPr>
              <a:t>A</a:t>
            </a:r>
            <a:r>
              <a:rPr lang="en-US" sz="2400" dirty="0">
                <a:latin typeface="Times New Roman" pitchFamily="18" charset="0"/>
              </a:rPr>
              <a:t> and </a:t>
            </a:r>
            <a:r>
              <a:rPr lang="en-US" sz="2400" i="1" dirty="0">
                <a:latin typeface="Times New Roman" pitchFamily="18" charset="0"/>
              </a:rPr>
              <a:t>B</a:t>
            </a:r>
            <a:r>
              <a:rPr lang="en-US" sz="2400" dirty="0">
                <a:latin typeface="Times New Roman" pitchFamily="18" charset="0"/>
              </a:rPr>
              <a:t> are two events, then,</a:t>
            </a:r>
          </a:p>
        </p:txBody>
      </p:sp>
      <p:graphicFrame>
        <p:nvGraphicFramePr>
          <p:cNvPr id="14" name="Content Placeholder 13" descr="p left parenthesis B vertical bar A right parenthesis = start fraction p left parenthesis A and B right parenthesis over P left parenthesis A right parenthesis end fraction and p left parenthesis A vertical bar B right parenthesis = start fraction p left parenthesis A and B right parenthesis over p left parenthesis B right parenthesis end fraction&#10;"/>
          <p:cNvGraphicFramePr>
            <a:graphicFrameLocks noGrp="1" noChangeAspect="1"/>
          </p:cNvGraphicFramePr>
          <p:nvPr>
            <p:ph sz="quarter" idx="17"/>
            <p:extLst>
              <p:ext uri="{D42A27DB-BD31-4B8C-83A1-F6EECF244321}">
                <p14:modId xmlns:p14="http://schemas.microsoft.com/office/powerpoint/2010/main" val="459048565"/>
              </p:ext>
            </p:extLst>
          </p:nvPr>
        </p:nvGraphicFramePr>
        <p:xfrm>
          <a:off x="854659" y="2529421"/>
          <a:ext cx="6405602" cy="838116"/>
        </p:xfrm>
        <a:graphic>
          <a:graphicData uri="http://schemas.openxmlformats.org/presentationml/2006/ole">
            <mc:AlternateContent xmlns:mc="http://schemas.openxmlformats.org/markup-compatibility/2006">
              <mc:Choice xmlns:v="urn:schemas-microsoft-com:vml" Requires="v">
                <p:oleObj spid="_x0000_s29742" name="Equation" r:id="rId3" imgW="6794280" imgH="888840" progId="Equation.DSMT4">
                  <p:embed/>
                </p:oleObj>
              </mc:Choice>
              <mc:Fallback>
                <p:oleObj name="Equation" r:id="rId3" imgW="6794280" imgH="888840" progId="Equation.DSMT4">
                  <p:embed/>
                  <p:pic>
                    <p:nvPicPr>
                      <p:cNvPr id="14" name="Content Placeholder 13" descr="p left parenthesis B vertical bar A right parenthesis = start fraction p left parenthesis A and B right parenthesis over P left parenthesis A right parenthesis end fraction and p left parenthesis A vertical bar B right parenthesis = start fraction p left parenthesis A and B right parenthesis over p left parenthesis B right parenthesis end fraction&#10;"/>
                      <p:cNvPicPr>
                        <a:picLocks noChangeAspect="1" noChangeArrowheads="1"/>
                      </p:cNvPicPr>
                      <p:nvPr/>
                    </p:nvPicPr>
                    <p:blipFill>
                      <a:blip r:embed="rId4"/>
                      <a:srcRect/>
                      <a:stretch>
                        <a:fillRect/>
                      </a:stretch>
                    </p:blipFill>
                    <p:spPr bwMode="auto">
                      <a:xfrm>
                        <a:off x="854659" y="2529421"/>
                        <a:ext cx="6405602" cy="8381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Content Placeholder 6"/>
          <p:cNvSpPr>
            <a:spLocks noGrp="1"/>
          </p:cNvSpPr>
          <p:nvPr>
            <p:ph sz="quarter" idx="18"/>
          </p:nvPr>
        </p:nvSpPr>
        <p:spPr>
          <a:xfrm>
            <a:off x="609600" y="3585233"/>
            <a:ext cx="1447800" cy="457200"/>
          </a:xfrm>
        </p:spPr>
        <p:txBody>
          <a:bodyPr/>
          <a:lstStyle/>
          <a:p>
            <a:r>
              <a:rPr lang="en-US" sz="2400" dirty="0">
                <a:latin typeface="Times New Roman" pitchFamily="18" charset="0"/>
              </a:rPr>
              <a:t>given that</a:t>
            </a:r>
          </a:p>
        </p:txBody>
      </p:sp>
      <p:graphicFrame>
        <p:nvGraphicFramePr>
          <p:cNvPr id="15" name="Content Placeholder 14" descr="P of A does not equal 0."/>
          <p:cNvGraphicFramePr>
            <a:graphicFrameLocks noGrp="1" noChangeAspect="1"/>
          </p:cNvGraphicFramePr>
          <p:nvPr>
            <p:ph sz="quarter" idx="19"/>
            <p:extLst>
              <p:ext uri="{D42A27DB-BD31-4B8C-83A1-F6EECF244321}">
                <p14:modId xmlns:p14="http://schemas.microsoft.com/office/powerpoint/2010/main" val="3635422816"/>
              </p:ext>
            </p:extLst>
          </p:nvPr>
        </p:nvGraphicFramePr>
        <p:xfrm>
          <a:off x="2034309" y="3643483"/>
          <a:ext cx="1062182" cy="392545"/>
        </p:xfrm>
        <a:graphic>
          <a:graphicData uri="http://schemas.openxmlformats.org/presentationml/2006/ole">
            <mc:AlternateContent xmlns:mc="http://schemas.openxmlformats.org/markup-compatibility/2006">
              <mc:Choice xmlns:v="urn:schemas-microsoft-com:vml" Requires="v">
                <p:oleObj spid="_x0000_s29743" name="Equation" r:id="rId5" imgW="1168200" imgH="431640" progId="Equation.DSMT4">
                  <p:embed/>
                </p:oleObj>
              </mc:Choice>
              <mc:Fallback>
                <p:oleObj name="Equation" r:id="rId5" imgW="1168200" imgH="431640" progId="Equation.DSMT4">
                  <p:embed/>
                  <p:pic>
                    <p:nvPicPr>
                      <p:cNvPr id="15" name="Content Placeholder 14" descr="P of A does not equal 0."/>
                      <p:cNvPicPr>
                        <a:picLocks noChangeAspect="1" noChangeArrowheads="1"/>
                      </p:cNvPicPr>
                      <p:nvPr/>
                    </p:nvPicPr>
                    <p:blipFill>
                      <a:blip r:embed="rId6"/>
                      <a:srcRect/>
                      <a:stretch>
                        <a:fillRect/>
                      </a:stretch>
                    </p:blipFill>
                    <p:spPr bwMode="auto">
                      <a:xfrm>
                        <a:off x="2034309" y="3643483"/>
                        <a:ext cx="1062182" cy="3925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Content Placeholder 11"/>
          <p:cNvSpPr>
            <a:spLocks noGrp="1"/>
          </p:cNvSpPr>
          <p:nvPr>
            <p:ph sz="quarter" idx="20"/>
          </p:nvPr>
        </p:nvSpPr>
        <p:spPr>
          <a:xfrm>
            <a:off x="3139209" y="3594580"/>
            <a:ext cx="663097" cy="501650"/>
          </a:xfrm>
        </p:spPr>
        <p:txBody>
          <a:bodyPr/>
          <a:lstStyle/>
          <a:p>
            <a:r>
              <a:rPr lang="en-IN" sz="2400" dirty="0">
                <a:latin typeface="Times New Roman" panose="02020603050405020304" pitchFamily="18" charset="0"/>
                <a:cs typeface="Times New Roman" panose="02020603050405020304" pitchFamily="18" charset="0"/>
              </a:rPr>
              <a:t>and</a:t>
            </a:r>
          </a:p>
        </p:txBody>
      </p:sp>
      <p:graphicFrame>
        <p:nvGraphicFramePr>
          <p:cNvPr id="17" name="Content Placeholder 16" descr="P of B does not equal 0."/>
          <p:cNvGraphicFramePr>
            <a:graphicFrameLocks noGrp="1" noChangeAspect="1"/>
          </p:cNvGraphicFramePr>
          <p:nvPr>
            <p:ph sz="quarter" idx="21"/>
            <p:extLst>
              <p:ext uri="{D42A27DB-BD31-4B8C-83A1-F6EECF244321}">
                <p14:modId xmlns:p14="http://schemas.microsoft.com/office/powerpoint/2010/main" val="2247011727"/>
              </p:ext>
            </p:extLst>
          </p:nvPr>
        </p:nvGraphicFramePr>
        <p:xfrm>
          <a:off x="3802306" y="3642612"/>
          <a:ext cx="1119909" cy="392545"/>
        </p:xfrm>
        <a:graphic>
          <a:graphicData uri="http://schemas.openxmlformats.org/presentationml/2006/ole">
            <mc:AlternateContent xmlns:mc="http://schemas.openxmlformats.org/markup-compatibility/2006">
              <mc:Choice xmlns:v="urn:schemas-microsoft-com:vml" Requires="v">
                <p:oleObj spid="_x0000_s29744" name="Equation" r:id="rId7" imgW="1231560" imgH="431640" progId="Equation.DSMT4">
                  <p:embed/>
                </p:oleObj>
              </mc:Choice>
              <mc:Fallback>
                <p:oleObj name="Equation" r:id="rId7" imgW="1231560" imgH="431640" progId="Equation.DSMT4">
                  <p:embed/>
                  <p:pic>
                    <p:nvPicPr>
                      <p:cNvPr id="17" name="Content Placeholder 16" descr="P of B does not equal 0."/>
                      <p:cNvPicPr>
                        <a:picLocks noChangeAspect="1" noChangeArrowheads="1"/>
                      </p:cNvPicPr>
                      <p:nvPr/>
                    </p:nvPicPr>
                    <p:blipFill>
                      <a:blip r:embed="rId8"/>
                      <a:srcRect/>
                      <a:stretch>
                        <a:fillRect/>
                      </a:stretch>
                    </p:blipFill>
                    <p:spPr bwMode="auto">
                      <a:xfrm>
                        <a:off x="3802306" y="3642612"/>
                        <a:ext cx="1119909" cy="3925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101" y="533400"/>
            <a:ext cx="8534400" cy="838199"/>
          </a:xfrm>
        </p:spPr>
        <p:txBody>
          <a:bodyPr/>
          <a:lstStyle/>
          <a:p>
            <a:r>
              <a:rPr lang="en-GB" dirty="0"/>
              <a:t>Example 4-24</a:t>
            </a:r>
            <a:endParaRPr lang="en-US" dirty="0"/>
          </a:p>
        </p:txBody>
      </p:sp>
      <p:sp>
        <p:nvSpPr>
          <p:cNvPr id="3" name="Content Placeholder 2"/>
          <p:cNvSpPr>
            <a:spLocks noGrp="1"/>
          </p:cNvSpPr>
          <p:nvPr>
            <p:ph sz="quarter" idx="16"/>
          </p:nvPr>
        </p:nvSpPr>
        <p:spPr>
          <a:xfrm>
            <a:off x="152400" y="1219200"/>
            <a:ext cx="8839200" cy="1752600"/>
          </a:xfrm>
        </p:spPr>
        <p:txBody>
          <a:bodyPr/>
          <a:lstStyle/>
          <a:p>
            <a:r>
              <a:rPr lang="en-US" sz="2400" dirty="0"/>
              <a:t>The probability that a student from a college is a senior is .20.</a:t>
            </a:r>
          </a:p>
          <a:p>
            <a:r>
              <a:rPr lang="en-US" sz="2400" dirty="0"/>
              <a:t>The joint probability that a student is a Computer Science major and a senior is .03.</a:t>
            </a:r>
          </a:p>
          <a:p>
            <a:r>
              <a:rPr lang="en-US" sz="2400" dirty="0"/>
              <a:t>Find the conditional probability that a student is a Computer Science major given that the student is a senior.</a:t>
            </a:r>
          </a:p>
        </p:txBody>
      </p:sp>
      <p:sp>
        <p:nvSpPr>
          <p:cNvPr id="4" name="Slide Number Placeholder 3"/>
          <p:cNvSpPr>
            <a:spLocks noGrp="1"/>
          </p:cNvSpPr>
          <p:nvPr>
            <p:ph type="sldNum" sz="quarter" idx="10"/>
          </p:nvPr>
        </p:nvSpPr>
        <p:spPr/>
        <p:txBody>
          <a:bodyPr/>
          <a:lstStyle/>
          <a:p>
            <a:fld id="{67B19427-F580-D146-B60E-4CADEE75497F}" type="slidenum">
              <a:rPr lang="en-US" smtClean="0"/>
              <a:pPr/>
              <a:t>14</a:t>
            </a:fld>
            <a:endParaRPr lang="en-US" dirty="0"/>
          </a:p>
        </p:txBody>
      </p:sp>
      <p:sp>
        <p:nvSpPr>
          <p:cNvPr id="6" name="Content Placeholder 2">
            <a:extLst>
              <a:ext uri="{FF2B5EF4-FFF2-40B4-BE49-F238E27FC236}">
                <a16:creationId xmlns:a16="http://schemas.microsoft.com/office/drawing/2014/main" id="{458C22E6-D372-C347-8AAC-039F2E9AE61C}"/>
              </a:ext>
            </a:extLst>
          </p:cNvPr>
          <p:cNvSpPr txBox="1">
            <a:spLocks/>
          </p:cNvSpPr>
          <p:nvPr/>
        </p:nvSpPr>
        <p:spPr>
          <a:xfrm>
            <a:off x="152400" y="3358856"/>
            <a:ext cx="8534400" cy="447849"/>
          </a:xfrm>
          <a:prstGeom prst="rect">
            <a:avLst/>
          </a:prstGeom>
        </p:spPr>
        <p:txBody>
          <a:bodyPr/>
          <a:lstStyle>
            <a:lvl1pPr marL="0" indent="0" algn="l" defTabSz="914400" rtl="0" eaLnBrk="1" latinLnBrk="0" hangingPunct="1">
              <a:lnSpc>
                <a:spcPct val="90000"/>
              </a:lnSpc>
              <a:spcBef>
                <a:spcPts val="1000"/>
              </a:spcBef>
              <a:buFont typeface="Arial"/>
              <a:buNone/>
              <a:defRPr sz="2800" b="0" i="0" kern="1200">
                <a:solidFill>
                  <a:schemeClr val="tx1"/>
                </a:solidFill>
                <a:latin typeface="Times New Roman" charset="0"/>
                <a:ea typeface="Times New Roman" charset="0"/>
                <a:cs typeface="Times New Roman"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400" dirty="0">
                <a:latin typeface="Times New Roman" pitchFamily="18" charset="0"/>
              </a:rPr>
              <a:t>From the given information,</a:t>
            </a:r>
          </a:p>
        </p:txBody>
      </p:sp>
      <p:graphicFrame>
        <p:nvGraphicFramePr>
          <p:cNvPr id="7" name="Content Placeholder 15" descr="P of senior = 0.20.">
            <a:extLst>
              <a:ext uri="{FF2B5EF4-FFF2-40B4-BE49-F238E27FC236}">
                <a16:creationId xmlns:a16="http://schemas.microsoft.com/office/drawing/2014/main" id="{38AD49E5-45A0-9245-B884-A855B3ADD2EE}"/>
              </a:ext>
            </a:extLst>
          </p:cNvPr>
          <p:cNvGraphicFramePr>
            <a:graphicFrameLocks noChangeAspect="1"/>
          </p:cNvGraphicFramePr>
          <p:nvPr>
            <p:extLst>
              <p:ext uri="{D42A27DB-BD31-4B8C-83A1-F6EECF244321}">
                <p14:modId xmlns:p14="http://schemas.microsoft.com/office/powerpoint/2010/main" val="1154705463"/>
              </p:ext>
            </p:extLst>
          </p:nvPr>
        </p:nvGraphicFramePr>
        <p:xfrm>
          <a:off x="291101" y="3953975"/>
          <a:ext cx="1930400" cy="431800"/>
        </p:xfrm>
        <a:graphic>
          <a:graphicData uri="http://schemas.openxmlformats.org/presentationml/2006/ole">
            <mc:AlternateContent xmlns:mc="http://schemas.openxmlformats.org/markup-compatibility/2006">
              <mc:Choice xmlns:v="urn:schemas-microsoft-com:vml" Requires="v">
                <p:oleObj spid="_x0000_s105512" name="Equation" r:id="rId3" imgW="1930320" imgH="431640" progId="Equation.DSMT4">
                  <p:embed/>
                </p:oleObj>
              </mc:Choice>
              <mc:Fallback>
                <p:oleObj name="Equation" r:id="rId3" imgW="1930320" imgH="431640" progId="Equation.DSMT4">
                  <p:embed/>
                  <p:pic>
                    <p:nvPicPr>
                      <p:cNvPr id="16" name="Content Placeholder 15" descr="P of senior = 0.20."/>
                      <p:cNvPicPr>
                        <a:picLocks noChangeAspect="1" noChangeArrowheads="1"/>
                      </p:cNvPicPr>
                      <p:nvPr/>
                    </p:nvPicPr>
                    <p:blipFill>
                      <a:blip r:embed="rId4"/>
                      <a:srcRect/>
                      <a:stretch>
                        <a:fillRect/>
                      </a:stretch>
                    </p:blipFill>
                    <p:spPr bwMode="auto">
                      <a:xfrm>
                        <a:off x="291101" y="3953975"/>
                        <a:ext cx="19304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Content Placeholder 6">
            <a:extLst>
              <a:ext uri="{FF2B5EF4-FFF2-40B4-BE49-F238E27FC236}">
                <a16:creationId xmlns:a16="http://schemas.microsoft.com/office/drawing/2014/main" id="{BC1FA17E-3726-FA48-9406-33AA738662DB}"/>
              </a:ext>
            </a:extLst>
          </p:cNvPr>
          <p:cNvSpPr txBox="1">
            <a:spLocks/>
          </p:cNvSpPr>
          <p:nvPr/>
        </p:nvSpPr>
        <p:spPr>
          <a:xfrm>
            <a:off x="2397428" y="3952173"/>
            <a:ext cx="762000" cy="381000"/>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2400" dirty="0">
                <a:latin typeface="Times New Roman" pitchFamily="18" charset="0"/>
              </a:rPr>
              <a:t>and</a:t>
            </a:r>
          </a:p>
        </p:txBody>
      </p:sp>
      <p:graphicFrame>
        <p:nvGraphicFramePr>
          <p:cNvPr id="9" name="Content Placeholder 14" descr="P of senior and computer science major = 0.03.">
            <a:extLst>
              <a:ext uri="{FF2B5EF4-FFF2-40B4-BE49-F238E27FC236}">
                <a16:creationId xmlns:a16="http://schemas.microsoft.com/office/drawing/2014/main" id="{1ADD72FA-30EF-ED47-9A0E-C6B383FC5C21}"/>
              </a:ext>
            </a:extLst>
          </p:cNvPr>
          <p:cNvGraphicFramePr>
            <a:graphicFrameLocks noChangeAspect="1"/>
          </p:cNvGraphicFramePr>
          <p:nvPr>
            <p:extLst>
              <p:ext uri="{D42A27DB-BD31-4B8C-83A1-F6EECF244321}">
                <p14:modId xmlns:p14="http://schemas.microsoft.com/office/powerpoint/2010/main" val="2704331367"/>
              </p:ext>
            </p:extLst>
          </p:nvPr>
        </p:nvGraphicFramePr>
        <p:xfrm>
          <a:off x="3180544" y="3985165"/>
          <a:ext cx="5397500" cy="431800"/>
        </p:xfrm>
        <a:graphic>
          <a:graphicData uri="http://schemas.openxmlformats.org/presentationml/2006/ole">
            <mc:AlternateContent xmlns:mc="http://schemas.openxmlformats.org/markup-compatibility/2006">
              <mc:Choice xmlns:v="urn:schemas-microsoft-com:vml" Requires="v">
                <p:oleObj spid="_x0000_s105513" name="Equation" r:id="rId5" imgW="5397480" imgH="431640" progId="Equation.DSMT4">
                  <p:embed/>
                </p:oleObj>
              </mc:Choice>
              <mc:Fallback>
                <p:oleObj name="Equation" r:id="rId5" imgW="5397480" imgH="431640" progId="Equation.DSMT4">
                  <p:embed/>
                  <p:pic>
                    <p:nvPicPr>
                      <p:cNvPr id="15" name="Content Placeholder 14" descr="P of senior and computer science major = 0.03."/>
                      <p:cNvPicPr>
                        <a:picLocks noChangeAspect="1" noChangeArrowheads="1"/>
                      </p:cNvPicPr>
                      <p:nvPr/>
                    </p:nvPicPr>
                    <p:blipFill>
                      <a:blip r:embed="rId6"/>
                      <a:srcRect/>
                      <a:stretch>
                        <a:fillRect/>
                      </a:stretch>
                    </p:blipFill>
                    <p:spPr bwMode="auto">
                      <a:xfrm>
                        <a:off x="3180544" y="3985165"/>
                        <a:ext cx="53975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Content Placeholder 11">
            <a:extLst>
              <a:ext uri="{FF2B5EF4-FFF2-40B4-BE49-F238E27FC236}">
                <a16:creationId xmlns:a16="http://schemas.microsoft.com/office/drawing/2014/main" id="{04E95FF7-2CA4-7041-984E-F0400FCDBB6C}"/>
              </a:ext>
            </a:extLst>
          </p:cNvPr>
          <p:cNvSpPr txBox="1">
            <a:spLocks/>
          </p:cNvSpPr>
          <p:nvPr/>
        </p:nvSpPr>
        <p:spPr>
          <a:xfrm>
            <a:off x="368158" y="4565074"/>
            <a:ext cx="1460642" cy="366938"/>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2400" dirty="0">
                <a:latin typeface="Times New Roman" pitchFamily="18" charset="0"/>
              </a:rPr>
              <a:t>Hence,</a:t>
            </a:r>
          </a:p>
        </p:txBody>
      </p:sp>
      <p:graphicFrame>
        <p:nvGraphicFramePr>
          <p:cNvPr id="11" name="Content Placeholder 13" descr="P of computer science major given senior = P of senior and computer science major, over P of senior = 0.03 over 0.20 = 0.15.">
            <a:extLst>
              <a:ext uri="{FF2B5EF4-FFF2-40B4-BE49-F238E27FC236}">
                <a16:creationId xmlns:a16="http://schemas.microsoft.com/office/drawing/2014/main" id="{DB8FC43C-89D0-F640-BA01-2F1AFC9C2335}"/>
              </a:ext>
            </a:extLst>
          </p:cNvPr>
          <p:cNvGraphicFramePr>
            <a:graphicFrameLocks noChangeAspect="1"/>
          </p:cNvGraphicFramePr>
          <p:nvPr>
            <p:extLst>
              <p:ext uri="{D42A27DB-BD31-4B8C-83A1-F6EECF244321}">
                <p14:modId xmlns:p14="http://schemas.microsoft.com/office/powerpoint/2010/main" val="538079998"/>
              </p:ext>
            </p:extLst>
          </p:nvPr>
        </p:nvGraphicFramePr>
        <p:xfrm>
          <a:off x="525311" y="4856010"/>
          <a:ext cx="8330414" cy="1442213"/>
        </p:xfrm>
        <a:graphic>
          <a:graphicData uri="http://schemas.openxmlformats.org/presentationml/2006/ole">
            <mc:AlternateContent xmlns:mc="http://schemas.openxmlformats.org/markup-compatibility/2006">
              <mc:Choice xmlns:v="urn:schemas-microsoft-com:vml" Requires="v">
                <p:oleObj spid="_x0000_s105514" name="Equation" r:id="rId7" imgW="9829800" imgH="1701720" progId="Equation.DSMT4">
                  <p:embed/>
                </p:oleObj>
              </mc:Choice>
              <mc:Fallback>
                <p:oleObj name="Equation" r:id="rId7" imgW="9829800" imgH="1701720" progId="Equation.DSMT4">
                  <p:embed/>
                  <p:pic>
                    <p:nvPicPr>
                      <p:cNvPr id="14" name="Content Placeholder 13" descr="P of computer science major given senior = P of senior and computer science major, over P of senior = 0.03 over 0.20 = 0.15."/>
                      <p:cNvPicPr>
                        <a:picLocks noChangeAspect="1" noChangeArrowheads="1"/>
                      </p:cNvPicPr>
                      <p:nvPr/>
                    </p:nvPicPr>
                    <p:blipFill>
                      <a:blip r:embed="rId8"/>
                      <a:srcRect/>
                      <a:stretch>
                        <a:fillRect/>
                      </a:stretch>
                    </p:blipFill>
                    <p:spPr bwMode="auto">
                      <a:xfrm>
                        <a:off x="525311" y="4856010"/>
                        <a:ext cx="8330414" cy="1442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P spid="8"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72924"/>
            <a:ext cx="8534400" cy="838199"/>
          </a:xfrm>
        </p:spPr>
        <p:txBody>
          <a:bodyPr/>
          <a:lstStyle/>
          <a:p>
            <a:r>
              <a:rPr lang="en-GB" dirty="0"/>
              <a:t>Mutually Exclusive Events revisited</a:t>
            </a:r>
            <a:endParaRPr lang="en-US" dirty="0"/>
          </a:p>
        </p:txBody>
      </p:sp>
      <p:sp>
        <p:nvSpPr>
          <p:cNvPr id="3" name="Content Placeholder 2"/>
          <p:cNvSpPr>
            <a:spLocks noGrp="1"/>
          </p:cNvSpPr>
          <p:nvPr>
            <p:ph sz="quarter" idx="16"/>
          </p:nvPr>
        </p:nvSpPr>
        <p:spPr>
          <a:xfrm>
            <a:off x="152400" y="1311123"/>
            <a:ext cx="8839200" cy="1280099"/>
          </a:xfrm>
        </p:spPr>
        <p:txBody>
          <a:bodyPr/>
          <a:lstStyle/>
          <a:p>
            <a:r>
              <a:rPr lang="en-US" b="1" dirty="0">
                <a:solidFill>
                  <a:schemeClr val="accent2"/>
                </a:solidFill>
              </a:rPr>
              <a:t>The joint probability of mutually exclusive events</a:t>
            </a:r>
          </a:p>
          <a:p>
            <a:r>
              <a:rPr lang="en-US" dirty="0"/>
              <a:t>is always zero, i.e., if </a:t>
            </a:r>
            <a:r>
              <a:rPr lang="en-US" i="1" dirty="0"/>
              <a:t>A</a:t>
            </a:r>
            <a:r>
              <a:rPr lang="en-US" dirty="0"/>
              <a:t> and </a:t>
            </a:r>
            <a:r>
              <a:rPr lang="en-US" i="1" dirty="0"/>
              <a:t>B</a:t>
            </a:r>
            <a:r>
              <a:rPr lang="en-US" dirty="0"/>
              <a:t> are two mutually exclusive events, then</a:t>
            </a:r>
          </a:p>
        </p:txBody>
      </p:sp>
      <p:graphicFrame>
        <p:nvGraphicFramePr>
          <p:cNvPr id="9" name="Content Placeholder 8" descr="P of, A and B = 0."/>
          <p:cNvGraphicFramePr>
            <a:graphicFrameLocks noGrp="1" noChangeAspect="1"/>
          </p:cNvGraphicFramePr>
          <p:nvPr>
            <p:ph sz="quarter" idx="17"/>
            <p:extLst>
              <p:ext uri="{D42A27DB-BD31-4B8C-83A1-F6EECF244321}">
                <p14:modId xmlns:p14="http://schemas.microsoft.com/office/powerpoint/2010/main" val="3665346588"/>
              </p:ext>
            </p:extLst>
          </p:nvPr>
        </p:nvGraphicFramePr>
        <p:xfrm>
          <a:off x="3276600" y="2591222"/>
          <a:ext cx="2162967" cy="459177"/>
        </p:xfrm>
        <a:graphic>
          <a:graphicData uri="http://schemas.openxmlformats.org/presentationml/2006/ole">
            <mc:AlternateContent xmlns:mc="http://schemas.openxmlformats.org/markup-compatibility/2006">
              <mc:Choice xmlns:v="urn:schemas-microsoft-com:vml" Requires="v">
                <p:oleObj spid="_x0000_s31786" name="Equation" r:id="rId3" imgW="2273040" imgH="482400" progId="Equation.DSMT4">
                  <p:embed/>
                </p:oleObj>
              </mc:Choice>
              <mc:Fallback>
                <p:oleObj name="Equation" r:id="rId3" imgW="2273040" imgH="482400" progId="Equation.DSMT4">
                  <p:embed/>
                  <p:pic>
                    <p:nvPicPr>
                      <p:cNvPr id="9" name="Content Placeholder 8" descr="P of, A and B =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2591222"/>
                        <a:ext cx="2162967" cy="45917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15</a:t>
            </a:fld>
            <a:endParaRPr lang="en-US" dirty="0"/>
          </a:p>
        </p:txBody>
      </p:sp>
      <p:sp>
        <p:nvSpPr>
          <p:cNvPr id="7" name="Content Placeholder 2">
            <a:extLst>
              <a:ext uri="{FF2B5EF4-FFF2-40B4-BE49-F238E27FC236}">
                <a16:creationId xmlns:a16="http://schemas.microsoft.com/office/drawing/2014/main" id="{5DEFD368-D031-8E48-AF96-571BE6CEB695}"/>
              </a:ext>
            </a:extLst>
          </p:cNvPr>
          <p:cNvSpPr txBox="1">
            <a:spLocks/>
          </p:cNvSpPr>
          <p:nvPr/>
        </p:nvSpPr>
        <p:spPr>
          <a:xfrm>
            <a:off x="267128" y="3225774"/>
            <a:ext cx="8534400" cy="762000"/>
          </a:xfrm>
          <a:prstGeom prst="rect">
            <a:avLst/>
          </a:prstGeom>
        </p:spPr>
        <p:txBody>
          <a:bodyPr/>
          <a:lstStyle>
            <a:lvl1pPr marL="0" indent="0" algn="l" defTabSz="914400" rtl="0" eaLnBrk="1" latinLnBrk="0" hangingPunct="1">
              <a:lnSpc>
                <a:spcPct val="90000"/>
              </a:lnSpc>
              <a:spcBef>
                <a:spcPts val="1000"/>
              </a:spcBef>
              <a:buFont typeface="Arial"/>
              <a:buNone/>
              <a:defRPr sz="2800" b="0" i="0" kern="1200">
                <a:solidFill>
                  <a:schemeClr val="tx1"/>
                </a:solidFill>
                <a:latin typeface="Times New Roman" charset="0"/>
                <a:ea typeface="Times New Roman" charset="0"/>
                <a:cs typeface="Times New Roman"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400" dirty="0">
                <a:latin typeface="Times New Roman" pitchFamily="18" charset="0"/>
              </a:rPr>
              <a:t>Consider the following two events for an application filed by a person to obtain a car loan:</a:t>
            </a:r>
          </a:p>
        </p:txBody>
      </p:sp>
      <p:graphicFrame>
        <p:nvGraphicFramePr>
          <p:cNvPr id="8" name="Content Placeholder 2" descr="A = event that the loan application is approved. R = event that the loan application is rejected.">
            <a:extLst>
              <a:ext uri="{FF2B5EF4-FFF2-40B4-BE49-F238E27FC236}">
                <a16:creationId xmlns:a16="http://schemas.microsoft.com/office/drawing/2014/main" id="{2595820F-74E0-344F-8C24-942495CBBFAF}"/>
              </a:ext>
            </a:extLst>
          </p:cNvPr>
          <p:cNvGraphicFramePr>
            <a:graphicFrameLocks noChangeAspect="1"/>
          </p:cNvGraphicFramePr>
          <p:nvPr>
            <p:extLst>
              <p:ext uri="{D42A27DB-BD31-4B8C-83A1-F6EECF244321}">
                <p14:modId xmlns:p14="http://schemas.microsoft.com/office/powerpoint/2010/main" val="1705162666"/>
              </p:ext>
            </p:extLst>
          </p:nvPr>
        </p:nvGraphicFramePr>
        <p:xfrm>
          <a:off x="1181528" y="4127648"/>
          <a:ext cx="6121400" cy="812800"/>
        </p:xfrm>
        <a:graphic>
          <a:graphicData uri="http://schemas.openxmlformats.org/presentationml/2006/ole">
            <mc:AlternateContent xmlns:mc="http://schemas.openxmlformats.org/markup-compatibility/2006">
              <mc:Choice xmlns:v="urn:schemas-microsoft-com:vml" Requires="v">
                <p:oleObj spid="_x0000_s31787" name="Equation" r:id="rId5" imgW="6121080" imgH="812520" progId="Equation.DSMT4">
                  <p:embed/>
                </p:oleObj>
              </mc:Choice>
              <mc:Fallback>
                <p:oleObj name="Equation" r:id="rId5" imgW="6121080" imgH="812520" progId="Equation.DSMT4">
                  <p:embed/>
                  <p:pic>
                    <p:nvPicPr>
                      <p:cNvPr id="9" name="Content Placeholder 2" descr="A = event that the loan application is approved. R = event that the loan application is rejected."/>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1528" y="4127648"/>
                        <a:ext cx="6121400" cy="812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Content Placeholder 5">
            <a:extLst>
              <a:ext uri="{FF2B5EF4-FFF2-40B4-BE49-F238E27FC236}">
                <a16:creationId xmlns:a16="http://schemas.microsoft.com/office/drawing/2014/main" id="{9747D129-E6AA-C64F-AD37-5AD3002E954D}"/>
              </a:ext>
            </a:extLst>
          </p:cNvPr>
          <p:cNvSpPr txBox="1">
            <a:spLocks/>
          </p:cNvSpPr>
          <p:nvPr/>
        </p:nvSpPr>
        <p:spPr>
          <a:xfrm>
            <a:off x="267128" y="5054574"/>
            <a:ext cx="8534400" cy="457200"/>
          </a:xfrm>
          <a:prstGeom prst="rect">
            <a:avLst/>
          </a:prstGeom>
        </p:spPr>
        <p:txBody>
          <a:bodyPr/>
          <a:lstStyle>
            <a:lvl1pPr marL="0" indent="0" algn="l" defTabSz="914400" rtl="0" eaLnBrk="1" latinLnBrk="0" hangingPunct="1">
              <a:lnSpc>
                <a:spcPct val="90000"/>
              </a:lnSpc>
              <a:spcBef>
                <a:spcPts val="1000"/>
              </a:spcBef>
              <a:buFont typeface="Arial"/>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400" dirty="0">
                <a:latin typeface="Times New Roman" pitchFamily="18" charset="0"/>
              </a:rPr>
              <a:t>What is the joint probability of </a:t>
            </a:r>
            <a:r>
              <a:rPr lang="en-US" sz="2400" i="1" dirty="0">
                <a:latin typeface="Times New Roman" pitchFamily="18" charset="0"/>
              </a:rPr>
              <a:t>A</a:t>
            </a:r>
            <a:r>
              <a:rPr lang="en-US" sz="2400" dirty="0">
                <a:latin typeface="Times New Roman" pitchFamily="18" charset="0"/>
              </a:rPr>
              <a:t> and </a:t>
            </a:r>
            <a:r>
              <a:rPr lang="en-US" sz="2400" i="1" dirty="0">
                <a:latin typeface="Times New Roman" pitchFamily="18" charset="0"/>
              </a:rPr>
              <a:t>R</a:t>
            </a:r>
            <a:r>
              <a:rPr lang="en-US" sz="2400" dirty="0">
                <a:latin typeface="Times New Roman" pitchFamily="18" charset="0"/>
              </a:rPr>
              <a:t>?</a:t>
            </a:r>
            <a:endParaRPr lang="en-GB" sz="2400" dirty="0">
              <a:latin typeface="Times New Roman" pitchFamily="18" charset="0"/>
            </a:endParaRPr>
          </a:p>
        </p:txBody>
      </p:sp>
      <p:sp>
        <p:nvSpPr>
          <p:cNvPr id="11" name="Content Placeholder 2">
            <a:extLst>
              <a:ext uri="{FF2B5EF4-FFF2-40B4-BE49-F238E27FC236}">
                <a16:creationId xmlns:a16="http://schemas.microsoft.com/office/drawing/2014/main" id="{B477DD45-7A0A-0E42-AE42-904A30E4192F}"/>
              </a:ext>
            </a:extLst>
          </p:cNvPr>
          <p:cNvSpPr txBox="1">
            <a:spLocks/>
          </p:cNvSpPr>
          <p:nvPr/>
        </p:nvSpPr>
        <p:spPr>
          <a:xfrm>
            <a:off x="116440" y="5502275"/>
            <a:ext cx="8839200" cy="1219200"/>
          </a:xfrm>
          <a:prstGeom prst="rect">
            <a:avLst/>
          </a:prstGeom>
        </p:spPr>
        <p:txBody>
          <a:bodyPr/>
          <a:lstStyle>
            <a:lvl1pPr marL="0" indent="0" algn="l" defTabSz="914400" rtl="0" eaLnBrk="1" latinLnBrk="0" hangingPunct="1">
              <a:lnSpc>
                <a:spcPct val="90000"/>
              </a:lnSpc>
              <a:spcBef>
                <a:spcPts val="1000"/>
              </a:spcBef>
              <a:buFont typeface="Arial"/>
              <a:buNone/>
              <a:defRPr sz="2800" b="0" i="0" kern="1200">
                <a:solidFill>
                  <a:schemeClr val="tx1"/>
                </a:solidFill>
                <a:latin typeface="Times New Roman" charset="0"/>
                <a:ea typeface="Times New Roman" charset="0"/>
                <a:cs typeface="Times New Roman"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400" dirty="0"/>
              <a:t>The two events </a:t>
            </a:r>
            <a:r>
              <a:rPr lang="en-US" sz="2400" i="1" dirty="0"/>
              <a:t>A</a:t>
            </a:r>
            <a:r>
              <a:rPr lang="en-US" sz="2400" dirty="0"/>
              <a:t> and </a:t>
            </a:r>
            <a:r>
              <a:rPr lang="en-US" sz="2400" i="1" dirty="0"/>
              <a:t>R</a:t>
            </a:r>
            <a:r>
              <a:rPr lang="en-US" sz="2400" dirty="0"/>
              <a:t> are mutually exclusive. Either the loan application will be approved or it will be rejected. Hence,</a:t>
            </a:r>
          </a:p>
        </p:txBody>
      </p:sp>
      <p:graphicFrame>
        <p:nvGraphicFramePr>
          <p:cNvPr id="12" name="Content Placeholder 8" descr="P of, A and R = 0.">
            <a:extLst>
              <a:ext uri="{FF2B5EF4-FFF2-40B4-BE49-F238E27FC236}">
                <a16:creationId xmlns:a16="http://schemas.microsoft.com/office/drawing/2014/main" id="{EA2F9C71-3F9F-C342-A90F-00595619C6AF}"/>
              </a:ext>
            </a:extLst>
          </p:cNvPr>
          <p:cNvGraphicFramePr>
            <a:graphicFrameLocks noChangeAspect="1"/>
          </p:cNvGraphicFramePr>
          <p:nvPr>
            <p:extLst>
              <p:ext uri="{D42A27DB-BD31-4B8C-83A1-F6EECF244321}">
                <p14:modId xmlns:p14="http://schemas.microsoft.com/office/powerpoint/2010/main" val="573958730"/>
              </p:ext>
            </p:extLst>
          </p:nvPr>
        </p:nvGraphicFramePr>
        <p:xfrm>
          <a:off x="3339277" y="6322629"/>
          <a:ext cx="2037612" cy="432565"/>
        </p:xfrm>
        <a:graphic>
          <a:graphicData uri="http://schemas.openxmlformats.org/presentationml/2006/ole">
            <mc:AlternateContent xmlns:mc="http://schemas.openxmlformats.org/markup-compatibility/2006">
              <mc:Choice xmlns:v="urn:schemas-microsoft-com:vml" Requires="v">
                <p:oleObj spid="_x0000_s31788" name="Equation" r:id="rId7" imgW="2273040" imgH="482400" progId="Equation.DSMT4">
                  <p:embed/>
                </p:oleObj>
              </mc:Choice>
              <mc:Fallback>
                <p:oleObj name="Equation" r:id="rId7" imgW="2273040" imgH="482400" progId="Equation.DSMT4">
                  <p:embed/>
                  <p:pic>
                    <p:nvPicPr>
                      <p:cNvPr id="9" name="Content Placeholder 8" descr="P of, A and R = 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39277" y="6322629"/>
                        <a:ext cx="2037612" cy="43256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3A942-C92F-4506-99CC-7B5805122AA8}"/>
              </a:ext>
            </a:extLst>
          </p:cNvPr>
          <p:cNvSpPr>
            <a:spLocks noGrp="1"/>
          </p:cNvSpPr>
          <p:nvPr>
            <p:ph type="title"/>
          </p:nvPr>
        </p:nvSpPr>
        <p:spPr/>
        <p:txBody>
          <a:bodyPr>
            <a:normAutofit fontScale="90000"/>
          </a:bodyPr>
          <a:lstStyle/>
          <a:p>
            <a:r>
              <a:rPr lang="en-US" dirty="0"/>
              <a:t>4.5 Union of Events and the Addition Rule</a:t>
            </a:r>
          </a:p>
        </p:txBody>
      </p:sp>
      <p:sp>
        <p:nvSpPr>
          <p:cNvPr id="3" name="Content Placeholder 2">
            <a:extLst>
              <a:ext uri="{FF2B5EF4-FFF2-40B4-BE49-F238E27FC236}">
                <a16:creationId xmlns:a16="http://schemas.microsoft.com/office/drawing/2014/main" id="{238DA68F-4EE6-4DDF-9C44-164C77DE521B}"/>
              </a:ext>
            </a:extLst>
          </p:cNvPr>
          <p:cNvSpPr>
            <a:spLocks noGrp="1"/>
          </p:cNvSpPr>
          <p:nvPr>
            <p:ph sz="quarter" idx="15"/>
          </p:nvPr>
        </p:nvSpPr>
        <p:spPr>
          <a:xfrm>
            <a:off x="304800" y="1752600"/>
            <a:ext cx="8534400" cy="2133600"/>
          </a:xfrm>
        </p:spPr>
        <p:txBody>
          <a:bodyPr/>
          <a:lstStyle/>
          <a:p>
            <a:pPr marL="0" indent="0">
              <a:buNone/>
            </a:pPr>
            <a:r>
              <a:rPr lang="en-US" sz="2800" b="1" dirty="0">
                <a:solidFill>
                  <a:srgbClr val="00007F"/>
                </a:solidFill>
              </a:rPr>
              <a:t>Definition</a:t>
            </a:r>
          </a:p>
          <a:p>
            <a:pPr marL="0" indent="0">
              <a:buNone/>
            </a:pPr>
            <a:r>
              <a:rPr lang="en-US" sz="2800" dirty="0"/>
              <a:t>Let </a:t>
            </a:r>
            <a:r>
              <a:rPr lang="en-US" sz="2800" i="1" dirty="0"/>
              <a:t>A</a:t>
            </a:r>
            <a:r>
              <a:rPr lang="en-US" sz="2800" dirty="0"/>
              <a:t> and </a:t>
            </a:r>
            <a:r>
              <a:rPr lang="en-US" sz="2800" i="1" dirty="0"/>
              <a:t>B</a:t>
            </a:r>
            <a:r>
              <a:rPr lang="en-US" sz="2800" dirty="0"/>
              <a:t> be two events defined in a sample space. The </a:t>
            </a:r>
            <a:r>
              <a:rPr lang="en-US" sz="2800" b="1" dirty="0">
                <a:solidFill>
                  <a:schemeClr val="accent2"/>
                </a:solidFill>
              </a:rPr>
              <a:t>union of events</a:t>
            </a:r>
            <a:r>
              <a:rPr lang="en-US" sz="2800" dirty="0"/>
              <a:t> </a:t>
            </a:r>
            <a:r>
              <a:rPr lang="en-US" sz="2800" i="1" dirty="0"/>
              <a:t>A</a:t>
            </a:r>
            <a:r>
              <a:rPr lang="en-US" sz="2800" dirty="0"/>
              <a:t> and </a:t>
            </a:r>
            <a:r>
              <a:rPr lang="en-US" sz="2800" i="1" dirty="0"/>
              <a:t>B</a:t>
            </a:r>
            <a:r>
              <a:rPr lang="en-US" sz="2800" dirty="0"/>
              <a:t> is the collection of all outcomes that belong to either </a:t>
            </a:r>
            <a:r>
              <a:rPr lang="en-US" sz="2800" i="1" dirty="0"/>
              <a:t>A</a:t>
            </a:r>
            <a:r>
              <a:rPr lang="en-US" sz="2800" dirty="0"/>
              <a:t> or </a:t>
            </a:r>
            <a:r>
              <a:rPr lang="en-US" sz="2800" i="1" dirty="0"/>
              <a:t>B</a:t>
            </a:r>
            <a:r>
              <a:rPr lang="en-US" sz="2800" dirty="0"/>
              <a:t> or to both </a:t>
            </a:r>
            <a:r>
              <a:rPr lang="en-US" sz="2800" i="1" dirty="0"/>
              <a:t>A </a:t>
            </a:r>
            <a:r>
              <a:rPr lang="en-US" sz="2800" dirty="0"/>
              <a:t>and </a:t>
            </a:r>
            <a:r>
              <a:rPr lang="en-US" sz="2800" i="1" dirty="0"/>
              <a:t>B</a:t>
            </a:r>
            <a:r>
              <a:rPr lang="en-US" sz="2800" dirty="0"/>
              <a:t> and is denoted by</a:t>
            </a:r>
          </a:p>
        </p:txBody>
      </p:sp>
      <p:graphicFrame>
        <p:nvGraphicFramePr>
          <p:cNvPr id="9" name="Content Placeholder 8" descr="A or B."/>
          <p:cNvGraphicFramePr>
            <a:graphicFrameLocks noGrp="1" noChangeAspect="1"/>
          </p:cNvGraphicFramePr>
          <p:nvPr>
            <p:ph sz="quarter" idx="16"/>
          </p:nvPr>
        </p:nvGraphicFramePr>
        <p:xfrm>
          <a:off x="3594448" y="4191000"/>
          <a:ext cx="1257300" cy="482600"/>
        </p:xfrm>
        <a:graphic>
          <a:graphicData uri="http://schemas.openxmlformats.org/presentationml/2006/ole">
            <mc:AlternateContent xmlns:mc="http://schemas.openxmlformats.org/markup-compatibility/2006">
              <mc:Choice xmlns:v="urn:schemas-microsoft-com:vml" Requires="v">
                <p:oleObj spid="_x0000_s34832" name="Equation" r:id="rId3" imgW="1257120" imgH="482400" progId="Equation.DSMT4">
                  <p:embed/>
                </p:oleObj>
              </mc:Choice>
              <mc:Fallback>
                <p:oleObj name="Equation" r:id="rId3" imgW="1257120" imgH="482400" progId="Equation.DSMT4">
                  <p:embed/>
                  <p:pic>
                    <p:nvPicPr>
                      <p:cNvPr id="9" name="Content Placeholder 8" descr="A or B."/>
                      <p:cNvPicPr>
                        <a:picLocks noChangeAspect="1" noChangeArrowheads="1"/>
                      </p:cNvPicPr>
                      <p:nvPr/>
                    </p:nvPicPr>
                    <p:blipFill>
                      <a:blip r:embed="rId4"/>
                      <a:srcRect/>
                      <a:stretch>
                        <a:fillRect/>
                      </a:stretch>
                    </p:blipFill>
                    <p:spPr bwMode="auto">
                      <a:xfrm>
                        <a:off x="3594448" y="4191000"/>
                        <a:ext cx="12573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a:extLst>
              <a:ext uri="{FF2B5EF4-FFF2-40B4-BE49-F238E27FC236}">
                <a16:creationId xmlns:a16="http://schemas.microsoft.com/office/drawing/2014/main" id="{C8A18D34-A4F4-418B-BAAD-2DC5F5E22DB2}"/>
              </a:ext>
            </a:extLst>
          </p:cNvPr>
          <p:cNvSpPr>
            <a:spLocks noGrp="1"/>
          </p:cNvSpPr>
          <p:nvPr>
            <p:ph type="sldNum" sz="quarter" idx="10"/>
          </p:nvPr>
        </p:nvSpPr>
        <p:spPr/>
        <p:txBody>
          <a:bodyPr/>
          <a:lstStyle/>
          <a:p>
            <a:fld id="{67B19427-F580-D146-B60E-4CADEE75497F}" type="slidenum">
              <a:rPr lang="en-US" smtClean="0"/>
              <a:pPr/>
              <a:t>16</a:t>
            </a:fld>
            <a:endParaRPr lang="en-US" dirty="0"/>
          </a:p>
        </p:txBody>
      </p:sp>
      <p:sp>
        <p:nvSpPr>
          <p:cNvPr id="6" name="Footer Placeholder 5">
            <a:extLst>
              <a:ext uri="{FF2B5EF4-FFF2-40B4-BE49-F238E27FC236}">
                <a16:creationId xmlns:a16="http://schemas.microsoft.com/office/drawing/2014/main" id="{BBBCB1B1-550E-40F1-8CA3-625D72BB5707}"/>
              </a:ext>
            </a:extLst>
          </p:cNvPr>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3203642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4-26</a:t>
            </a:r>
            <a:endParaRPr lang="en-US" dirty="0"/>
          </a:p>
        </p:txBody>
      </p:sp>
      <p:sp>
        <p:nvSpPr>
          <p:cNvPr id="3" name="Content Placeholder 2"/>
          <p:cNvSpPr>
            <a:spLocks noGrp="1"/>
          </p:cNvSpPr>
          <p:nvPr>
            <p:ph sz="quarter" idx="16"/>
          </p:nvPr>
        </p:nvSpPr>
        <p:spPr>
          <a:xfrm>
            <a:off x="304800" y="1752600"/>
            <a:ext cx="8534400" cy="2025648"/>
          </a:xfrm>
        </p:spPr>
        <p:txBody>
          <a:bodyPr/>
          <a:lstStyle/>
          <a:p>
            <a:r>
              <a:rPr lang="en-US" dirty="0"/>
              <a:t>All 440 employees of a company were asked what hot drink they like the most. Their responses are listed in the table below.  </a:t>
            </a:r>
          </a:p>
          <a:p>
            <a:r>
              <a:rPr lang="en-US" dirty="0"/>
              <a:t>Describe the union of events female and likes regular coffee.</a:t>
            </a:r>
          </a:p>
        </p:txBody>
      </p:sp>
      <p:sp>
        <p:nvSpPr>
          <p:cNvPr id="4" name="Slide Number Placeholder 3"/>
          <p:cNvSpPr>
            <a:spLocks noGrp="1"/>
          </p:cNvSpPr>
          <p:nvPr>
            <p:ph type="sldNum" sz="quarter" idx="10"/>
          </p:nvPr>
        </p:nvSpPr>
        <p:spPr/>
        <p:txBody>
          <a:bodyPr/>
          <a:lstStyle/>
          <a:p>
            <a:fld id="{67B19427-F580-D146-B60E-4CADEE75497F}" type="slidenum">
              <a:rPr lang="en-US" smtClean="0"/>
              <a:pPr/>
              <a:t>17</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graphicFrame>
        <p:nvGraphicFramePr>
          <p:cNvPr id="6" name="Content Placeholder 6" descr="Table is accessible to screenreaders">
            <a:extLst>
              <a:ext uri="{FF2B5EF4-FFF2-40B4-BE49-F238E27FC236}">
                <a16:creationId xmlns:a16="http://schemas.microsoft.com/office/drawing/2014/main" id="{911FCB0A-9F3B-4EB3-A9B8-C2C1530D0494}"/>
              </a:ext>
            </a:extLst>
          </p:cNvPr>
          <p:cNvGraphicFramePr>
            <a:graphicFrameLocks/>
          </p:cNvGraphicFramePr>
          <p:nvPr>
            <p:extLst>
              <p:ext uri="{D42A27DB-BD31-4B8C-83A1-F6EECF244321}">
                <p14:modId xmlns:p14="http://schemas.microsoft.com/office/powerpoint/2010/main" val="759639709"/>
              </p:ext>
            </p:extLst>
          </p:nvPr>
        </p:nvGraphicFramePr>
        <p:xfrm>
          <a:off x="762000" y="4038599"/>
          <a:ext cx="7467600" cy="2057400"/>
        </p:xfrm>
        <a:graphic>
          <a:graphicData uri="http://schemas.openxmlformats.org/drawingml/2006/table">
            <a:tbl>
              <a:tblPr firstRow="1" bandRow="1">
                <a:tableStyleId>{2D5ABB26-0587-4C30-8999-92F81FD0307C}</a:tableStyleId>
              </a:tblPr>
              <a:tblGrid>
                <a:gridCol w="1493520">
                  <a:extLst>
                    <a:ext uri="{9D8B030D-6E8A-4147-A177-3AD203B41FA5}">
                      <a16:colId xmlns:a16="http://schemas.microsoft.com/office/drawing/2014/main" val="20000"/>
                    </a:ext>
                  </a:extLst>
                </a:gridCol>
                <a:gridCol w="185928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540079">
                  <a:extLst>
                    <a:ext uri="{9D8B030D-6E8A-4147-A177-3AD203B41FA5}">
                      <a16:colId xmlns:a16="http://schemas.microsoft.com/office/drawing/2014/main" val="20003"/>
                    </a:ext>
                  </a:extLst>
                </a:gridCol>
                <a:gridCol w="822121">
                  <a:extLst>
                    <a:ext uri="{9D8B030D-6E8A-4147-A177-3AD203B41FA5}">
                      <a16:colId xmlns:a16="http://schemas.microsoft.com/office/drawing/2014/main" val="20004"/>
                    </a:ext>
                  </a:extLst>
                </a:gridCol>
              </a:tblGrid>
              <a:tr h="514350">
                <a:tc>
                  <a:txBody>
                    <a:bodyPr/>
                    <a:lstStyle/>
                    <a:p>
                      <a:r>
                        <a:rPr lang="en-US" b="1" baseline="0" dirty="0">
                          <a:solidFill>
                            <a:schemeClr val="accent1"/>
                          </a:solidFill>
                          <a:latin typeface="Times New Roman" pitchFamily="18" charset="0"/>
                        </a:rPr>
                        <a:t>Blank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b="1" baseline="0" dirty="0">
                          <a:solidFill>
                            <a:schemeClr val="bg1"/>
                          </a:solidFill>
                          <a:latin typeface="Times New Roman" pitchFamily="18" charset="0"/>
                        </a:rPr>
                        <a:t>Regular Coffee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b="1" baseline="0" dirty="0">
                          <a:solidFill>
                            <a:schemeClr val="bg1"/>
                          </a:solidFill>
                          <a:latin typeface="Times New Roman" pitchFamily="18" charset="0"/>
                        </a:rPr>
                        <a:t>Regular Tea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b="1" baseline="0" dirty="0">
                          <a:solidFill>
                            <a:schemeClr val="bg1"/>
                          </a:solidFill>
                          <a:latin typeface="Times New Roman" pitchFamily="18" charset="0"/>
                        </a:rPr>
                        <a:t>Other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r>
                        <a:rPr lang="en-US" b="1" baseline="0" dirty="0">
                          <a:solidFill>
                            <a:schemeClr val="bg1"/>
                          </a:solidFill>
                          <a:latin typeface="Times New Roman" pitchFamily="18" charset="0"/>
                        </a:rPr>
                        <a:t>Total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514350">
                <a:tc>
                  <a:txBody>
                    <a:bodyPr/>
                    <a:lstStyle/>
                    <a:p>
                      <a:r>
                        <a:rPr lang="en-US" baseline="0" dirty="0">
                          <a:latin typeface="Times New Roman" pitchFamily="18" charset="0"/>
                        </a:rPr>
                        <a:t>Male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aseline="0" dirty="0">
                          <a:latin typeface="Times New Roman" pitchFamily="18" charset="0"/>
                        </a:rPr>
                        <a:t>110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11125" indent="0" algn="ctr"/>
                      <a:r>
                        <a:rPr lang="en-US" baseline="0" dirty="0">
                          <a:latin typeface="Times New Roman" pitchFamily="18" charset="0"/>
                        </a:rPr>
                        <a:t>70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aseline="0" dirty="0">
                          <a:latin typeface="Times New Roman" pitchFamily="18" charset="0"/>
                        </a:rPr>
                        <a:t>110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aseline="0" dirty="0">
                          <a:latin typeface="Times New Roman" pitchFamily="18" charset="0"/>
                        </a:rPr>
                        <a:t>290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14350">
                <a:tc>
                  <a:txBody>
                    <a:bodyPr/>
                    <a:lstStyle/>
                    <a:p>
                      <a:r>
                        <a:rPr lang="en-US" baseline="0" dirty="0">
                          <a:latin typeface="Times New Roman" pitchFamily="18" charset="0"/>
                        </a:rPr>
                        <a:t>Female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11125" indent="0" algn="ctr"/>
                      <a:r>
                        <a:rPr lang="en-US" baseline="0" dirty="0">
                          <a:latin typeface="Times New Roman" pitchFamily="18" charset="0"/>
                        </a:rPr>
                        <a:t>60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11125" indent="0" algn="ctr"/>
                      <a:r>
                        <a:rPr lang="en-US" baseline="0" dirty="0">
                          <a:latin typeface="Times New Roman" pitchFamily="18" charset="0"/>
                        </a:rPr>
                        <a:t>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11125" indent="0" algn="ctr"/>
                      <a:r>
                        <a:rPr lang="en-US" baseline="0" dirty="0">
                          <a:latin typeface="Times New Roman" pitchFamily="18" charset="0"/>
                        </a:rPr>
                        <a:t>40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aseline="0" dirty="0">
                          <a:latin typeface="Times New Roman" pitchFamily="18" charset="0"/>
                        </a:rPr>
                        <a:t>150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14350">
                <a:tc>
                  <a:txBody>
                    <a:bodyPr/>
                    <a:lstStyle/>
                    <a:p>
                      <a:r>
                        <a:rPr lang="en-US" baseline="0" dirty="0">
                          <a:latin typeface="Times New Roman" pitchFamily="18" charset="0"/>
                        </a:rPr>
                        <a:t>Total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aseline="0" dirty="0">
                          <a:latin typeface="Times New Roman" pitchFamily="18" charset="0"/>
                        </a:rPr>
                        <a:t>170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aseline="0" dirty="0">
                          <a:latin typeface="Times New Roman" pitchFamily="18" charset="0"/>
                        </a:rPr>
                        <a:t>120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aseline="0" dirty="0">
                          <a:latin typeface="Times New Roman" pitchFamily="18" charset="0"/>
                        </a:rPr>
                        <a:t>150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aseline="0" dirty="0">
                          <a:latin typeface="Times New Roman" pitchFamily="18" charset="0"/>
                        </a:rPr>
                        <a:t>440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4-26: Solution</a:t>
            </a:r>
          </a:p>
        </p:txBody>
      </p:sp>
      <p:sp>
        <p:nvSpPr>
          <p:cNvPr id="3" name="Content Placeholder 2"/>
          <p:cNvSpPr>
            <a:spLocks noGrp="1"/>
          </p:cNvSpPr>
          <p:nvPr>
            <p:ph sz="quarter" idx="16"/>
          </p:nvPr>
        </p:nvSpPr>
        <p:spPr>
          <a:xfrm>
            <a:off x="304800" y="1752600"/>
            <a:ext cx="8534400" cy="2209800"/>
          </a:xfrm>
        </p:spPr>
        <p:txBody>
          <a:bodyPr/>
          <a:lstStyle/>
          <a:p>
            <a:r>
              <a:rPr lang="en-US" sz="2400" dirty="0">
                <a:latin typeface="Times New Roman" pitchFamily="18" charset="0"/>
              </a:rPr>
              <a:t>The union of events female and likes regular coffee includes those employees who are either female or like regular coffee or both.  As we can observe from Table 4.9, there are a total of 150 females in these employees, and 170 of all employees like regular coffee.</a:t>
            </a:r>
          </a:p>
          <a:p>
            <a:r>
              <a:rPr lang="en-US" sz="2400" dirty="0">
                <a:latin typeface="Times New Roman" pitchFamily="18" charset="0"/>
              </a:rPr>
              <a:t>Thus, the number of employees who are either female or like regular coffee or both is:</a:t>
            </a:r>
          </a:p>
        </p:txBody>
      </p:sp>
      <p:graphicFrame>
        <p:nvGraphicFramePr>
          <p:cNvPr id="10" name="Content Placeholder 9" descr="150 + 170 minus 60 = 260."/>
          <p:cNvGraphicFramePr>
            <a:graphicFrameLocks noGrp="1" noChangeAspect="1"/>
          </p:cNvGraphicFramePr>
          <p:nvPr>
            <p:ph sz="quarter" idx="16"/>
          </p:nvPr>
        </p:nvGraphicFramePr>
        <p:xfrm>
          <a:off x="3124200" y="4132030"/>
          <a:ext cx="2616174" cy="293652"/>
        </p:xfrm>
        <a:graphic>
          <a:graphicData uri="http://schemas.openxmlformats.org/presentationml/2006/ole">
            <mc:AlternateContent xmlns:mc="http://schemas.openxmlformats.org/markup-compatibility/2006">
              <mc:Choice xmlns:v="urn:schemas-microsoft-com:vml" Requires="v">
                <p:oleObj spid="_x0000_s35856" name="Equation" r:id="rId3" imgW="2489040" imgH="279360" progId="Equation.DSMT4">
                  <p:embed/>
                </p:oleObj>
              </mc:Choice>
              <mc:Fallback>
                <p:oleObj name="Equation" r:id="rId3" imgW="2489040" imgH="279360" progId="Equation.DSMT4">
                  <p:embed/>
                  <p:pic>
                    <p:nvPicPr>
                      <p:cNvPr id="10" name="Content Placeholder 9" descr="150 + 170 minus 60 = 2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4132030"/>
                        <a:ext cx="2616174" cy="2936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ontent Placeholder 5"/>
          <p:cNvSpPr>
            <a:spLocks noGrp="1"/>
          </p:cNvSpPr>
          <p:nvPr>
            <p:ph sz="quarter" idx="17"/>
          </p:nvPr>
        </p:nvSpPr>
        <p:spPr>
          <a:xfrm>
            <a:off x="304800" y="4609578"/>
            <a:ext cx="8534400" cy="800622"/>
          </a:xfrm>
        </p:spPr>
        <p:txBody>
          <a:bodyPr/>
          <a:lstStyle/>
          <a:p>
            <a:r>
              <a:rPr lang="en-US" sz="2400" dirty="0">
                <a:latin typeface="Times New Roman" pitchFamily="18" charset="0"/>
              </a:rPr>
              <a:t>These 260 employees give the union of events female and likes regular coffee, which is shown in Figure 4.14.</a:t>
            </a:r>
          </a:p>
        </p:txBody>
      </p:sp>
      <p:sp>
        <p:nvSpPr>
          <p:cNvPr id="4" name="Slide Number Placeholder 3"/>
          <p:cNvSpPr>
            <a:spLocks noGrp="1"/>
          </p:cNvSpPr>
          <p:nvPr>
            <p:ph type="sldNum" sz="quarter" idx="10"/>
          </p:nvPr>
        </p:nvSpPr>
        <p:spPr/>
        <p:txBody>
          <a:bodyPr/>
          <a:lstStyle/>
          <a:p>
            <a:fld id="{67B19427-F580-D146-B60E-4CADEE75497F}" type="slidenum">
              <a:rPr lang="en-US" smtClean="0"/>
              <a:pPr/>
              <a:t>18</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1"/>
            <a:ext cx="8534400" cy="1055832"/>
          </a:xfrm>
        </p:spPr>
        <p:txBody>
          <a:bodyPr>
            <a:normAutofit fontScale="90000"/>
          </a:bodyPr>
          <a:lstStyle/>
          <a:p>
            <a:r>
              <a:rPr lang="en-US" dirty="0"/>
              <a:t>Figure 4.14 Union of Events Female and Likes Regular Coffee</a:t>
            </a:r>
          </a:p>
        </p:txBody>
      </p:sp>
      <p:pic>
        <p:nvPicPr>
          <p:cNvPr id="9" name="Content Placeholder 2" descr="Venn diagram contained in rectangle consists of circle for females intersecting with circle for likes regular coffee forming union.&#10;"/>
          <p:cNvPicPr>
            <a:picLocks noGrp="1" noChangeAspect="1" noChangeArrowheads="1"/>
          </p:cNvPicPr>
          <p:nvPr>
            <p:ph sz="quarter" idx="16"/>
          </p:nvPr>
        </p:nvPicPr>
        <p:blipFill>
          <a:blip r:embed="rId2">
            <a:extLst>
              <a:ext uri="{28A0092B-C50C-407E-A947-70E740481C1C}">
                <a14:useLocalDpi xmlns:a14="http://schemas.microsoft.com/office/drawing/2010/main" val="0"/>
              </a:ext>
            </a:extLst>
          </a:blip>
          <a:srcRect/>
          <a:stretch>
            <a:fillRect/>
          </a:stretch>
        </p:blipFill>
        <p:spPr bwMode="auto">
          <a:xfrm>
            <a:off x="2811289" y="2117766"/>
            <a:ext cx="3521422" cy="39386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0"/>
          </p:nvPr>
        </p:nvSpPr>
        <p:spPr/>
        <p:txBody>
          <a:bodyPr/>
          <a:lstStyle/>
          <a:p>
            <a:fld id="{67B19427-F580-D146-B60E-4CADEE75497F}" type="slidenum">
              <a:rPr lang="en-US" smtClean="0"/>
              <a:pPr/>
              <a:t>19</a:t>
            </a:fld>
            <a:endParaRPr lang="en-US" dirty="0"/>
          </a:p>
        </p:txBody>
      </p:sp>
      <p:sp>
        <p:nvSpPr>
          <p:cNvPr id="6" name="Footer Placeholder 5"/>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3A942-C92F-4506-99CC-7B5805122AA8}"/>
              </a:ext>
            </a:extLst>
          </p:cNvPr>
          <p:cNvSpPr>
            <a:spLocks noGrp="1"/>
          </p:cNvSpPr>
          <p:nvPr>
            <p:ph type="title"/>
          </p:nvPr>
        </p:nvSpPr>
        <p:spPr>
          <a:xfrm>
            <a:off x="304800" y="762001"/>
            <a:ext cx="8534400" cy="457200"/>
          </a:xfrm>
        </p:spPr>
        <p:txBody>
          <a:bodyPr>
            <a:noAutofit/>
          </a:bodyPr>
          <a:lstStyle/>
          <a:p>
            <a:r>
              <a:rPr lang="en-US" sz="2800" dirty="0"/>
              <a:t>Complement</a:t>
            </a:r>
            <a:endParaRPr lang="en-US" sz="3000" dirty="0"/>
          </a:p>
        </p:txBody>
      </p:sp>
      <p:sp>
        <p:nvSpPr>
          <p:cNvPr id="3" name="Content Placeholder 2">
            <a:extLst>
              <a:ext uri="{FF2B5EF4-FFF2-40B4-BE49-F238E27FC236}">
                <a16:creationId xmlns:a16="http://schemas.microsoft.com/office/drawing/2014/main" id="{238DA68F-4EE6-4DDF-9C44-164C77DE521B}"/>
              </a:ext>
            </a:extLst>
          </p:cNvPr>
          <p:cNvSpPr>
            <a:spLocks noGrp="1"/>
          </p:cNvSpPr>
          <p:nvPr>
            <p:ph sz="quarter" idx="15"/>
          </p:nvPr>
        </p:nvSpPr>
        <p:spPr>
          <a:xfrm>
            <a:off x="361950" y="1405346"/>
            <a:ext cx="2667000" cy="381000"/>
          </a:xfrm>
        </p:spPr>
        <p:txBody>
          <a:bodyPr/>
          <a:lstStyle/>
          <a:p>
            <a:pPr marL="0" indent="0">
              <a:buNone/>
            </a:pPr>
            <a:r>
              <a:rPr lang="en-US" sz="2800" b="1" dirty="0">
                <a:solidFill>
                  <a:srgbClr val="00007F"/>
                </a:solidFill>
              </a:rPr>
              <a:t>Definition</a:t>
            </a:r>
          </a:p>
        </p:txBody>
      </p:sp>
      <p:sp>
        <p:nvSpPr>
          <p:cNvPr id="4" name="Content Placeholder 3">
            <a:extLst>
              <a:ext uri="{FF2B5EF4-FFF2-40B4-BE49-F238E27FC236}">
                <a16:creationId xmlns:a16="http://schemas.microsoft.com/office/drawing/2014/main" id="{13115B4C-4B07-49B5-9945-FC11BE78CD18}"/>
              </a:ext>
            </a:extLst>
          </p:cNvPr>
          <p:cNvSpPr>
            <a:spLocks noGrp="1"/>
          </p:cNvSpPr>
          <p:nvPr>
            <p:ph sz="quarter" idx="16"/>
          </p:nvPr>
        </p:nvSpPr>
        <p:spPr>
          <a:xfrm>
            <a:off x="325134" y="1918699"/>
            <a:ext cx="6096000" cy="381000"/>
          </a:xfrm>
        </p:spPr>
        <p:txBody>
          <a:bodyPr/>
          <a:lstStyle/>
          <a:p>
            <a:pPr algn="l"/>
            <a:r>
              <a:rPr lang="en-US" sz="2800" dirty="0"/>
              <a:t>The </a:t>
            </a:r>
            <a:r>
              <a:rPr lang="en-US" sz="2800" b="1" dirty="0">
                <a:solidFill>
                  <a:schemeClr val="accent2"/>
                </a:solidFill>
              </a:rPr>
              <a:t>complement of event </a:t>
            </a:r>
            <a:r>
              <a:rPr lang="en-US" sz="2800" b="1" i="1" dirty="0">
                <a:solidFill>
                  <a:schemeClr val="accent2"/>
                </a:solidFill>
              </a:rPr>
              <a:t>A</a:t>
            </a:r>
            <a:r>
              <a:rPr lang="en-US" sz="2800" dirty="0"/>
              <a:t>, denoted by</a:t>
            </a:r>
          </a:p>
        </p:txBody>
      </p:sp>
      <p:graphicFrame>
        <p:nvGraphicFramePr>
          <p:cNvPr id="12" name="Content Placeholder 11" descr="A bar.">
            <a:extLst>
              <a:ext uri="{FF2B5EF4-FFF2-40B4-BE49-F238E27FC236}">
                <a16:creationId xmlns:a16="http://schemas.microsoft.com/office/drawing/2014/main" id="{F2B7A2AA-64D5-4014-A578-349BE59DE315}"/>
              </a:ext>
            </a:extLst>
          </p:cNvPr>
          <p:cNvGraphicFramePr>
            <a:graphicFrameLocks noGrp="1" noChangeAspect="1"/>
          </p:cNvGraphicFramePr>
          <p:nvPr>
            <p:ph sz="quarter" idx="16"/>
            <p:extLst>
              <p:ext uri="{D42A27DB-BD31-4B8C-83A1-F6EECF244321}">
                <p14:modId xmlns:p14="http://schemas.microsoft.com/office/powerpoint/2010/main" val="3940425249"/>
              </p:ext>
            </p:extLst>
          </p:nvPr>
        </p:nvGraphicFramePr>
        <p:xfrm>
          <a:off x="6433660" y="1918873"/>
          <a:ext cx="279400" cy="368300"/>
        </p:xfrm>
        <a:graphic>
          <a:graphicData uri="http://schemas.openxmlformats.org/presentationml/2006/ole">
            <mc:AlternateContent xmlns:mc="http://schemas.openxmlformats.org/markup-compatibility/2006">
              <mc:Choice xmlns:v="urn:schemas-microsoft-com:vml" Requires="v">
                <p:oleObj spid="_x0000_s17424" name="Equation" r:id="rId3" imgW="279360" imgH="368280" progId="Equation.DSMT4">
                  <p:embed/>
                </p:oleObj>
              </mc:Choice>
              <mc:Fallback>
                <p:oleObj name="Equation" r:id="rId3" imgW="279360" imgH="368280" progId="Equation.DSMT4">
                  <p:embed/>
                  <p:pic>
                    <p:nvPicPr>
                      <p:cNvPr id="12" name="Content Placeholder 11" descr="A bar.">
                        <a:extLst>
                          <a:ext uri="{FF2B5EF4-FFF2-40B4-BE49-F238E27FC236}">
                            <a16:creationId xmlns:a16="http://schemas.microsoft.com/office/drawing/2014/main" id="{F2B7A2AA-64D5-4014-A578-349BE59DE315}"/>
                          </a:ext>
                        </a:extLst>
                      </p:cNvPr>
                      <p:cNvPicPr/>
                      <p:nvPr/>
                    </p:nvPicPr>
                    <p:blipFill>
                      <a:blip r:embed="rId4"/>
                      <a:stretch>
                        <a:fillRect/>
                      </a:stretch>
                    </p:blipFill>
                    <p:spPr>
                      <a:xfrm>
                        <a:off x="6433660" y="1918873"/>
                        <a:ext cx="279400" cy="368300"/>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08037CB8-69EA-4CEB-A307-FA7CE0D7E8B9}"/>
              </a:ext>
            </a:extLst>
          </p:cNvPr>
          <p:cNvSpPr>
            <a:spLocks noGrp="1"/>
          </p:cNvSpPr>
          <p:nvPr>
            <p:ph sz="quarter" idx="17"/>
          </p:nvPr>
        </p:nvSpPr>
        <p:spPr>
          <a:xfrm>
            <a:off x="6776007" y="1918699"/>
            <a:ext cx="1981200" cy="457200"/>
          </a:xfrm>
        </p:spPr>
        <p:txBody>
          <a:bodyPr/>
          <a:lstStyle/>
          <a:p>
            <a:r>
              <a:rPr lang="en-US" dirty="0">
                <a:latin typeface="Times New Roman" panose="02020603050405020304" pitchFamily="18" charset="0"/>
              </a:rPr>
              <a:t>and read</a:t>
            </a:r>
          </a:p>
        </p:txBody>
      </p:sp>
      <p:sp>
        <p:nvSpPr>
          <p:cNvPr id="8" name="Content Placeholder 7">
            <a:extLst>
              <a:ext uri="{FF2B5EF4-FFF2-40B4-BE49-F238E27FC236}">
                <a16:creationId xmlns:a16="http://schemas.microsoft.com/office/drawing/2014/main" id="{5C584F78-CC9A-497B-BA8F-2C20C35994D8}"/>
              </a:ext>
            </a:extLst>
          </p:cNvPr>
          <p:cNvSpPr>
            <a:spLocks noGrp="1"/>
          </p:cNvSpPr>
          <p:nvPr>
            <p:ph sz="quarter" idx="18"/>
          </p:nvPr>
        </p:nvSpPr>
        <p:spPr>
          <a:xfrm>
            <a:off x="325134" y="2384608"/>
            <a:ext cx="8534400" cy="1058091"/>
          </a:xfrm>
        </p:spPr>
        <p:txBody>
          <a:bodyPr/>
          <a:lstStyle/>
          <a:p>
            <a:pPr marL="0" indent="0"/>
            <a:r>
              <a:rPr lang="en-US" dirty="0">
                <a:latin typeface="Times New Roman" panose="02020603050405020304" pitchFamily="18" charset="0"/>
              </a:rPr>
              <a:t>as “</a:t>
            </a:r>
            <a:r>
              <a:rPr lang="en-US" i="1" dirty="0">
                <a:latin typeface="Times New Roman" panose="02020603050405020304" pitchFamily="18" charset="0"/>
              </a:rPr>
              <a:t>A</a:t>
            </a:r>
            <a:r>
              <a:rPr lang="en-US" dirty="0">
                <a:latin typeface="Times New Roman" panose="02020603050405020304" pitchFamily="18" charset="0"/>
              </a:rPr>
              <a:t> bar” or “</a:t>
            </a:r>
            <a:r>
              <a:rPr lang="en-US" i="1" dirty="0">
                <a:latin typeface="Times New Roman" panose="02020603050405020304" pitchFamily="18" charset="0"/>
              </a:rPr>
              <a:t>A</a:t>
            </a:r>
            <a:r>
              <a:rPr lang="en-US" dirty="0">
                <a:latin typeface="Times New Roman" panose="02020603050405020304" pitchFamily="18" charset="0"/>
              </a:rPr>
              <a:t> complement,” is the event that includes all the outcomes for an experiment that are not in </a:t>
            </a:r>
            <a:r>
              <a:rPr lang="en-US" i="1" dirty="0">
                <a:latin typeface="Times New Roman" panose="02020603050405020304" pitchFamily="18" charset="0"/>
              </a:rPr>
              <a:t>A</a:t>
            </a:r>
            <a:r>
              <a:rPr lang="en-US" dirty="0">
                <a:latin typeface="Times New Roman" panose="02020603050405020304" pitchFamily="18" charset="0"/>
              </a:rPr>
              <a:t>.</a:t>
            </a:r>
          </a:p>
        </p:txBody>
      </p:sp>
      <p:sp>
        <p:nvSpPr>
          <p:cNvPr id="5" name="Slide Number Placeholder 4">
            <a:extLst>
              <a:ext uri="{FF2B5EF4-FFF2-40B4-BE49-F238E27FC236}">
                <a16:creationId xmlns:a16="http://schemas.microsoft.com/office/drawing/2014/main" id="{C8A18D34-A4F4-418B-BAAD-2DC5F5E22DB2}"/>
              </a:ext>
            </a:extLst>
          </p:cNvPr>
          <p:cNvSpPr>
            <a:spLocks noGrp="1"/>
          </p:cNvSpPr>
          <p:nvPr>
            <p:ph type="sldNum" sz="quarter" idx="10"/>
          </p:nvPr>
        </p:nvSpPr>
        <p:spPr/>
        <p:txBody>
          <a:bodyPr/>
          <a:lstStyle/>
          <a:p>
            <a:fld id="{67B19427-F580-D146-B60E-4CADEE75497F}" type="slidenum">
              <a:rPr lang="en-US" smtClean="0"/>
              <a:pPr/>
              <a:t>2</a:t>
            </a:fld>
            <a:endParaRPr lang="en-US" dirty="0"/>
          </a:p>
        </p:txBody>
      </p:sp>
      <p:pic>
        <p:nvPicPr>
          <p:cNvPr id="10" name="Content Placeholder 7" descr="Diagram represents two complementary events A, A bar. A in circle is contained in rectangle A bar.&#10;">
            <a:extLst>
              <a:ext uri="{FF2B5EF4-FFF2-40B4-BE49-F238E27FC236}">
                <a16:creationId xmlns:a16="http://schemas.microsoft.com/office/drawing/2014/main" id="{3C686BE4-364C-8C4A-AC63-D9B53B338D3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00722" y="3313391"/>
            <a:ext cx="4572638" cy="3172268"/>
          </a:xfrm>
          <a:prstGeom prst="rect">
            <a:avLst/>
          </a:prstGeom>
        </p:spPr>
      </p:pic>
      <mc:AlternateContent xmlns:mc="http://schemas.openxmlformats.org/markup-compatibility/2006" xmlns:a14="http://schemas.microsoft.com/office/drawing/2010/main">
        <mc:Choice Requires="a14">
          <p:sp>
            <p:nvSpPr>
              <p:cNvPr id="11" name="Content Placeholder 7">
                <a:extLst>
                  <a:ext uri="{FF2B5EF4-FFF2-40B4-BE49-F238E27FC236}">
                    <a16:creationId xmlns:a16="http://schemas.microsoft.com/office/drawing/2014/main" id="{0DB27877-B277-B641-9912-9FFBA59A1BD1}"/>
                  </a:ext>
                </a:extLst>
              </p:cNvPr>
              <p:cNvSpPr txBox="1">
                <a:spLocks/>
              </p:cNvSpPr>
              <p:nvPr/>
            </p:nvSpPr>
            <p:spPr>
              <a:xfrm>
                <a:off x="533400" y="6339045"/>
                <a:ext cx="6242607" cy="529045"/>
              </a:xfrm>
              <a:prstGeom prst="rect">
                <a:avLst/>
              </a:prstGeom>
            </p:spPr>
            <p:txBody>
              <a:bodyPr/>
              <a:lstStyle>
                <a:lvl1pPr marL="228600" indent="-228600" algn="l" defTabSz="914400" rtl="0" eaLnBrk="1" latinLnBrk="0" hangingPunct="1">
                  <a:lnSpc>
                    <a:spcPct val="90000"/>
                  </a:lnSpc>
                  <a:spcBef>
                    <a:spcPts val="1000"/>
                  </a:spcBef>
                  <a:buFont typeface="Arial"/>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r>
                  <a:rPr lang="en-US" dirty="0">
                    <a:solidFill>
                      <a:schemeClr val="accent2"/>
                    </a:solidFill>
                    <a:latin typeface="Times New Roman" panose="02020603050405020304" pitchFamily="18" charset="0"/>
                  </a:rPr>
                  <a:t>An important formula: </a:t>
                </a:r>
                <a14:m>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𝐴</m:t>
                            </m:r>
                          </m:e>
                        </m:acc>
                      </m:e>
                    </m:d>
                    <m:r>
                      <a:rPr lang="en-US" b="0" i="1" smtClean="0">
                        <a:latin typeface="Cambria Math" panose="02040503050406030204" pitchFamily="18" charset="0"/>
                      </a:rPr>
                      <m:t>=1−</m:t>
                    </m:r>
                    <m:r>
                      <a:rPr lang="en-US" b="0" i="1" smtClean="0">
                        <a:latin typeface="Cambria Math" panose="02040503050406030204" pitchFamily="18" charset="0"/>
                      </a:rPr>
                      <m:t>𝑃</m:t>
                    </m:r>
                    <m:r>
                      <a:rPr lang="en-US" b="0" i="1" smtClean="0">
                        <a:latin typeface="Cambria Math" panose="02040503050406030204" pitchFamily="18" charset="0"/>
                      </a:rPr>
                      <m:t>(</m:t>
                    </m:r>
                    <m:r>
                      <a:rPr lang="en-US" b="0" i="1" smtClean="0">
                        <a:latin typeface="Cambria Math" panose="02040503050406030204" pitchFamily="18" charset="0"/>
                      </a:rPr>
                      <m:t>𝐴</m:t>
                    </m:r>
                    <m:r>
                      <a:rPr lang="en-US" b="0" i="1" smtClean="0">
                        <a:latin typeface="Cambria Math" panose="02040503050406030204" pitchFamily="18" charset="0"/>
                      </a:rPr>
                      <m:t>)</m:t>
                    </m:r>
                  </m:oMath>
                </a14:m>
                <a:endParaRPr lang="en-US" dirty="0">
                  <a:latin typeface="Times New Roman" panose="02020603050405020304" pitchFamily="18" charset="0"/>
                </a:endParaRPr>
              </a:p>
            </p:txBody>
          </p:sp>
        </mc:Choice>
        <mc:Fallback xmlns="">
          <p:sp>
            <p:nvSpPr>
              <p:cNvPr id="11" name="Content Placeholder 7">
                <a:extLst>
                  <a:ext uri="{FF2B5EF4-FFF2-40B4-BE49-F238E27FC236}">
                    <a16:creationId xmlns:a16="http://schemas.microsoft.com/office/drawing/2014/main" id="{0DB27877-B277-B641-9912-9FFBA59A1BD1}"/>
                  </a:ext>
                </a:extLst>
              </p:cNvPr>
              <p:cNvSpPr txBox="1">
                <a:spLocks noRot="1" noChangeAspect="1" noMove="1" noResize="1" noEditPoints="1" noAdjustHandles="1" noChangeArrowheads="1" noChangeShapeType="1" noTextEdit="1"/>
              </p:cNvSpPr>
              <p:nvPr/>
            </p:nvSpPr>
            <p:spPr>
              <a:xfrm>
                <a:off x="533400" y="6339045"/>
                <a:ext cx="6242607" cy="529045"/>
              </a:xfrm>
              <a:prstGeom prst="rect">
                <a:avLst/>
              </a:prstGeom>
              <a:blipFill>
                <a:blip r:embed="rId6"/>
                <a:stretch>
                  <a:fillRect l="-2033" t="-19048" b="-26190"/>
                </a:stretch>
              </a:blipFill>
            </p:spPr>
            <p:txBody>
              <a:bodyPr/>
              <a:lstStyle/>
              <a:p>
                <a:r>
                  <a:rPr lang="en-US">
                    <a:noFill/>
                  </a:rPr>
                  <a:t> </a:t>
                </a:r>
              </a:p>
            </p:txBody>
          </p:sp>
        </mc:Fallback>
      </mc:AlternateContent>
    </p:spTree>
    <p:extLst>
      <p:ext uri="{BB962C8B-B14F-4D97-AF65-F5344CB8AC3E}">
        <p14:creationId xmlns:p14="http://schemas.microsoft.com/office/powerpoint/2010/main" val="3411090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1"/>
            <a:ext cx="8534400" cy="990599"/>
          </a:xfrm>
        </p:spPr>
        <p:txBody>
          <a:bodyPr>
            <a:normAutofit fontScale="90000"/>
          </a:bodyPr>
          <a:lstStyle/>
          <a:p>
            <a:r>
              <a:rPr lang="en-GB" dirty="0"/>
              <a:t>Addition Rule for Mutually Nonexclusive Events</a:t>
            </a:r>
            <a:endParaRPr lang="en-US" dirty="0"/>
          </a:p>
        </p:txBody>
      </p:sp>
      <p:sp>
        <p:nvSpPr>
          <p:cNvPr id="3" name="Content Placeholder 2"/>
          <p:cNvSpPr>
            <a:spLocks noGrp="1"/>
          </p:cNvSpPr>
          <p:nvPr>
            <p:ph sz="quarter" idx="16"/>
          </p:nvPr>
        </p:nvSpPr>
        <p:spPr>
          <a:xfrm>
            <a:off x="304800" y="1967630"/>
            <a:ext cx="8534400" cy="2209800"/>
          </a:xfrm>
        </p:spPr>
        <p:txBody>
          <a:bodyPr/>
          <a:lstStyle/>
          <a:p>
            <a:r>
              <a:rPr lang="en-US" b="1" dirty="0">
                <a:solidFill>
                  <a:schemeClr val="accent2"/>
                </a:solidFill>
              </a:rPr>
              <a:t>Addition Rule</a:t>
            </a:r>
          </a:p>
          <a:p>
            <a:r>
              <a:rPr lang="en-US" b="1" dirty="0">
                <a:solidFill>
                  <a:srgbClr val="00007F"/>
                </a:solidFill>
              </a:rPr>
              <a:t>Addition Rule to Find the Probability of Union of Two Mutually Nonexclusive Events</a:t>
            </a:r>
          </a:p>
          <a:p>
            <a:r>
              <a:rPr lang="en-US" dirty="0"/>
              <a:t>The portability of the union of two mutually nonexclusive events </a:t>
            </a:r>
            <a:r>
              <a:rPr lang="en-US" i="1" dirty="0"/>
              <a:t>A</a:t>
            </a:r>
            <a:r>
              <a:rPr lang="en-US" dirty="0"/>
              <a:t> and </a:t>
            </a:r>
            <a:r>
              <a:rPr lang="en-US" i="1" dirty="0"/>
              <a:t>B</a:t>
            </a:r>
            <a:r>
              <a:rPr lang="en-US" dirty="0"/>
              <a:t> is</a:t>
            </a:r>
          </a:p>
        </p:txBody>
      </p:sp>
      <p:graphicFrame>
        <p:nvGraphicFramePr>
          <p:cNvPr id="9" name="Content Placeholder 8" descr="P of, A or B = P of a + P of B minus P of, A and B."/>
          <p:cNvGraphicFramePr>
            <a:graphicFrameLocks noGrp="1" noChangeAspect="1"/>
          </p:cNvGraphicFramePr>
          <p:nvPr>
            <p:ph sz="quarter" idx="18"/>
          </p:nvPr>
        </p:nvGraphicFramePr>
        <p:xfrm>
          <a:off x="1810894" y="4482230"/>
          <a:ext cx="5522213" cy="459177"/>
        </p:xfrm>
        <a:graphic>
          <a:graphicData uri="http://schemas.openxmlformats.org/presentationml/2006/ole">
            <mc:AlternateContent xmlns:mc="http://schemas.openxmlformats.org/markup-compatibility/2006">
              <mc:Choice xmlns:v="urn:schemas-microsoft-com:vml" Requires="v">
                <p:oleObj spid="_x0000_s36880" name="Equation" r:id="rId3" imgW="5803560" imgH="482400" progId="Equation.DSMT4">
                  <p:embed/>
                </p:oleObj>
              </mc:Choice>
              <mc:Fallback>
                <p:oleObj name="Equation" r:id="rId3" imgW="5803560" imgH="482400" progId="Equation.DSMT4">
                  <p:embed/>
                  <p:pic>
                    <p:nvPicPr>
                      <p:cNvPr id="9" name="Content Placeholder 8" descr="P of, A or B = P of a + P of B minus P of, A and 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10894" y="4482230"/>
                        <a:ext cx="5522213" cy="45917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20</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4-27</a:t>
            </a:r>
          </a:p>
        </p:txBody>
      </p:sp>
      <p:sp>
        <p:nvSpPr>
          <p:cNvPr id="3" name="Content Placeholder 2"/>
          <p:cNvSpPr>
            <a:spLocks noGrp="1"/>
          </p:cNvSpPr>
          <p:nvPr>
            <p:ph sz="quarter" idx="16"/>
          </p:nvPr>
        </p:nvSpPr>
        <p:spPr/>
        <p:txBody>
          <a:bodyPr/>
          <a:lstStyle/>
          <a:p>
            <a:r>
              <a:rPr lang="en-US" dirty="0"/>
              <a:t>A university president has proposed that all students must take a course in ethics as a requirement for graduation. Three hundred faculty members  and students from this university were asked about their opinion on this issue. Table 4.10 gives a two-way classification of the responses of these faculty members and students.</a:t>
            </a:r>
          </a:p>
        </p:txBody>
      </p:sp>
      <p:sp>
        <p:nvSpPr>
          <p:cNvPr id="4" name="Slide Number Placeholder 3"/>
          <p:cNvSpPr>
            <a:spLocks noGrp="1"/>
          </p:cNvSpPr>
          <p:nvPr>
            <p:ph type="sldNum" sz="quarter" idx="10"/>
          </p:nvPr>
        </p:nvSpPr>
        <p:spPr/>
        <p:txBody>
          <a:bodyPr/>
          <a:lstStyle/>
          <a:p>
            <a:fld id="{67B19427-F580-D146-B60E-4CADEE75497F}" type="slidenum">
              <a:rPr lang="en-US" smtClean="0"/>
              <a:pPr/>
              <a:t>21</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1"/>
            <a:ext cx="8534400" cy="1066799"/>
          </a:xfrm>
        </p:spPr>
        <p:txBody>
          <a:bodyPr>
            <a:normAutofit fontScale="90000"/>
          </a:bodyPr>
          <a:lstStyle/>
          <a:p>
            <a:r>
              <a:rPr lang="en-US" dirty="0"/>
              <a:t>Table 4.10 Two-Way Classification of Responses</a:t>
            </a:r>
          </a:p>
        </p:txBody>
      </p:sp>
      <p:graphicFrame>
        <p:nvGraphicFramePr>
          <p:cNvPr id="7" name="Content Placeholder 6" descr="Table is accessible to screenreaders"/>
          <p:cNvGraphicFramePr>
            <a:graphicFrameLocks noGrp="1"/>
          </p:cNvGraphicFramePr>
          <p:nvPr>
            <p:ph sz="quarter" idx="16"/>
          </p:nvPr>
        </p:nvGraphicFramePr>
        <p:xfrm>
          <a:off x="457200" y="2248422"/>
          <a:ext cx="7924800" cy="1828800"/>
        </p:xfrm>
        <a:graphic>
          <a:graphicData uri="http://schemas.openxmlformats.org/drawingml/2006/table">
            <a:tbl>
              <a:tblPr firstRow="1" bandRow="1">
                <a:tableStyleId>{2D5ABB26-0587-4C30-8999-92F81FD0307C}</a:tableStyleId>
              </a:tblPr>
              <a:tblGrid>
                <a:gridCol w="1584960">
                  <a:extLst>
                    <a:ext uri="{9D8B030D-6E8A-4147-A177-3AD203B41FA5}">
                      <a16:colId xmlns:a16="http://schemas.microsoft.com/office/drawing/2014/main" val="20000"/>
                    </a:ext>
                  </a:extLst>
                </a:gridCol>
                <a:gridCol w="1584960">
                  <a:extLst>
                    <a:ext uri="{9D8B030D-6E8A-4147-A177-3AD203B41FA5}">
                      <a16:colId xmlns:a16="http://schemas.microsoft.com/office/drawing/2014/main" val="20001"/>
                    </a:ext>
                  </a:extLst>
                </a:gridCol>
                <a:gridCol w="1584960">
                  <a:extLst>
                    <a:ext uri="{9D8B030D-6E8A-4147-A177-3AD203B41FA5}">
                      <a16:colId xmlns:a16="http://schemas.microsoft.com/office/drawing/2014/main" val="20002"/>
                    </a:ext>
                  </a:extLst>
                </a:gridCol>
                <a:gridCol w="1584960">
                  <a:extLst>
                    <a:ext uri="{9D8B030D-6E8A-4147-A177-3AD203B41FA5}">
                      <a16:colId xmlns:a16="http://schemas.microsoft.com/office/drawing/2014/main" val="20003"/>
                    </a:ext>
                  </a:extLst>
                </a:gridCol>
                <a:gridCol w="1584960">
                  <a:extLst>
                    <a:ext uri="{9D8B030D-6E8A-4147-A177-3AD203B41FA5}">
                      <a16:colId xmlns:a16="http://schemas.microsoft.com/office/drawing/2014/main" val="20004"/>
                    </a:ext>
                  </a:extLst>
                </a:gridCol>
              </a:tblGrid>
              <a:tr h="370840">
                <a:tc>
                  <a:txBody>
                    <a:bodyPr/>
                    <a:lstStyle/>
                    <a:p>
                      <a:r>
                        <a:rPr lang="en-US" sz="2400" baseline="0" dirty="0">
                          <a:solidFill>
                            <a:schemeClr val="accent1"/>
                          </a:solidFill>
                          <a:latin typeface="Times New Roman" pitchFamily="18" charset="0"/>
                        </a:rPr>
                        <a:t>Blank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2400" b="1" baseline="0" dirty="0">
                          <a:solidFill>
                            <a:schemeClr val="bg1"/>
                          </a:solidFill>
                          <a:latin typeface="Times New Roman" pitchFamily="18" charset="0"/>
                        </a:rPr>
                        <a:t>Favor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2400" b="1" baseline="0" dirty="0">
                          <a:solidFill>
                            <a:schemeClr val="bg1"/>
                          </a:solidFill>
                          <a:latin typeface="Times New Roman" pitchFamily="18" charset="0"/>
                        </a:rPr>
                        <a:t>Oppose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2400" b="1" baseline="0" dirty="0">
                          <a:solidFill>
                            <a:schemeClr val="bg1"/>
                          </a:solidFill>
                          <a:latin typeface="Times New Roman" pitchFamily="18" charset="0"/>
                        </a:rPr>
                        <a:t>Neutral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r>
                        <a:rPr lang="en-US" sz="2400" b="1" baseline="0" dirty="0">
                          <a:solidFill>
                            <a:schemeClr val="bg1"/>
                          </a:solidFill>
                          <a:latin typeface="Times New Roman" pitchFamily="18" charset="0"/>
                        </a:rPr>
                        <a:t>Total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370840">
                <a:tc>
                  <a:txBody>
                    <a:bodyPr/>
                    <a:lstStyle/>
                    <a:p>
                      <a:r>
                        <a:rPr lang="en-US" sz="2400" baseline="0" dirty="0">
                          <a:latin typeface="Times New Roman" pitchFamily="18" charset="0"/>
                        </a:rPr>
                        <a:t>Faculty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11125" indent="0" algn="ctr"/>
                      <a:r>
                        <a:rPr lang="en-US" sz="2400" baseline="0" dirty="0">
                          <a:latin typeface="Times New Roman" pitchFamily="18" charset="0"/>
                        </a:rPr>
                        <a:t>45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11125" indent="0" algn="ctr"/>
                      <a:r>
                        <a:rPr lang="en-US" sz="2400" baseline="0" dirty="0">
                          <a:latin typeface="Times New Roman" pitchFamily="18" charset="0"/>
                        </a:rPr>
                        <a:t>15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aseline="0" dirty="0">
                          <a:latin typeface="Times New Roman" pitchFamily="18" charset="0"/>
                        </a:rPr>
                        <a:t>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aseline="0" dirty="0">
                          <a:latin typeface="Times New Roman" pitchFamily="18" charset="0"/>
                        </a:rPr>
                        <a:t>70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a:txBody>
                    <a:bodyPr/>
                    <a:lstStyle/>
                    <a:p>
                      <a:r>
                        <a:rPr lang="en-US" sz="2400" baseline="0" dirty="0">
                          <a:latin typeface="Times New Roman" pitchFamily="18" charset="0"/>
                        </a:rPr>
                        <a:t>Student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11125" indent="0" algn="ctr"/>
                      <a:r>
                        <a:rPr lang="en-US" sz="2400" baseline="0" dirty="0">
                          <a:latin typeface="Times New Roman" pitchFamily="18" charset="0"/>
                        </a:rPr>
                        <a:t>90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aseline="0" dirty="0">
                          <a:latin typeface="Times New Roman" pitchFamily="18" charset="0"/>
                        </a:rPr>
                        <a:t>110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aseline="0" dirty="0">
                          <a:latin typeface="Times New Roman" pitchFamily="18" charset="0"/>
                        </a:rPr>
                        <a:t>30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aseline="0" dirty="0">
                          <a:latin typeface="Times New Roman" pitchFamily="18" charset="0"/>
                        </a:rPr>
                        <a:t>230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a:txBody>
                    <a:bodyPr/>
                    <a:lstStyle/>
                    <a:p>
                      <a:r>
                        <a:rPr lang="en-US" sz="2400" baseline="0" dirty="0">
                          <a:latin typeface="Times New Roman" pitchFamily="18" charset="0"/>
                        </a:rPr>
                        <a:t>Total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aseline="0" dirty="0">
                          <a:latin typeface="Times New Roman" pitchFamily="18" charset="0"/>
                        </a:rPr>
                        <a:t>135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aseline="0" dirty="0">
                          <a:latin typeface="Times New Roman" pitchFamily="18" charset="0"/>
                        </a:rPr>
                        <a:t>125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aseline="0" dirty="0">
                          <a:latin typeface="Times New Roman" pitchFamily="18" charset="0"/>
                        </a:rPr>
                        <a:t>40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aseline="0" dirty="0">
                          <a:latin typeface="Times New Roman" pitchFamily="18" charset="0"/>
                        </a:rPr>
                        <a:t>300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22</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
        <p:nvSpPr>
          <p:cNvPr id="3" name="TextBox 2">
            <a:extLst>
              <a:ext uri="{FF2B5EF4-FFF2-40B4-BE49-F238E27FC236}">
                <a16:creationId xmlns:a16="http://schemas.microsoft.com/office/drawing/2014/main" id="{CC430503-13AF-40C7-B80A-402073B99F53}"/>
              </a:ext>
            </a:extLst>
          </p:cNvPr>
          <p:cNvSpPr txBox="1"/>
          <p:nvPr/>
        </p:nvSpPr>
        <p:spPr>
          <a:xfrm>
            <a:off x="457200" y="4419599"/>
            <a:ext cx="7924800" cy="1384995"/>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Find the probability that one person selected at random from these 300 persons is a faculty member or is in favor of this proposal.</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4-27: Solution</a:t>
            </a:r>
            <a:endParaRPr lang="en-US" dirty="0"/>
          </a:p>
        </p:txBody>
      </p:sp>
      <p:sp>
        <p:nvSpPr>
          <p:cNvPr id="3" name="Content Placeholder 2"/>
          <p:cNvSpPr>
            <a:spLocks noGrp="1"/>
          </p:cNvSpPr>
          <p:nvPr>
            <p:ph sz="quarter" idx="16"/>
          </p:nvPr>
        </p:nvSpPr>
        <p:spPr>
          <a:xfrm>
            <a:off x="304800" y="1752600"/>
            <a:ext cx="8534400" cy="381000"/>
          </a:xfrm>
        </p:spPr>
        <p:txBody>
          <a:bodyPr/>
          <a:lstStyle/>
          <a:p>
            <a:pPr marL="457200" indent="-457200">
              <a:buClr>
                <a:schemeClr val="accent2"/>
              </a:buClr>
            </a:pPr>
            <a:r>
              <a:rPr lang="en-US" sz="2000" dirty="0">
                <a:latin typeface="Times New Roman" pitchFamily="18" charset="0"/>
              </a:rPr>
              <a:t>From the information in the Table 4.10,</a:t>
            </a:r>
          </a:p>
        </p:txBody>
      </p:sp>
      <p:graphicFrame>
        <p:nvGraphicFramePr>
          <p:cNvPr id="13" name="Content Placeholder 12" descr="P of faculty = 70 over 300 = 0.2333. P in favor = 135 over 300 = 0.4500."/>
          <p:cNvGraphicFramePr>
            <a:graphicFrameLocks noGrp="1" noChangeAspect="1"/>
          </p:cNvGraphicFramePr>
          <p:nvPr>
            <p:ph sz="quarter" idx="16"/>
          </p:nvPr>
        </p:nvGraphicFramePr>
        <p:xfrm>
          <a:off x="2236597" y="2222674"/>
          <a:ext cx="2907247" cy="1244252"/>
        </p:xfrm>
        <a:graphic>
          <a:graphicData uri="http://schemas.openxmlformats.org/presentationml/2006/ole">
            <mc:AlternateContent xmlns:mc="http://schemas.openxmlformats.org/markup-compatibility/2006">
              <mc:Choice xmlns:v="urn:schemas-microsoft-com:vml" Requires="v">
                <p:oleObj spid="_x0000_s37934" name="Equation" r:id="rId3" imgW="3085920" imgH="1320480" progId="Equation.DSMT4">
                  <p:embed/>
                </p:oleObj>
              </mc:Choice>
              <mc:Fallback>
                <p:oleObj name="Equation" r:id="rId3" imgW="3085920" imgH="1320480" progId="Equation.DSMT4">
                  <p:embed/>
                  <p:pic>
                    <p:nvPicPr>
                      <p:cNvPr id="13" name="Content Placeholder 12" descr="P of faculty = 70 over 300 = 0.2333. P in favor = 135 over 300 = 0.450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36597" y="2222674"/>
                        <a:ext cx="2907247" cy="12442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Content Placeholder 14" descr="P of faculty in favor = 45 over 300 = 0.1500."/>
          <p:cNvGraphicFramePr>
            <a:graphicFrameLocks noGrp="1" noChangeAspect="1"/>
          </p:cNvGraphicFramePr>
          <p:nvPr>
            <p:ph sz="quarter" idx="16"/>
          </p:nvPr>
        </p:nvGraphicFramePr>
        <p:xfrm>
          <a:off x="1053230" y="3593303"/>
          <a:ext cx="4100695" cy="610223"/>
        </p:xfrm>
        <a:graphic>
          <a:graphicData uri="http://schemas.openxmlformats.org/presentationml/2006/ole">
            <mc:AlternateContent xmlns:mc="http://schemas.openxmlformats.org/markup-compatibility/2006">
              <mc:Choice xmlns:v="urn:schemas-microsoft-com:vml" Requires="v">
                <p:oleObj spid="_x0000_s37935" name="Equation" r:id="rId5" imgW="4267080" imgH="634680" progId="Equation.DSMT4">
                  <p:embed/>
                </p:oleObj>
              </mc:Choice>
              <mc:Fallback>
                <p:oleObj name="Equation" r:id="rId5" imgW="4267080" imgH="634680" progId="Equation.DSMT4">
                  <p:embed/>
                  <p:pic>
                    <p:nvPicPr>
                      <p:cNvPr id="15" name="Content Placeholder 14" descr="P of faculty in favor = 45 over 300 = 0.150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53230" y="3593303"/>
                        <a:ext cx="4100695" cy="61022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ontent Placeholder 5"/>
          <p:cNvSpPr>
            <a:spLocks noGrp="1"/>
          </p:cNvSpPr>
          <p:nvPr>
            <p:ph sz="quarter" idx="17"/>
          </p:nvPr>
        </p:nvSpPr>
        <p:spPr>
          <a:xfrm>
            <a:off x="304800" y="4298428"/>
            <a:ext cx="8534400" cy="381000"/>
          </a:xfrm>
        </p:spPr>
        <p:txBody>
          <a:bodyPr/>
          <a:lstStyle/>
          <a:p>
            <a:r>
              <a:rPr lang="en-US" sz="2000" dirty="0">
                <a:latin typeface="Times New Roman" pitchFamily="18" charset="0"/>
              </a:rPr>
              <a:t>Using the addition rule, we obtain</a:t>
            </a:r>
          </a:p>
        </p:txBody>
      </p:sp>
      <p:graphicFrame>
        <p:nvGraphicFramePr>
          <p:cNvPr id="17" name="Content Placeholder 16" descr="P of faculty in favor = P of faculty + P in favor minus P of, faculty and in favor = 0.2333 + 0.4500 minus 0.1500 =0.5333."/>
          <p:cNvGraphicFramePr>
            <a:graphicFrameLocks noGrp="1" noChangeAspect="1"/>
          </p:cNvGraphicFramePr>
          <p:nvPr>
            <p:ph sz="quarter" idx="16"/>
          </p:nvPr>
        </p:nvGraphicFramePr>
        <p:xfrm>
          <a:off x="672230" y="4812778"/>
          <a:ext cx="8001000" cy="711200"/>
        </p:xfrm>
        <a:graphic>
          <a:graphicData uri="http://schemas.openxmlformats.org/presentationml/2006/ole">
            <mc:AlternateContent xmlns:mc="http://schemas.openxmlformats.org/markup-compatibility/2006">
              <mc:Choice xmlns:v="urn:schemas-microsoft-com:vml" Requires="v">
                <p:oleObj spid="_x0000_s37936" name="Equation" r:id="rId7" imgW="8001000" imgH="711000" progId="Equation.DSMT4">
                  <p:embed/>
                </p:oleObj>
              </mc:Choice>
              <mc:Fallback>
                <p:oleObj name="Equation" r:id="rId7" imgW="8001000" imgH="711000" progId="Equation.DSMT4">
                  <p:embed/>
                  <p:pic>
                    <p:nvPicPr>
                      <p:cNvPr id="17" name="Content Placeholder 16" descr="P of faculty in favor = P of faculty + P in favor minus P of, faculty and in favor = 0.2333 + 0.4500 minus 0.1500 =0.533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2230" y="4812778"/>
                        <a:ext cx="8001000" cy="71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23</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4-28</a:t>
            </a:r>
          </a:p>
        </p:txBody>
      </p:sp>
      <p:sp>
        <p:nvSpPr>
          <p:cNvPr id="3" name="Content Placeholder 2"/>
          <p:cNvSpPr>
            <a:spLocks noGrp="1"/>
          </p:cNvSpPr>
          <p:nvPr>
            <p:ph sz="quarter" idx="16"/>
          </p:nvPr>
        </p:nvSpPr>
        <p:spPr/>
        <p:txBody>
          <a:bodyPr/>
          <a:lstStyle/>
          <a:p>
            <a:r>
              <a:rPr lang="en-US" dirty="0"/>
              <a:t>In a group of 2500 persons, 1400 are female, 600 are vegetarian, and 400 are female and vegetarian. What is the probability that a randomly selected person from this group is a male or vegetarian?</a:t>
            </a:r>
          </a:p>
        </p:txBody>
      </p:sp>
      <p:sp>
        <p:nvSpPr>
          <p:cNvPr id="4" name="Slide Number Placeholder 3"/>
          <p:cNvSpPr>
            <a:spLocks noGrp="1"/>
          </p:cNvSpPr>
          <p:nvPr>
            <p:ph type="sldNum" sz="quarter" idx="10"/>
          </p:nvPr>
        </p:nvSpPr>
        <p:spPr/>
        <p:txBody>
          <a:bodyPr/>
          <a:lstStyle/>
          <a:p>
            <a:fld id="{67B19427-F580-D146-B60E-4CADEE75497F}" type="slidenum">
              <a:rPr lang="en-US" smtClean="0"/>
              <a:pPr/>
              <a:t>24</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4-28: Solution</a:t>
            </a:r>
            <a:endParaRPr lang="en-US" dirty="0"/>
          </a:p>
        </p:txBody>
      </p:sp>
      <p:sp>
        <p:nvSpPr>
          <p:cNvPr id="3" name="Content Placeholder 2"/>
          <p:cNvSpPr>
            <a:spLocks noGrp="1"/>
          </p:cNvSpPr>
          <p:nvPr>
            <p:ph sz="quarter" idx="16"/>
          </p:nvPr>
        </p:nvSpPr>
        <p:spPr>
          <a:xfrm>
            <a:off x="304800" y="1752600"/>
            <a:ext cx="8534400" cy="381000"/>
          </a:xfrm>
        </p:spPr>
        <p:txBody>
          <a:bodyPr/>
          <a:lstStyle/>
          <a:p>
            <a:pPr marL="457200" indent="-457200">
              <a:buClr>
                <a:schemeClr val="accent2"/>
              </a:buClr>
            </a:pPr>
            <a:r>
              <a:rPr lang="en-US" sz="2000" dirty="0">
                <a:latin typeface="Times New Roman" pitchFamily="18" charset="0"/>
              </a:rPr>
              <a:t>From the information in the Table 4.11,</a:t>
            </a:r>
          </a:p>
        </p:txBody>
      </p:sp>
      <p:graphicFrame>
        <p:nvGraphicFramePr>
          <p:cNvPr id="12" name="Content Placeholder 11" descr="P of male = 1100 over 2500 = 0.44. P of vegetarian = 600 over 2500 = 0.24. P of male and vegetarian = 200 over 2500 = 0.08."/>
          <p:cNvGraphicFramePr>
            <a:graphicFrameLocks noGrp="1" noChangeAspect="1"/>
          </p:cNvGraphicFramePr>
          <p:nvPr>
            <p:ph sz="quarter" idx="16"/>
          </p:nvPr>
        </p:nvGraphicFramePr>
        <p:xfrm>
          <a:off x="1308513" y="2258495"/>
          <a:ext cx="3999675" cy="1909211"/>
        </p:xfrm>
        <a:graphic>
          <a:graphicData uri="http://schemas.openxmlformats.org/presentationml/2006/ole">
            <mc:AlternateContent xmlns:mc="http://schemas.openxmlformats.org/markup-compatibility/2006">
              <mc:Choice xmlns:v="urn:schemas-microsoft-com:vml" Requires="v">
                <p:oleObj spid="_x0000_s38943" name="Equation" r:id="rId3" imgW="4203360" imgH="2006280" progId="Equation.DSMT4">
                  <p:embed/>
                </p:oleObj>
              </mc:Choice>
              <mc:Fallback>
                <p:oleObj name="Equation" r:id="rId3" imgW="4203360" imgH="2006280" progId="Equation.DSMT4">
                  <p:embed/>
                  <p:pic>
                    <p:nvPicPr>
                      <p:cNvPr id="12" name="Content Placeholder 11" descr="P of male = 1100 over 2500 = 0.44. P of vegetarian = 600 over 2500 = 0.24. P of male and vegetarian = 200 over 2500 = 0.0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8513" y="2258495"/>
                        <a:ext cx="3999675" cy="19092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ontent Placeholder 5"/>
          <p:cNvSpPr>
            <a:spLocks noGrp="1"/>
          </p:cNvSpPr>
          <p:nvPr>
            <p:ph sz="quarter" idx="17"/>
          </p:nvPr>
        </p:nvSpPr>
        <p:spPr>
          <a:xfrm>
            <a:off x="304800" y="4260850"/>
            <a:ext cx="8534400" cy="381000"/>
          </a:xfrm>
        </p:spPr>
        <p:txBody>
          <a:bodyPr/>
          <a:lstStyle/>
          <a:p>
            <a:r>
              <a:rPr lang="en-US" sz="2000" dirty="0">
                <a:latin typeface="Times New Roman" pitchFamily="18" charset="0"/>
              </a:rPr>
              <a:t>Using the addition rule, we obtain</a:t>
            </a:r>
          </a:p>
        </p:txBody>
      </p:sp>
      <p:graphicFrame>
        <p:nvGraphicFramePr>
          <p:cNvPr id="14" name="Content Placeholder 13" descr="P of male or vegetarian = P of male, + P of vegetarian, minus P of, male and vegetarian = 0.44 + 0.24 minus 0.08 = 0,60."/>
          <p:cNvGraphicFramePr>
            <a:graphicFrameLocks noGrp="1" noChangeAspect="1"/>
          </p:cNvGraphicFramePr>
          <p:nvPr>
            <p:ph sz="quarter" idx="16"/>
          </p:nvPr>
        </p:nvGraphicFramePr>
        <p:xfrm>
          <a:off x="576632" y="4725096"/>
          <a:ext cx="8166100" cy="711200"/>
        </p:xfrm>
        <a:graphic>
          <a:graphicData uri="http://schemas.openxmlformats.org/presentationml/2006/ole">
            <mc:AlternateContent xmlns:mc="http://schemas.openxmlformats.org/markup-compatibility/2006">
              <mc:Choice xmlns:v="urn:schemas-microsoft-com:vml" Requires="v">
                <p:oleObj spid="_x0000_s38944" name="Equation" r:id="rId5" imgW="8165880" imgH="711000" progId="Equation.DSMT4">
                  <p:embed/>
                </p:oleObj>
              </mc:Choice>
              <mc:Fallback>
                <p:oleObj name="Equation" r:id="rId5" imgW="8165880" imgH="711000" progId="Equation.DSMT4">
                  <p:embed/>
                  <p:pic>
                    <p:nvPicPr>
                      <p:cNvPr id="14" name="Content Placeholder 13" descr="P of male or vegetarian = P of male, + P of vegetarian, minus P of, male and vegetarian = 0.44 + 0.24 minus 0.08 = 0,6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6632" y="4725096"/>
                        <a:ext cx="8166100" cy="71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25</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sz="quarter" idx="16"/>
          </p:nvPr>
        </p:nvSpPr>
        <p:spPr/>
        <p:txBody>
          <a:bodyPr/>
          <a:lstStyle/>
          <a:p>
            <a:r>
              <a:rPr lang="en-US" dirty="0"/>
              <a:t>Suppose we draw one card from a standard deck. </a:t>
            </a:r>
          </a:p>
          <a:p>
            <a:endParaRPr lang="en-US" dirty="0"/>
          </a:p>
          <a:p>
            <a:pPr marL="457200" indent="-457200">
              <a:buFont typeface="Arial" panose="020B0604020202020204" pitchFamily="34" charset="0"/>
              <a:buChar char="•"/>
            </a:pPr>
            <a:r>
              <a:rPr lang="en-US" dirty="0"/>
              <a:t>What is the probability that we get a red card or a king?</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What is the probability that we get a queen or a king?</a:t>
            </a:r>
          </a:p>
        </p:txBody>
      </p:sp>
      <p:sp>
        <p:nvSpPr>
          <p:cNvPr id="4" name="Slide Number Placeholder 3"/>
          <p:cNvSpPr>
            <a:spLocks noGrp="1"/>
          </p:cNvSpPr>
          <p:nvPr>
            <p:ph type="sldNum" sz="quarter" idx="10"/>
          </p:nvPr>
        </p:nvSpPr>
        <p:spPr/>
        <p:txBody>
          <a:bodyPr/>
          <a:lstStyle/>
          <a:p>
            <a:fld id="{67B19427-F580-D146-B60E-4CADEE75497F}" type="slidenum">
              <a:rPr lang="en-US" smtClean="0"/>
              <a:pPr/>
              <a:t>26</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21255054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1"/>
            <a:ext cx="8534400" cy="951977"/>
          </a:xfrm>
        </p:spPr>
        <p:txBody>
          <a:bodyPr>
            <a:normAutofit fontScale="90000"/>
          </a:bodyPr>
          <a:lstStyle/>
          <a:p>
            <a:r>
              <a:rPr lang="en-US" dirty="0"/>
              <a:t>Addition Rule for Mutually Exclusive Events</a:t>
            </a:r>
          </a:p>
        </p:txBody>
      </p:sp>
      <p:sp>
        <p:nvSpPr>
          <p:cNvPr id="3" name="Content Placeholder 2"/>
          <p:cNvSpPr>
            <a:spLocks noGrp="1"/>
          </p:cNvSpPr>
          <p:nvPr>
            <p:ph sz="quarter" idx="16"/>
          </p:nvPr>
        </p:nvSpPr>
        <p:spPr>
          <a:xfrm>
            <a:off x="304800" y="2120030"/>
            <a:ext cx="8534400" cy="1689970"/>
          </a:xfrm>
        </p:spPr>
        <p:txBody>
          <a:bodyPr/>
          <a:lstStyle/>
          <a:p>
            <a:r>
              <a:rPr lang="en-US" b="1" dirty="0">
                <a:solidFill>
                  <a:schemeClr val="accent2"/>
                </a:solidFill>
              </a:rPr>
              <a:t>Addition Rule to Find the Probability of the Union of Mutually Exclusive Events</a:t>
            </a:r>
          </a:p>
          <a:p>
            <a:r>
              <a:rPr lang="en-US" dirty="0"/>
              <a:t>The probability of the union of two mutually exclusive events </a:t>
            </a:r>
            <a:r>
              <a:rPr lang="en-US" i="1" dirty="0"/>
              <a:t>A</a:t>
            </a:r>
            <a:r>
              <a:rPr lang="en-US" dirty="0"/>
              <a:t> and </a:t>
            </a:r>
            <a:r>
              <a:rPr lang="en-US" i="1" dirty="0"/>
              <a:t>B</a:t>
            </a:r>
            <a:r>
              <a:rPr lang="en-US" dirty="0"/>
              <a:t> is</a:t>
            </a:r>
          </a:p>
        </p:txBody>
      </p:sp>
      <p:graphicFrame>
        <p:nvGraphicFramePr>
          <p:cNvPr id="9" name="Content Placeholder 8" descr="P of, A or B = P of A + P of B."/>
          <p:cNvGraphicFramePr>
            <a:graphicFrameLocks noGrp="1" noChangeAspect="1"/>
          </p:cNvGraphicFramePr>
          <p:nvPr>
            <p:ph sz="quarter" idx="18"/>
          </p:nvPr>
        </p:nvGraphicFramePr>
        <p:xfrm>
          <a:off x="2667000" y="4216052"/>
          <a:ext cx="3452091" cy="438727"/>
        </p:xfrm>
        <a:graphic>
          <a:graphicData uri="http://schemas.openxmlformats.org/presentationml/2006/ole">
            <mc:AlternateContent xmlns:mc="http://schemas.openxmlformats.org/markup-compatibility/2006">
              <mc:Choice xmlns:v="urn:schemas-microsoft-com:vml" Requires="v">
                <p:oleObj spid="_x0000_s39952" name="Equation" r:id="rId3" imgW="3797280" imgH="482400" progId="Equation.DSMT4">
                  <p:embed/>
                </p:oleObj>
              </mc:Choice>
              <mc:Fallback>
                <p:oleObj name="Equation" r:id="rId3" imgW="3797280" imgH="482400" progId="Equation.DSMT4">
                  <p:embed/>
                  <p:pic>
                    <p:nvPicPr>
                      <p:cNvPr id="9" name="Content Placeholder 8" descr="P of, A or B = P of A + P of 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4216052"/>
                        <a:ext cx="3452091" cy="4387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27</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4-29</a:t>
            </a:r>
          </a:p>
        </p:txBody>
      </p:sp>
      <p:sp>
        <p:nvSpPr>
          <p:cNvPr id="3" name="Content Placeholder 2"/>
          <p:cNvSpPr>
            <a:spLocks noGrp="1"/>
          </p:cNvSpPr>
          <p:nvPr>
            <p:ph sz="quarter" idx="16"/>
          </p:nvPr>
        </p:nvSpPr>
        <p:spPr/>
        <p:txBody>
          <a:bodyPr/>
          <a:lstStyle/>
          <a:p>
            <a:r>
              <a:rPr lang="en-US" dirty="0"/>
              <a:t>A university president proposed that all students must take a course in ethics as a requirement for graduation. Three hundred faculty members and students from this university were asked about their opinion on this issue. The following table gives a two-way classification of the responses of these faculty members and students.</a:t>
            </a:r>
          </a:p>
          <a:p>
            <a:endParaRPr lang="en-US" dirty="0"/>
          </a:p>
          <a:p>
            <a:r>
              <a:rPr lang="en-US" dirty="0"/>
              <a:t>What is the probability that a randomly selected person from these 300 faculty members and students is in favor of the proposal or is neutral?</a:t>
            </a:r>
          </a:p>
        </p:txBody>
      </p:sp>
      <p:sp>
        <p:nvSpPr>
          <p:cNvPr id="4" name="Slide Number Placeholder 3"/>
          <p:cNvSpPr>
            <a:spLocks noGrp="1"/>
          </p:cNvSpPr>
          <p:nvPr>
            <p:ph type="sldNum" sz="quarter" idx="10"/>
          </p:nvPr>
        </p:nvSpPr>
        <p:spPr/>
        <p:txBody>
          <a:bodyPr/>
          <a:lstStyle/>
          <a:p>
            <a:fld id="{67B19427-F580-D146-B60E-4CADEE75497F}" type="slidenum">
              <a:rPr lang="en-US" smtClean="0"/>
              <a:pPr/>
              <a:t>28</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 4-29: Solution </a:t>
            </a:r>
            <a:r>
              <a:rPr lang="en-US" sz="2000" b="0" baseline="0" dirty="0"/>
              <a:t>(1 of 2)</a:t>
            </a:r>
          </a:p>
        </p:txBody>
      </p:sp>
      <p:sp>
        <p:nvSpPr>
          <p:cNvPr id="7" name="Content Placeholder 6"/>
          <p:cNvSpPr>
            <a:spLocks noGrp="1"/>
          </p:cNvSpPr>
          <p:nvPr>
            <p:ph sz="quarter" idx="16"/>
          </p:nvPr>
        </p:nvSpPr>
        <p:spPr>
          <a:xfrm>
            <a:off x="304800" y="1752600"/>
            <a:ext cx="8534400" cy="457200"/>
          </a:xfrm>
        </p:spPr>
        <p:txBody>
          <a:bodyPr/>
          <a:lstStyle/>
          <a:p>
            <a:r>
              <a:rPr lang="en-US" sz="2400" b="1" dirty="0"/>
              <a:t>Table 4.10 Two-Way Classification of Responses</a:t>
            </a:r>
          </a:p>
        </p:txBody>
      </p:sp>
      <p:graphicFrame>
        <p:nvGraphicFramePr>
          <p:cNvPr id="9" name="Content Placeholder 8" descr="Table is accessible to screenreaders"/>
          <p:cNvGraphicFramePr>
            <a:graphicFrameLocks noGrp="1"/>
          </p:cNvGraphicFramePr>
          <p:nvPr>
            <p:ph sz="quarter" idx="17"/>
          </p:nvPr>
        </p:nvGraphicFramePr>
        <p:xfrm>
          <a:off x="431075" y="2400822"/>
          <a:ext cx="7874725" cy="1828800"/>
        </p:xfrm>
        <a:graphic>
          <a:graphicData uri="http://schemas.openxmlformats.org/drawingml/2006/table">
            <a:tbl>
              <a:tblPr firstRow="1" bandRow="1">
                <a:tableStyleId>{2D5ABB26-0587-4C30-8999-92F81FD0307C}</a:tableStyleId>
              </a:tblPr>
              <a:tblGrid>
                <a:gridCol w="1574945">
                  <a:extLst>
                    <a:ext uri="{9D8B030D-6E8A-4147-A177-3AD203B41FA5}">
                      <a16:colId xmlns:a16="http://schemas.microsoft.com/office/drawing/2014/main" val="20000"/>
                    </a:ext>
                  </a:extLst>
                </a:gridCol>
                <a:gridCol w="1574945">
                  <a:extLst>
                    <a:ext uri="{9D8B030D-6E8A-4147-A177-3AD203B41FA5}">
                      <a16:colId xmlns:a16="http://schemas.microsoft.com/office/drawing/2014/main" val="20001"/>
                    </a:ext>
                  </a:extLst>
                </a:gridCol>
                <a:gridCol w="1574945">
                  <a:extLst>
                    <a:ext uri="{9D8B030D-6E8A-4147-A177-3AD203B41FA5}">
                      <a16:colId xmlns:a16="http://schemas.microsoft.com/office/drawing/2014/main" val="20002"/>
                    </a:ext>
                  </a:extLst>
                </a:gridCol>
                <a:gridCol w="1574945">
                  <a:extLst>
                    <a:ext uri="{9D8B030D-6E8A-4147-A177-3AD203B41FA5}">
                      <a16:colId xmlns:a16="http://schemas.microsoft.com/office/drawing/2014/main" val="20003"/>
                    </a:ext>
                  </a:extLst>
                </a:gridCol>
                <a:gridCol w="1574945">
                  <a:extLst>
                    <a:ext uri="{9D8B030D-6E8A-4147-A177-3AD203B41FA5}">
                      <a16:colId xmlns:a16="http://schemas.microsoft.com/office/drawing/2014/main" val="20004"/>
                    </a:ext>
                  </a:extLst>
                </a:gridCol>
              </a:tblGrid>
              <a:tr h="370840">
                <a:tc>
                  <a:txBody>
                    <a:bodyPr/>
                    <a:lstStyle/>
                    <a:p>
                      <a:r>
                        <a:rPr lang="en-US" sz="2400" baseline="0" dirty="0">
                          <a:solidFill>
                            <a:schemeClr val="accent1"/>
                          </a:solidFill>
                          <a:latin typeface="Times New Roman" pitchFamily="18" charset="0"/>
                        </a:rPr>
                        <a:t>Blank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2400" b="1" baseline="0" dirty="0">
                          <a:solidFill>
                            <a:schemeClr val="bg1"/>
                          </a:solidFill>
                          <a:latin typeface="Times New Roman" pitchFamily="18" charset="0"/>
                        </a:rPr>
                        <a:t>Favor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2400" b="1" baseline="0" dirty="0">
                          <a:solidFill>
                            <a:schemeClr val="bg1"/>
                          </a:solidFill>
                          <a:latin typeface="Times New Roman" pitchFamily="18" charset="0"/>
                        </a:rPr>
                        <a:t>Oppose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2400" b="1" baseline="0" dirty="0">
                          <a:solidFill>
                            <a:schemeClr val="bg1"/>
                          </a:solidFill>
                          <a:latin typeface="Times New Roman" pitchFamily="18" charset="0"/>
                        </a:rPr>
                        <a:t>Neutral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r>
                        <a:rPr lang="en-US" sz="2400" b="1" baseline="0" dirty="0">
                          <a:solidFill>
                            <a:schemeClr val="bg1"/>
                          </a:solidFill>
                          <a:latin typeface="Times New Roman" pitchFamily="18" charset="0"/>
                        </a:rPr>
                        <a:t>Total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370840">
                <a:tc>
                  <a:txBody>
                    <a:bodyPr/>
                    <a:lstStyle/>
                    <a:p>
                      <a:r>
                        <a:rPr lang="en-US" sz="2400" baseline="0" dirty="0">
                          <a:latin typeface="Times New Roman" pitchFamily="18" charset="0"/>
                        </a:rPr>
                        <a:t>Faculty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11125" indent="0" algn="ctr"/>
                      <a:r>
                        <a:rPr lang="en-US" sz="2400" baseline="0" dirty="0">
                          <a:latin typeface="Times New Roman" pitchFamily="18" charset="0"/>
                        </a:rPr>
                        <a:t>45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11125" indent="0" algn="ctr"/>
                      <a:r>
                        <a:rPr lang="en-US" sz="2400" baseline="0" dirty="0">
                          <a:latin typeface="Times New Roman" pitchFamily="18" charset="0"/>
                        </a:rPr>
                        <a:t>15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aseline="0" dirty="0">
                          <a:latin typeface="Times New Roman" pitchFamily="18" charset="0"/>
                        </a:rPr>
                        <a:t>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aseline="0" dirty="0">
                          <a:latin typeface="Times New Roman" pitchFamily="18" charset="0"/>
                        </a:rPr>
                        <a:t>70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a:txBody>
                    <a:bodyPr/>
                    <a:lstStyle/>
                    <a:p>
                      <a:r>
                        <a:rPr lang="en-US" sz="2400" baseline="0" dirty="0">
                          <a:latin typeface="Times New Roman" pitchFamily="18" charset="0"/>
                        </a:rPr>
                        <a:t>Student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11125" indent="0" algn="ctr"/>
                      <a:r>
                        <a:rPr lang="en-US" sz="2400" baseline="0" dirty="0">
                          <a:latin typeface="Times New Roman" pitchFamily="18" charset="0"/>
                        </a:rPr>
                        <a:t>90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aseline="0" dirty="0">
                          <a:latin typeface="Times New Roman" pitchFamily="18" charset="0"/>
                        </a:rPr>
                        <a:t>110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aseline="0" dirty="0">
                          <a:latin typeface="Times New Roman" pitchFamily="18" charset="0"/>
                        </a:rPr>
                        <a:t>30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aseline="0" dirty="0">
                          <a:latin typeface="Times New Roman" pitchFamily="18" charset="0"/>
                        </a:rPr>
                        <a:t>230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a:txBody>
                    <a:bodyPr/>
                    <a:lstStyle/>
                    <a:p>
                      <a:r>
                        <a:rPr lang="en-US" sz="2400" baseline="0" dirty="0">
                          <a:latin typeface="Times New Roman" pitchFamily="18" charset="0"/>
                        </a:rPr>
                        <a:t>Total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aseline="0" dirty="0">
                          <a:latin typeface="Times New Roman" pitchFamily="18" charset="0"/>
                        </a:rPr>
                        <a:t>135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aseline="0" dirty="0">
                          <a:latin typeface="Times New Roman" pitchFamily="18" charset="0"/>
                        </a:rPr>
                        <a:t>125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aseline="0" dirty="0">
                          <a:latin typeface="Times New Roman" pitchFamily="18" charset="0"/>
                        </a:rPr>
                        <a:t>40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aseline="0" dirty="0">
                          <a:latin typeface="Times New Roman" pitchFamily="18" charset="0"/>
                        </a:rPr>
                        <a:t>300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29</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
        <p:nvSpPr>
          <p:cNvPr id="3" name="TextBox 2">
            <a:extLst>
              <a:ext uri="{FF2B5EF4-FFF2-40B4-BE49-F238E27FC236}">
                <a16:creationId xmlns:a16="http://schemas.microsoft.com/office/drawing/2014/main" id="{86F3A365-9C6F-4F60-BD06-D0248FE6EBFE}"/>
              </a:ext>
            </a:extLst>
          </p:cNvPr>
          <p:cNvSpPr txBox="1"/>
          <p:nvPr/>
        </p:nvSpPr>
        <p:spPr>
          <a:xfrm>
            <a:off x="431075" y="4495800"/>
            <a:ext cx="8408125" cy="1661993"/>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What is the probability that a randomly selected person from these 300 faculty members and students is in favor of the proposal or is neutral?</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838199"/>
          </a:xfrm>
        </p:spPr>
        <p:txBody>
          <a:bodyPr/>
          <a:lstStyle/>
          <a:p>
            <a:r>
              <a:rPr lang="en-GB" dirty="0"/>
              <a:t>Example 4-18</a:t>
            </a:r>
            <a:endParaRPr lang="en-US" dirty="0"/>
          </a:p>
        </p:txBody>
      </p:sp>
      <p:sp>
        <p:nvSpPr>
          <p:cNvPr id="3" name="Content Placeholder 2"/>
          <p:cNvSpPr>
            <a:spLocks noGrp="1"/>
          </p:cNvSpPr>
          <p:nvPr>
            <p:ph sz="quarter" idx="16"/>
          </p:nvPr>
        </p:nvSpPr>
        <p:spPr>
          <a:xfrm>
            <a:off x="228600" y="1219200"/>
            <a:ext cx="8534400" cy="4419600"/>
          </a:xfrm>
        </p:spPr>
        <p:txBody>
          <a:bodyPr/>
          <a:lstStyle/>
          <a:p>
            <a:r>
              <a:rPr lang="en-US" dirty="0"/>
              <a:t>In a group of 2000 taxpayers, 400 have been audited by the I</a:t>
            </a:r>
            <a:r>
              <a:rPr lang="en-US" sz="100" dirty="0"/>
              <a:t> </a:t>
            </a:r>
            <a:r>
              <a:rPr lang="en-US" dirty="0"/>
              <a:t>R</a:t>
            </a:r>
            <a:r>
              <a:rPr lang="en-US" sz="100" dirty="0"/>
              <a:t> </a:t>
            </a:r>
            <a:r>
              <a:rPr lang="en-US" dirty="0"/>
              <a:t>S at least once.</a:t>
            </a:r>
          </a:p>
          <a:p>
            <a:r>
              <a:rPr lang="en-US" dirty="0"/>
              <a:t>If one taxpayer is randomly selected from this group, what are the two complementary events for this experiment, and what are their probabilities?</a:t>
            </a:r>
          </a:p>
        </p:txBody>
      </p:sp>
      <p:sp>
        <p:nvSpPr>
          <p:cNvPr id="4" name="Slide Number Placeholder 3"/>
          <p:cNvSpPr>
            <a:spLocks noGrp="1"/>
          </p:cNvSpPr>
          <p:nvPr>
            <p:ph type="sldNum" sz="quarter" idx="10"/>
          </p:nvPr>
        </p:nvSpPr>
        <p:spPr/>
        <p:txBody>
          <a:bodyPr/>
          <a:lstStyle/>
          <a:p>
            <a:fld id="{67B19427-F580-D146-B60E-4CADEE75497F}" type="slidenum">
              <a:rPr lang="en-US" smtClean="0"/>
              <a:pPr/>
              <a:t>3</a:t>
            </a:fld>
            <a:endParaRPr lang="en-US" dirty="0"/>
          </a:p>
        </p:txBody>
      </p:sp>
      <p:sp>
        <p:nvSpPr>
          <p:cNvPr id="6" name="Content Placeholder 2">
            <a:extLst>
              <a:ext uri="{FF2B5EF4-FFF2-40B4-BE49-F238E27FC236}">
                <a16:creationId xmlns:a16="http://schemas.microsoft.com/office/drawing/2014/main" id="{308D9E85-55BD-C747-A116-B597087F45E0}"/>
              </a:ext>
            </a:extLst>
          </p:cNvPr>
          <p:cNvSpPr txBox="1">
            <a:spLocks/>
          </p:cNvSpPr>
          <p:nvPr/>
        </p:nvSpPr>
        <p:spPr>
          <a:xfrm>
            <a:off x="609600" y="3352800"/>
            <a:ext cx="8534400" cy="457200"/>
          </a:xfrm>
          <a:prstGeom prst="rect">
            <a:avLst/>
          </a:prstGeom>
        </p:spPr>
        <p:txBody>
          <a:bodyPr/>
          <a:lstStyle>
            <a:lvl1pPr marL="0" indent="0" algn="l" defTabSz="914400" rtl="0" eaLnBrk="1" latinLnBrk="0" hangingPunct="1">
              <a:lnSpc>
                <a:spcPct val="90000"/>
              </a:lnSpc>
              <a:spcBef>
                <a:spcPts val="1000"/>
              </a:spcBef>
              <a:buFont typeface="Arial"/>
              <a:buNone/>
              <a:defRPr sz="2800" b="0" i="0" kern="1200">
                <a:solidFill>
                  <a:schemeClr val="tx1"/>
                </a:solidFill>
                <a:latin typeface="Times New Roman" charset="0"/>
                <a:ea typeface="Times New Roman" charset="0"/>
                <a:cs typeface="Times New Roman"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200" dirty="0">
                <a:latin typeface="Times New Roman" pitchFamily="18" charset="0"/>
              </a:rPr>
              <a:t>The two complementary events for this experiment are</a:t>
            </a:r>
          </a:p>
        </p:txBody>
      </p:sp>
      <p:graphicFrame>
        <p:nvGraphicFramePr>
          <p:cNvPr id="7" name="Content Placeholder 9" descr="A = the selected taxpayer has been audited by the I R S at least once. A bar = the selected taxpayer has never been audited by the I R S.">
            <a:extLst>
              <a:ext uri="{FF2B5EF4-FFF2-40B4-BE49-F238E27FC236}">
                <a16:creationId xmlns:a16="http://schemas.microsoft.com/office/drawing/2014/main" id="{BA510510-E90A-D541-8752-1B58B9CEBC19}"/>
              </a:ext>
            </a:extLst>
          </p:cNvPr>
          <p:cNvGraphicFramePr>
            <a:graphicFrameLocks noChangeAspect="1"/>
          </p:cNvGraphicFramePr>
          <p:nvPr>
            <p:extLst>
              <p:ext uri="{D42A27DB-BD31-4B8C-83A1-F6EECF244321}">
                <p14:modId xmlns:p14="http://schemas.microsoft.com/office/powerpoint/2010/main" val="2001012765"/>
              </p:ext>
            </p:extLst>
          </p:nvPr>
        </p:nvGraphicFramePr>
        <p:xfrm>
          <a:off x="1098550" y="3861322"/>
          <a:ext cx="7556500" cy="749300"/>
        </p:xfrm>
        <a:graphic>
          <a:graphicData uri="http://schemas.openxmlformats.org/presentationml/2006/ole">
            <mc:AlternateContent xmlns:mc="http://schemas.openxmlformats.org/markup-compatibility/2006">
              <mc:Choice xmlns:v="urn:schemas-microsoft-com:vml" Requires="v">
                <p:oleObj spid="_x0000_s100379" name="Equation" r:id="rId3" imgW="7556400" imgH="749160" progId="Equation.DSMT4">
                  <p:embed/>
                </p:oleObj>
              </mc:Choice>
              <mc:Fallback>
                <p:oleObj name="Equation" r:id="rId3" imgW="7556400" imgH="749160" progId="Equation.DSMT4">
                  <p:embed/>
                  <p:pic>
                    <p:nvPicPr>
                      <p:cNvPr id="10" name="Content Placeholder 9" descr="A = the selected taxpayer has been audited by the I R S at least once. A bar = the selected taxpayer has never been audited by the I R 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8550" y="3861322"/>
                        <a:ext cx="7556500" cy="749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Content Placeholder 5">
            <a:extLst>
              <a:ext uri="{FF2B5EF4-FFF2-40B4-BE49-F238E27FC236}">
                <a16:creationId xmlns:a16="http://schemas.microsoft.com/office/drawing/2014/main" id="{0D26391D-8D66-BC43-B05A-134DC16C051A}"/>
              </a:ext>
            </a:extLst>
          </p:cNvPr>
          <p:cNvSpPr txBox="1">
            <a:spLocks/>
          </p:cNvSpPr>
          <p:nvPr/>
        </p:nvSpPr>
        <p:spPr>
          <a:xfrm>
            <a:off x="609600" y="4786312"/>
            <a:ext cx="7010400" cy="395288"/>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200" dirty="0">
                <a:latin typeface="Times New Roman" pitchFamily="18" charset="0"/>
              </a:rPr>
              <a:t>The probabilities of the complementary events are</a:t>
            </a:r>
            <a:endParaRPr lang="en-US" sz="2200" dirty="0"/>
          </a:p>
        </p:txBody>
      </p:sp>
      <p:graphicFrame>
        <p:nvGraphicFramePr>
          <p:cNvPr id="9" name="Content Placeholder 3" descr="P of A = 400 over 2000 = 0.20 and P of A bar = 1600 over 2000 = 0.80.">
            <a:extLst>
              <a:ext uri="{FF2B5EF4-FFF2-40B4-BE49-F238E27FC236}">
                <a16:creationId xmlns:a16="http://schemas.microsoft.com/office/drawing/2014/main" id="{CAAA5AC1-9D34-114F-AA48-0378A5848B08}"/>
              </a:ext>
            </a:extLst>
          </p:cNvPr>
          <p:cNvGraphicFramePr>
            <a:graphicFrameLocks noChangeAspect="1"/>
          </p:cNvGraphicFramePr>
          <p:nvPr>
            <p:extLst>
              <p:ext uri="{D42A27DB-BD31-4B8C-83A1-F6EECF244321}">
                <p14:modId xmlns:p14="http://schemas.microsoft.com/office/powerpoint/2010/main" val="1091781619"/>
              </p:ext>
            </p:extLst>
          </p:nvPr>
        </p:nvGraphicFramePr>
        <p:xfrm>
          <a:off x="1600200" y="5334000"/>
          <a:ext cx="5207000" cy="673100"/>
        </p:xfrm>
        <a:graphic>
          <a:graphicData uri="http://schemas.openxmlformats.org/presentationml/2006/ole">
            <mc:AlternateContent xmlns:mc="http://schemas.openxmlformats.org/markup-compatibility/2006">
              <mc:Choice xmlns:v="urn:schemas-microsoft-com:vml" Requires="v">
                <p:oleObj spid="_x0000_s100380" name="Equation" r:id="rId5" imgW="5206680" imgH="672840" progId="Equation.DSMT4">
                  <p:embed/>
                </p:oleObj>
              </mc:Choice>
              <mc:Fallback>
                <p:oleObj name="Equation" r:id="rId5" imgW="5206680" imgH="672840" progId="Equation.DSMT4">
                  <p:embed/>
                  <p:pic>
                    <p:nvPicPr>
                      <p:cNvPr id="12" name="Content Placeholder 3" descr="P of A = 400 over 2000 = 0.20 and P of A bar = 1600 over 2000 = 0.8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0200" y="5334000"/>
                        <a:ext cx="5207000" cy="673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xmlns:a14="http://schemas.microsoft.com/office/drawing/2010/main">
        <mc:Choice Requires="a14">
          <p:sp>
            <p:nvSpPr>
              <p:cNvPr id="10" name="Content Placeholder 7">
                <a:extLst>
                  <a:ext uri="{FF2B5EF4-FFF2-40B4-BE49-F238E27FC236}">
                    <a16:creationId xmlns:a16="http://schemas.microsoft.com/office/drawing/2014/main" id="{BE657F48-C7AC-9949-9050-F1435638CBEF}"/>
                  </a:ext>
                </a:extLst>
              </p:cNvPr>
              <p:cNvSpPr txBox="1">
                <a:spLocks/>
              </p:cNvSpPr>
              <p:nvPr/>
            </p:nvSpPr>
            <p:spPr>
              <a:xfrm>
                <a:off x="993496" y="6350589"/>
                <a:ext cx="6242607" cy="529045"/>
              </a:xfrm>
              <a:prstGeom prst="rect">
                <a:avLst/>
              </a:prstGeom>
            </p:spPr>
            <p:txBody>
              <a:bodyPr/>
              <a:lstStyle>
                <a:lvl1pPr marL="228600" indent="-228600" algn="l" defTabSz="914400" rtl="0" eaLnBrk="1" latinLnBrk="0" hangingPunct="1">
                  <a:lnSpc>
                    <a:spcPct val="90000"/>
                  </a:lnSpc>
                  <a:spcBef>
                    <a:spcPts val="1000"/>
                  </a:spcBef>
                  <a:buFont typeface="Arial"/>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r>
                  <a:rPr lang="en-US" dirty="0">
                    <a:solidFill>
                      <a:schemeClr val="accent2"/>
                    </a:solidFill>
                    <a:latin typeface="Times New Roman" panose="02020603050405020304" pitchFamily="18" charset="0"/>
                  </a:rPr>
                  <a:t>Note: </a:t>
                </a:r>
                <a14:m>
                  <m:oMath xmlns:m="http://schemas.openxmlformats.org/officeDocument/2006/math">
                    <m:r>
                      <a:rPr lang="en-US" b="0" i="0" smtClean="0">
                        <a:latin typeface="Cambria Math" panose="02040503050406030204" pitchFamily="18" charset="0"/>
                      </a:rPr>
                      <m:t>0.8=</m:t>
                    </m:r>
                    <m:r>
                      <a:rPr lang="en-US" b="0" i="1" smtClean="0">
                        <a:latin typeface="Cambria Math" panose="02040503050406030204" pitchFamily="18" charset="0"/>
                      </a:rPr>
                      <m:t>𝑃</m:t>
                    </m:r>
                    <m:d>
                      <m:dPr>
                        <m:ctrlPr>
                          <a:rPr lang="en-US" b="0" i="1" smtClean="0">
                            <a:latin typeface="Cambria Math" panose="02040503050406030204" pitchFamily="18" charset="0"/>
                          </a:rPr>
                        </m:ctrlPr>
                      </m:dPr>
                      <m:e>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𝐴</m:t>
                            </m:r>
                          </m:e>
                        </m:acc>
                      </m:e>
                    </m:d>
                    <m:r>
                      <a:rPr lang="en-US" b="0" i="1" smtClean="0">
                        <a:latin typeface="Cambria Math" panose="02040503050406030204" pitchFamily="18" charset="0"/>
                      </a:rPr>
                      <m:t>=1−</m:t>
                    </m:r>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𝐴</m:t>
                        </m:r>
                      </m:e>
                    </m:d>
                    <m:r>
                      <a:rPr lang="en-US" b="0" i="1" smtClean="0">
                        <a:latin typeface="Cambria Math" panose="02040503050406030204" pitchFamily="18" charset="0"/>
                      </a:rPr>
                      <m:t>=1−0.2</m:t>
                    </m:r>
                  </m:oMath>
                </a14:m>
                <a:endParaRPr lang="en-US" b="0" dirty="0">
                  <a:latin typeface="Times New Roman" panose="02020603050405020304" pitchFamily="18" charset="0"/>
                </a:endParaRPr>
              </a:p>
              <a:p>
                <a:pPr marL="0" indent="0"/>
                <a:endParaRPr lang="en-US" dirty="0">
                  <a:latin typeface="Times New Roman" panose="02020603050405020304" pitchFamily="18" charset="0"/>
                </a:endParaRPr>
              </a:p>
            </p:txBody>
          </p:sp>
        </mc:Choice>
        <mc:Fallback xmlns="">
          <p:sp>
            <p:nvSpPr>
              <p:cNvPr id="10" name="Content Placeholder 7">
                <a:extLst>
                  <a:ext uri="{FF2B5EF4-FFF2-40B4-BE49-F238E27FC236}">
                    <a16:creationId xmlns:a16="http://schemas.microsoft.com/office/drawing/2014/main" id="{BE657F48-C7AC-9949-9050-F1435638CBEF}"/>
                  </a:ext>
                </a:extLst>
              </p:cNvPr>
              <p:cNvSpPr txBox="1">
                <a:spLocks noRot="1" noChangeAspect="1" noMove="1" noResize="1" noEditPoints="1" noAdjustHandles="1" noChangeArrowheads="1" noChangeShapeType="1" noTextEdit="1"/>
              </p:cNvSpPr>
              <p:nvPr/>
            </p:nvSpPr>
            <p:spPr>
              <a:xfrm>
                <a:off x="993496" y="6350589"/>
                <a:ext cx="6242607" cy="529045"/>
              </a:xfrm>
              <a:prstGeom prst="rect">
                <a:avLst/>
              </a:prstGeom>
              <a:blipFill>
                <a:blip r:embed="rId7"/>
                <a:stretch>
                  <a:fillRect l="-2033" t="-19048" b="-23810"/>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4-29: Solution </a:t>
            </a:r>
            <a:r>
              <a:rPr lang="en-GB" sz="2000" b="0" baseline="0" dirty="0"/>
              <a:t>(2 of 2)</a:t>
            </a:r>
            <a:endParaRPr lang="en-US" sz="2000" b="0" baseline="0" dirty="0"/>
          </a:p>
        </p:txBody>
      </p:sp>
      <p:sp>
        <p:nvSpPr>
          <p:cNvPr id="3" name="Content Placeholder 2"/>
          <p:cNvSpPr>
            <a:spLocks noGrp="1"/>
          </p:cNvSpPr>
          <p:nvPr>
            <p:ph sz="quarter" idx="16"/>
          </p:nvPr>
        </p:nvSpPr>
        <p:spPr>
          <a:xfrm>
            <a:off x="304800" y="1752600"/>
            <a:ext cx="8534400" cy="381000"/>
          </a:xfrm>
        </p:spPr>
        <p:txBody>
          <a:bodyPr/>
          <a:lstStyle/>
          <a:p>
            <a:pPr marL="457200" indent="-457200">
              <a:buClr>
                <a:schemeClr val="accent2"/>
              </a:buClr>
            </a:pPr>
            <a:r>
              <a:rPr lang="en-US" sz="2000" dirty="0">
                <a:latin typeface="Times New Roman" pitchFamily="18" charset="0"/>
              </a:rPr>
              <a:t>From the given information,</a:t>
            </a:r>
          </a:p>
        </p:txBody>
      </p:sp>
      <p:graphicFrame>
        <p:nvGraphicFramePr>
          <p:cNvPr id="12" name="Content Placeholder 11" descr="P in favor = 135 over 300 = 0.4500. P of neutral = 40 over 300 = 0.1333."/>
          <p:cNvGraphicFramePr>
            <a:graphicFrameLocks noGrp="1" noChangeAspect="1"/>
          </p:cNvGraphicFramePr>
          <p:nvPr>
            <p:ph sz="quarter" idx="16"/>
          </p:nvPr>
        </p:nvGraphicFramePr>
        <p:xfrm>
          <a:off x="1752078" y="2298526"/>
          <a:ext cx="3086100" cy="1320800"/>
        </p:xfrm>
        <a:graphic>
          <a:graphicData uri="http://schemas.openxmlformats.org/presentationml/2006/ole">
            <mc:AlternateContent xmlns:mc="http://schemas.openxmlformats.org/markup-compatibility/2006">
              <mc:Choice xmlns:v="urn:schemas-microsoft-com:vml" Requires="v">
                <p:oleObj spid="_x0000_s40991" name="Equation" r:id="rId3" imgW="3085920" imgH="1320480" progId="Equation.DSMT4">
                  <p:embed/>
                </p:oleObj>
              </mc:Choice>
              <mc:Fallback>
                <p:oleObj name="Equation" r:id="rId3" imgW="3085920" imgH="1320480" progId="Equation.DSMT4">
                  <p:embed/>
                  <p:pic>
                    <p:nvPicPr>
                      <p:cNvPr id="12" name="Content Placeholder 11" descr="P in favor = 135 over 300 = 0.4500. P of neutral = 40 over 300 = 0.13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078" y="2298526"/>
                        <a:ext cx="3086100" cy="1320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ontent Placeholder 5"/>
          <p:cNvSpPr>
            <a:spLocks noGrp="1"/>
          </p:cNvSpPr>
          <p:nvPr>
            <p:ph sz="quarter" idx="17"/>
          </p:nvPr>
        </p:nvSpPr>
        <p:spPr>
          <a:xfrm>
            <a:off x="304800" y="3733800"/>
            <a:ext cx="8534400" cy="381000"/>
          </a:xfrm>
        </p:spPr>
        <p:txBody>
          <a:bodyPr/>
          <a:lstStyle/>
          <a:p>
            <a:r>
              <a:rPr lang="en-US" sz="2000" dirty="0">
                <a:latin typeface="Times New Roman" pitchFamily="18" charset="0"/>
              </a:rPr>
              <a:t>Hence,</a:t>
            </a:r>
          </a:p>
        </p:txBody>
      </p:sp>
      <p:graphicFrame>
        <p:nvGraphicFramePr>
          <p:cNvPr id="14" name="Content Placeholder 13" descr="P of in favor or neutral = 0.4500 + 0.1333 = 0.5833."/>
          <p:cNvGraphicFramePr>
            <a:graphicFrameLocks noGrp="1" noChangeAspect="1"/>
          </p:cNvGraphicFramePr>
          <p:nvPr>
            <p:ph sz="quarter" idx="16"/>
          </p:nvPr>
        </p:nvGraphicFramePr>
        <p:xfrm>
          <a:off x="686670" y="4255718"/>
          <a:ext cx="5041900" cy="381000"/>
        </p:xfrm>
        <a:graphic>
          <a:graphicData uri="http://schemas.openxmlformats.org/presentationml/2006/ole">
            <mc:AlternateContent xmlns:mc="http://schemas.openxmlformats.org/markup-compatibility/2006">
              <mc:Choice xmlns:v="urn:schemas-microsoft-com:vml" Requires="v">
                <p:oleObj spid="_x0000_s40992" name="Equation" r:id="rId5" imgW="5041800" imgH="380880" progId="Equation.DSMT4">
                  <p:embed/>
                </p:oleObj>
              </mc:Choice>
              <mc:Fallback>
                <p:oleObj name="Equation" r:id="rId5" imgW="5041800" imgH="380880" progId="Equation.DSMT4">
                  <p:embed/>
                  <p:pic>
                    <p:nvPicPr>
                      <p:cNvPr id="14" name="Content Placeholder 13" descr="P of in favor or neutral = 0.4500 + 0.1333 = 0.583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6670" y="4255718"/>
                        <a:ext cx="50419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30</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5"/>
          <p:cNvSpPr txBox="1">
            <a:spLocks noGrp="1"/>
          </p:cNvSpPr>
          <p:nvPr>
            <p:ph type="title"/>
          </p:nvPr>
        </p:nvSpPr>
        <p:spPr>
          <a:xfrm>
            <a:off x="457200" y="-12"/>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solidFill>
                  <a:schemeClr val="accent1"/>
                </a:solidFill>
              </a:rPr>
              <a:t>Contingency Table Practice</a:t>
            </a:r>
            <a:endParaRPr dirty="0">
              <a:solidFill>
                <a:schemeClr val="accent1"/>
              </a:solidFill>
            </a:endParaRPr>
          </a:p>
        </p:txBody>
      </p:sp>
      <p:sp>
        <p:nvSpPr>
          <p:cNvPr id="148" name="Google Shape;148;p25"/>
          <p:cNvSpPr txBox="1">
            <a:spLocks noGrp="1"/>
          </p:cNvSpPr>
          <p:nvPr>
            <p:ph type="body" idx="1"/>
          </p:nvPr>
        </p:nvSpPr>
        <p:spPr>
          <a:xfrm>
            <a:off x="228600" y="1264450"/>
            <a:ext cx="8610600" cy="5007000"/>
          </a:xfrm>
          <a:prstGeom prst="rect">
            <a:avLst/>
          </a:prstGeom>
        </p:spPr>
        <p:txBody>
          <a:bodyPr spcFirstLastPara="1" wrap="square" lIns="91425" tIns="91425" rIns="91425" bIns="91425" anchor="t" anchorCtr="0">
            <a:noAutofit/>
          </a:bodyPr>
          <a:lstStyle/>
          <a:p>
            <a:pPr marL="0" lvl="0" indent="0" algn="l" rtl="0">
              <a:lnSpc>
                <a:spcPct val="115000"/>
              </a:lnSpc>
              <a:spcBef>
                <a:spcPts val="600"/>
              </a:spcBef>
              <a:spcAft>
                <a:spcPts val="0"/>
              </a:spcAft>
              <a:buNone/>
            </a:pPr>
            <a:r>
              <a:rPr lang="en" sz="2100" dirty="0">
                <a:solidFill>
                  <a:schemeClr val="accent1"/>
                </a:solidFill>
              </a:rPr>
              <a:t>What is the probability that a randomly sampled student thinks marijuana should be legalized </a:t>
            </a:r>
            <a:r>
              <a:rPr lang="en" sz="2100" u="sng" dirty="0">
                <a:solidFill>
                  <a:schemeClr val="accent1"/>
                </a:solidFill>
              </a:rPr>
              <a:t>or</a:t>
            </a:r>
            <a:r>
              <a:rPr lang="en" sz="2100" dirty="0">
                <a:solidFill>
                  <a:schemeClr val="accent1"/>
                </a:solidFill>
              </a:rPr>
              <a:t> they agree with their parents' political views?</a:t>
            </a:r>
            <a:endParaRPr sz="2100" dirty="0">
              <a:solidFill>
                <a:schemeClr val="accent1"/>
              </a:solidFill>
            </a:endParaRPr>
          </a:p>
          <a:p>
            <a:pPr marL="0" lvl="0" indent="0" algn="l" rtl="0">
              <a:lnSpc>
                <a:spcPct val="115000"/>
              </a:lnSpc>
              <a:spcBef>
                <a:spcPts val="600"/>
              </a:spcBef>
              <a:spcAft>
                <a:spcPts val="0"/>
              </a:spcAft>
              <a:buNone/>
            </a:pPr>
            <a:endParaRPr sz="2100" dirty="0">
              <a:solidFill>
                <a:srgbClr val="000000"/>
              </a:solidFill>
            </a:endParaRPr>
          </a:p>
          <a:p>
            <a:pPr marL="0" lvl="0" indent="0" algn="l" rtl="0">
              <a:lnSpc>
                <a:spcPct val="115000"/>
              </a:lnSpc>
              <a:spcBef>
                <a:spcPts val="600"/>
              </a:spcBef>
              <a:spcAft>
                <a:spcPts val="0"/>
              </a:spcAft>
              <a:buNone/>
            </a:pPr>
            <a:endParaRPr sz="2100" dirty="0">
              <a:solidFill>
                <a:srgbClr val="000000"/>
              </a:solidFill>
            </a:endParaRPr>
          </a:p>
          <a:p>
            <a:pPr marL="0" lvl="0" indent="0" algn="l" rtl="0">
              <a:lnSpc>
                <a:spcPct val="115000"/>
              </a:lnSpc>
              <a:spcBef>
                <a:spcPts val="600"/>
              </a:spcBef>
              <a:spcAft>
                <a:spcPts val="0"/>
              </a:spcAft>
              <a:buNone/>
            </a:pPr>
            <a:endParaRPr sz="2100" dirty="0">
              <a:solidFill>
                <a:srgbClr val="000000"/>
              </a:solidFill>
            </a:endParaRPr>
          </a:p>
          <a:p>
            <a:pPr marL="0" lvl="0" indent="0" algn="l" rtl="0">
              <a:lnSpc>
                <a:spcPct val="115000"/>
              </a:lnSpc>
              <a:spcBef>
                <a:spcPts val="600"/>
              </a:spcBef>
              <a:spcAft>
                <a:spcPts val="0"/>
              </a:spcAft>
              <a:buNone/>
            </a:pPr>
            <a:endParaRPr sz="2100" dirty="0">
              <a:solidFill>
                <a:srgbClr val="000000"/>
              </a:solidFill>
            </a:endParaRPr>
          </a:p>
          <a:p>
            <a:pPr marL="0" lvl="0" indent="0">
              <a:lnSpc>
                <a:spcPct val="115000"/>
              </a:lnSpc>
              <a:buNone/>
            </a:pPr>
            <a:endParaRPr lang="en" sz="2100" dirty="0">
              <a:solidFill>
                <a:srgbClr val="000000"/>
              </a:solidFill>
            </a:endParaRPr>
          </a:p>
        </p:txBody>
      </p:sp>
      <p:pic>
        <p:nvPicPr>
          <p:cNvPr id="149" name="Google Shape;149;p25"/>
          <p:cNvPicPr preferRelativeResize="0"/>
          <p:nvPr/>
        </p:nvPicPr>
        <p:blipFill>
          <a:blip r:embed="rId3">
            <a:alphaModFix/>
          </a:blip>
          <a:stretch>
            <a:fillRect/>
          </a:stretch>
        </p:blipFill>
        <p:spPr>
          <a:xfrm>
            <a:off x="1490924" y="2468350"/>
            <a:ext cx="5232676" cy="1597050"/>
          </a:xfrm>
          <a:prstGeom prst="rect">
            <a:avLst/>
          </a:prstGeom>
          <a:noFill/>
          <a:ln>
            <a:noFill/>
          </a:ln>
        </p:spPr>
      </p:pic>
    </p:spTree>
    <p:extLst>
      <p:ext uri="{BB962C8B-B14F-4D97-AF65-F5344CB8AC3E}">
        <p14:creationId xmlns:p14="http://schemas.microsoft.com/office/powerpoint/2010/main" val="12737394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6"/>
          <p:cNvSpPr txBox="1">
            <a:spLocks noGrp="1"/>
          </p:cNvSpPr>
          <p:nvPr>
            <p:ph type="title"/>
          </p:nvPr>
        </p:nvSpPr>
        <p:spPr>
          <a:xfrm>
            <a:off x="457200" y="-12"/>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solidFill>
                  <a:schemeClr val="accent1"/>
                </a:solidFill>
              </a:rPr>
              <a:t>Practice</a:t>
            </a:r>
            <a:endParaRPr>
              <a:solidFill>
                <a:schemeClr val="accent1"/>
              </a:solidFill>
            </a:endParaRPr>
          </a:p>
        </p:txBody>
      </p:sp>
      <p:sp>
        <p:nvSpPr>
          <p:cNvPr id="155" name="Google Shape;155;p26"/>
          <p:cNvSpPr txBox="1">
            <a:spLocks noGrp="1"/>
          </p:cNvSpPr>
          <p:nvPr>
            <p:ph type="body" idx="1"/>
          </p:nvPr>
        </p:nvSpPr>
        <p:spPr>
          <a:xfrm>
            <a:off x="228600" y="1295400"/>
            <a:ext cx="8382000" cy="5007000"/>
          </a:xfrm>
          <a:prstGeom prst="rect">
            <a:avLst/>
          </a:prstGeom>
        </p:spPr>
        <p:txBody>
          <a:bodyPr spcFirstLastPara="1" wrap="square" lIns="91425" tIns="91425" rIns="91425" bIns="91425" anchor="t" anchorCtr="0">
            <a:noAutofit/>
          </a:bodyPr>
          <a:lstStyle/>
          <a:p>
            <a:pPr marL="0" lvl="0" indent="0" algn="l" rtl="0">
              <a:lnSpc>
                <a:spcPct val="115000"/>
              </a:lnSpc>
              <a:spcBef>
                <a:spcPts val="600"/>
              </a:spcBef>
              <a:spcAft>
                <a:spcPts val="0"/>
              </a:spcAft>
              <a:buNone/>
            </a:pPr>
            <a:r>
              <a:rPr lang="en" sz="2100" dirty="0">
                <a:solidFill>
                  <a:schemeClr val="accent1"/>
                </a:solidFill>
              </a:rPr>
              <a:t>What is the probability that a randomly sampled student thinks marijuana should be legalized </a:t>
            </a:r>
            <a:r>
              <a:rPr lang="en" sz="2100" u="sng" dirty="0">
                <a:solidFill>
                  <a:schemeClr val="accent1"/>
                </a:solidFill>
              </a:rPr>
              <a:t>or</a:t>
            </a:r>
            <a:r>
              <a:rPr lang="en" sz="2100" dirty="0">
                <a:solidFill>
                  <a:schemeClr val="accent1"/>
                </a:solidFill>
              </a:rPr>
              <a:t> they agree with their parents' political views?</a:t>
            </a:r>
            <a:endParaRPr sz="2100" dirty="0">
              <a:solidFill>
                <a:schemeClr val="accent1"/>
              </a:solidFill>
            </a:endParaRPr>
          </a:p>
          <a:p>
            <a:pPr marL="0" lvl="0" indent="0" algn="l" rtl="0">
              <a:lnSpc>
                <a:spcPct val="115000"/>
              </a:lnSpc>
              <a:spcBef>
                <a:spcPts val="600"/>
              </a:spcBef>
              <a:spcAft>
                <a:spcPts val="0"/>
              </a:spcAft>
              <a:buNone/>
            </a:pPr>
            <a:endParaRPr sz="2100" dirty="0">
              <a:solidFill>
                <a:srgbClr val="000000"/>
              </a:solidFill>
            </a:endParaRPr>
          </a:p>
          <a:p>
            <a:pPr marL="0" lvl="0" indent="0" algn="l" rtl="0">
              <a:lnSpc>
                <a:spcPct val="115000"/>
              </a:lnSpc>
              <a:spcBef>
                <a:spcPts val="600"/>
              </a:spcBef>
              <a:spcAft>
                <a:spcPts val="0"/>
              </a:spcAft>
              <a:buNone/>
            </a:pPr>
            <a:endParaRPr sz="2100" dirty="0">
              <a:solidFill>
                <a:srgbClr val="000000"/>
              </a:solidFill>
            </a:endParaRPr>
          </a:p>
          <a:p>
            <a:pPr marL="0" lvl="0" indent="0" algn="l" rtl="0">
              <a:lnSpc>
                <a:spcPct val="115000"/>
              </a:lnSpc>
              <a:spcBef>
                <a:spcPts val="600"/>
              </a:spcBef>
              <a:spcAft>
                <a:spcPts val="0"/>
              </a:spcAft>
              <a:buNone/>
            </a:pPr>
            <a:endParaRPr sz="2100" dirty="0">
              <a:solidFill>
                <a:srgbClr val="000000"/>
              </a:solidFill>
            </a:endParaRPr>
          </a:p>
          <a:p>
            <a:pPr marL="0" lvl="0" indent="0" algn="l" rtl="0">
              <a:lnSpc>
                <a:spcPct val="115000"/>
              </a:lnSpc>
              <a:spcBef>
                <a:spcPts val="600"/>
              </a:spcBef>
              <a:spcAft>
                <a:spcPts val="0"/>
              </a:spcAft>
              <a:buNone/>
            </a:pPr>
            <a:endParaRPr sz="2100" dirty="0">
              <a:solidFill>
                <a:srgbClr val="000000"/>
              </a:solidFill>
            </a:endParaRPr>
          </a:p>
          <a:p>
            <a:pPr marL="0" lvl="0" indent="0">
              <a:lnSpc>
                <a:spcPct val="115000"/>
              </a:lnSpc>
              <a:buNone/>
            </a:pPr>
            <a:endParaRPr lang="en-US" sz="2100" dirty="0">
              <a:solidFill>
                <a:srgbClr val="000000"/>
              </a:solidFill>
            </a:endParaRPr>
          </a:p>
          <a:p>
            <a:pPr marL="0" lvl="0" indent="0">
              <a:lnSpc>
                <a:spcPct val="115000"/>
              </a:lnSpc>
              <a:buNone/>
            </a:pPr>
            <a:r>
              <a:rPr lang="en-US" sz="2100" dirty="0">
                <a:solidFill>
                  <a:srgbClr val="000000"/>
                </a:solidFill>
              </a:rPr>
              <a:t>(a) (36 + 40 - 78) / 165</a:t>
            </a:r>
          </a:p>
          <a:p>
            <a:pPr marL="0" lvl="0" indent="0">
              <a:lnSpc>
                <a:spcPct val="115000"/>
              </a:lnSpc>
              <a:buNone/>
            </a:pPr>
            <a:r>
              <a:rPr lang="en-US" sz="2100" dirty="0">
                <a:solidFill>
                  <a:schemeClr val="accent2"/>
                </a:solidFill>
              </a:rPr>
              <a:t>(b) (114 + 118 - 78) / 165</a:t>
            </a:r>
          </a:p>
          <a:p>
            <a:pPr marL="0" lvl="0" indent="0">
              <a:lnSpc>
                <a:spcPct val="115000"/>
              </a:lnSpc>
              <a:buNone/>
            </a:pPr>
            <a:r>
              <a:rPr lang="en-US" sz="2100" dirty="0">
                <a:solidFill>
                  <a:schemeClr val="accent2"/>
                </a:solidFill>
              </a:rPr>
              <a:t>(c) (36 + 40 + 78)  / 165</a:t>
            </a:r>
          </a:p>
        </p:txBody>
      </p:sp>
      <p:pic>
        <p:nvPicPr>
          <p:cNvPr id="156" name="Google Shape;156;p26"/>
          <p:cNvPicPr preferRelativeResize="0"/>
          <p:nvPr/>
        </p:nvPicPr>
        <p:blipFill>
          <a:blip r:embed="rId3">
            <a:alphaModFix/>
          </a:blip>
          <a:stretch>
            <a:fillRect/>
          </a:stretch>
        </p:blipFill>
        <p:spPr>
          <a:xfrm>
            <a:off x="1490924" y="2468350"/>
            <a:ext cx="5232676" cy="1597050"/>
          </a:xfrm>
          <a:prstGeom prst="rect">
            <a:avLst/>
          </a:prstGeom>
          <a:noFill/>
          <a:ln>
            <a:noFill/>
          </a:ln>
        </p:spPr>
      </p:pic>
    </p:spTree>
    <p:extLst>
      <p:ext uri="{BB962C8B-B14F-4D97-AF65-F5344CB8AC3E}">
        <p14:creationId xmlns:p14="http://schemas.microsoft.com/office/powerpoint/2010/main" val="8480818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4-30</a:t>
            </a:r>
          </a:p>
        </p:txBody>
      </p:sp>
      <p:sp>
        <p:nvSpPr>
          <p:cNvPr id="3" name="Content Placeholder 2"/>
          <p:cNvSpPr>
            <a:spLocks noGrp="1"/>
          </p:cNvSpPr>
          <p:nvPr>
            <p:ph sz="quarter" idx="16"/>
          </p:nvPr>
        </p:nvSpPr>
        <p:spPr/>
        <p:txBody>
          <a:bodyPr/>
          <a:lstStyle/>
          <a:p>
            <a:r>
              <a:rPr lang="en-GB" dirty="0"/>
              <a:t>Consider the experiment of rolling a die once. What is the probability that a number less than 3 or a number greater than 4 is obtained?</a:t>
            </a:r>
            <a:endParaRPr lang="en-US" dirty="0"/>
          </a:p>
        </p:txBody>
      </p:sp>
      <p:sp>
        <p:nvSpPr>
          <p:cNvPr id="4" name="Slide Number Placeholder 3"/>
          <p:cNvSpPr>
            <a:spLocks noGrp="1"/>
          </p:cNvSpPr>
          <p:nvPr>
            <p:ph type="sldNum" sz="quarter" idx="10"/>
          </p:nvPr>
        </p:nvSpPr>
        <p:spPr/>
        <p:txBody>
          <a:bodyPr/>
          <a:lstStyle/>
          <a:p>
            <a:fld id="{67B19427-F580-D146-B60E-4CADEE75497F}" type="slidenum">
              <a:rPr lang="en-US" smtClean="0"/>
              <a:pPr/>
              <a:t>33</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4-30: Solution </a:t>
            </a:r>
            <a:r>
              <a:rPr lang="en-US" sz="2000" b="0" baseline="0" dirty="0"/>
              <a:t>(1 of 2)</a:t>
            </a:r>
          </a:p>
        </p:txBody>
      </p:sp>
      <p:sp>
        <p:nvSpPr>
          <p:cNvPr id="3" name="Content Placeholder 2"/>
          <p:cNvSpPr>
            <a:spLocks noGrp="1"/>
          </p:cNvSpPr>
          <p:nvPr>
            <p:ph sz="quarter" idx="16"/>
          </p:nvPr>
        </p:nvSpPr>
        <p:spPr>
          <a:xfrm>
            <a:off x="304800" y="1752600"/>
            <a:ext cx="8534400" cy="2057400"/>
          </a:xfrm>
        </p:spPr>
        <p:txBody>
          <a:bodyPr/>
          <a:lstStyle/>
          <a:p>
            <a:r>
              <a:rPr lang="en-US" sz="2400" dirty="0"/>
              <a:t>Here, the event a number less than 3 is obtained happens if either 1 or 2 is rolled on the die, and the event a number greater than 4 is obtained happens if either 5 or 6 is rolled on the die. Thus, these two events are mutually exclusive as they do not have any common outcome and cannot happen together. Hence, their joint probability is zero.</a:t>
            </a:r>
          </a:p>
        </p:txBody>
      </p:sp>
      <p:graphicFrame>
        <p:nvGraphicFramePr>
          <p:cNvPr id="9" name="Content Placeholder 8" descr="P of, a number less than 3 is obtained = 2 over 6. P of, a number greater than 4 is obtained = 2 over 6."/>
          <p:cNvGraphicFramePr>
            <a:graphicFrameLocks noGrp="1" noChangeAspect="1"/>
          </p:cNvGraphicFramePr>
          <p:nvPr>
            <p:ph sz="quarter" idx="17"/>
          </p:nvPr>
        </p:nvGraphicFramePr>
        <p:xfrm>
          <a:off x="1600200" y="4038600"/>
          <a:ext cx="5646295" cy="1524000"/>
        </p:xfrm>
        <a:graphic>
          <a:graphicData uri="http://schemas.openxmlformats.org/presentationml/2006/ole">
            <mc:AlternateContent xmlns:mc="http://schemas.openxmlformats.org/markup-compatibility/2006">
              <mc:Choice xmlns:v="urn:schemas-microsoft-com:vml" Requires="v">
                <p:oleObj spid="_x0000_s42000" name="Equation" r:id="rId3" imgW="5740200" imgH="1549080" progId="Equation.DSMT4">
                  <p:embed/>
                </p:oleObj>
              </mc:Choice>
              <mc:Fallback>
                <p:oleObj name="Equation" r:id="rId3" imgW="5740200" imgH="1549080" progId="Equation.DSMT4">
                  <p:embed/>
                  <p:pic>
                    <p:nvPicPr>
                      <p:cNvPr id="9" name="Content Placeholder 8" descr="P of, a number less than 3 is obtained = 2 over 6. P of, a number greater than 4 is obtained = 2 over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4038600"/>
                        <a:ext cx="5646295"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34</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4-30: Solution </a:t>
            </a:r>
            <a:r>
              <a:rPr lang="en-US" sz="2000" b="0" baseline="0" dirty="0"/>
              <a:t>(2 of 2)</a:t>
            </a:r>
          </a:p>
        </p:txBody>
      </p:sp>
      <p:sp>
        <p:nvSpPr>
          <p:cNvPr id="3" name="Content Placeholder 2"/>
          <p:cNvSpPr>
            <a:spLocks noGrp="1"/>
          </p:cNvSpPr>
          <p:nvPr>
            <p:ph sz="quarter" idx="16"/>
          </p:nvPr>
        </p:nvSpPr>
        <p:spPr>
          <a:xfrm>
            <a:off x="304800" y="1752600"/>
            <a:ext cx="8534400" cy="457200"/>
          </a:xfrm>
        </p:spPr>
        <p:txBody>
          <a:bodyPr/>
          <a:lstStyle/>
          <a:p>
            <a:r>
              <a:rPr lang="en-US" sz="2400" dirty="0"/>
              <a:t>The probability of the union of these two events is:</a:t>
            </a:r>
          </a:p>
        </p:txBody>
      </p:sp>
      <p:graphicFrame>
        <p:nvGraphicFramePr>
          <p:cNvPr id="9" name="Content Placeholder 8" descr="P of, a number less than 3 is obtained or a number greater than 4 is obtained = 2 over 6, + 2 over 6 = 0.6667."/>
          <p:cNvGraphicFramePr>
            <a:graphicFrameLocks noGrp="1" noChangeAspect="1"/>
          </p:cNvGraphicFramePr>
          <p:nvPr>
            <p:ph sz="quarter" idx="17"/>
          </p:nvPr>
        </p:nvGraphicFramePr>
        <p:xfrm>
          <a:off x="511906" y="2514600"/>
          <a:ext cx="8120189" cy="519836"/>
        </p:xfrm>
        <a:graphic>
          <a:graphicData uri="http://schemas.openxmlformats.org/presentationml/2006/ole">
            <mc:AlternateContent xmlns:mc="http://schemas.openxmlformats.org/markup-compatibility/2006">
              <mc:Choice xmlns:v="urn:schemas-microsoft-com:vml" Requires="v">
                <p:oleObj spid="_x0000_s43024" name="Equation" r:id="rId3" imgW="11505960" imgH="736560" progId="Equation.DSMT4">
                  <p:embed/>
                </p:oleObj>
              </mc:Choice>
              <mc:Fallback>
                <p:oleObj name="Equation" r:id="rId3" imgW="11505960" imgH="736560" progId="Equation.DSMT4">
                  <p:embed/>
                  <p:pic>
                    <p:nvPicPr>
                      <p:cNvPr id="9" name="Content Placeholder 8" descr="P of, a number less than 3 is obtained or a number greater than 4 is obtained = 2 over 6, + 2 over 6 = 0.666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1906" y="2514600"/>
                        <a:ext cx="8120189" cy="5198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35</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204" y="499704"/>
            <a:ext cx="8534400" cy="838199"/>
          </a:xfrm>
        </p:spPr>
        <p:txBody>
          <a:bodyPr/>
          <a:lstStyle/>
          <a:p>
            <a:r>
              <a:rPr lang="en-GB" dirty="0"/>
              <a:t>Example 4-19</a:t>
            </a:r>
            <a:endParaRPr lang="en-US" dirty="0"/>
          </a:p>
        </p:txBody>
      </p:sp>
      <p:sp>
        <p:nvSpPr>
          <p:cNvPr id="3" name="Content Placeholder 2"/>
          <p:cNvSpPr>
            <a:spLocks noGrp="1"/>
          </p:cNvSpPr>
          <p:nvPr>
            <p:ph sz="quarter" idx="16"/>
          </p:nvPr>
        </p:nvSpPr>
        <p:spPr>
          <a:xfrm>
            <a:off x="358523" y="1091798"/>
            <a:ext cx="8534400" cy="1782599"/>
          </a:xfrm>
        </p:spPr>
        <p:txBody>
          <a:bodyPr/>
          <a:lstStyle/>
          <a:p>
            <a:r>
              <a:rPr lang="en-US" sz="2000" dirty="0"/>
              <a:t>Of the 500 adults surveyed, 325 drink coffee with sugar. Let </a:t>
            </a:r>
            <a:r>
              <a:rPr lang="en-US" sz="2000" i="1" dirty="0"/>
              <a:t>A</a:t>
            </a:r>
            <a:r>
              <a:rPr lang="en-US" sz="2000" dirty="0"/>
              <a:t> be the event that this adult drinks coffee with sugar. </a:t>
            </a:r>
          </a:p>
          <a:p>
            <a:r>
              <a:rPr lang="en-US" sz="2000" dirty="0"/>
              <a:t>What is the complement of event </a:t>
            </a:r>
            <a:r>
              <a:rPr lang="en-US" sz="2000" i="1" dirty="0"/>
              <a:t>A</a:t>
            </a:r>
            <a:r>
              <a:rPr lang="en-US" sz="2000" dirty="0"/>
              <a:t>?</a:t>
            </a:r>
          </a:p>
          <a:p>
            <a:r>
              <a:rPr lang="en-US" sz="2000" dirty="0"/>
              <a:t>What are the probabilities of the two events?</a:t>
            </a:r>
          </a:p>
          <a:p>
            <a:r>
              <a:rPr lang="en-US" sz="2000" dirty="0">
                <a:latin typeface="Times New Roman" pitchFamily="18" charset="0"/>
              </a:rPr>
              <a:t>The two complementary events for this experiment are</a:t>
            </a:r>
          </a:p>
        </p:txBody>
      </p:sp>
      <p:graphicFrame>
        <p:nvGraphicFramePr>
          <p:cNvPr id="19" name="Content Placeholder 18" descr="A = the selected adult drinks coffee with sugar. A bar = the selected adult drinks coffee without sugar."/>
          <p:cNvGraphicFramePr>
            <a:graphicFrameLocks noGrp="1" noChangeAspect="1"/>
          </p:cNvGraphicFramePr>
          <p:nvPr>
            <p:ph sz="quarter" idx="16"/>
            <p:extLst>
              <p:ext uri="{D42A27DB-BD31-4B8C-83A1-F6EECF244321}">
                <p14:modId xmlns:p14="http://schemas.microsoft.com/office/powerpoint/2010/main" val="1894937258"/>
              </p:ext>
            </p:extLst>
          </p:nvPr>
        </p:nvGraphicFramePr>
        <p:xfrm>
          <a:off x="844191" y="3118182"/>
          <a:ext cx="5247914" cy="659041"/>
        </p:xfrm>
        <a:graphic>
          <a:graphicData uri="http://schemas.openxmlformats.org/presentationml/2006/ole">
            <mc:AlternateContent xmlns:mc="http://schemas.openxmlformats.org/markup-compatibility/2006">
              <mc:Choice xmlns:v="urn:schemas-microsoft-com:vml" Requires="v">
                <p:oleObj spid="_x0000_s19532" name="Equation" r:id="rId3" imgW="5460840" imgH="685800" progId="Equation.DSMT4">
                  <p:embed/>
                </p:oleObj>
              </mc:Choice>
              <mc:Fallback>
                <p:oleObj name="Equation" r:id="rId3" imgW="5460840" imgH="685800" progId="Equation.DSMT4">
                  <p:embed/>
                  <p:pic>
                    <p:nvPicPr>
                      <p:cNvPr id="19" name="Content Placeholder 18" descr="A = the selected adult drinks coffee with sugar. A bar = the selected adult drinks coffee without sug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4191" y="3118182"/>
                        <a:ext cx="5247914" cy="6590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Content Placeholder 6"/>
          <p:cNvSpPr>
            <a:spLocks noGrp="1"/>
          </p:cNvSpPr>
          <p:nvPr>
            <p:ph sz="quarter" idx="18"/>
          </p:nvPr>
        </p:nvSpPr>
        <p:spPr>
          <a:xfrm>
            <a:off x="305074" y="3872712"/>
            <a:ext cx="8534400" cy="394648"/>
          </a:xfrm>
        </p:spPr>
        <p:txBody>
          <a:bodyPr/>
          <a:lstStyle/>
          <a:p>
            <a:r>
              <a:rPr lang="en-US" sz="2000" dirty="0"/>
              <a:t>The probabilities of the complementary events are</a:t>
            </a:r>
          </a:p>
        </p:txBody>
      </p:sp>
      <p:graphicFrame>
        <p:nvGraphicFramePr>
          <p:cNvPr id="21" name="Content Placeholder 2" descr="P of A = 325 over 500 = 0.65."/>
          <p:cNvGraphicFramePr>
            <a:graphicFrameLocks noGrp="1" noChangeAspect="1"/>
          </p:cNvGraphicFramePr>
          <p:nvPr>
            <p:ph sz="quarter" idx="16"/>
            <p:extLst>
              <p:ext uri="{D42A27DB-BD31-4B8C-83A1-F6EECF244321}">
                <p14:modId xmlns:p14="http://schemas.microsoft.com/office/powerpoint/2010/main" val="1194896023"/>
              </p:ext>
            </p:extLst>
          </p:nvPr>
        </p:nvGraphicFramePr>
        <p:xfrm>
          <a:off x="1131522" y="4324698"/>
          <a:ext cx="1841500" cy="635000"/>
        </p:xfrm>
        <a:graphic>
          <a:graphicData uri="http://schemas.openxmlformats.org/presentationml/2006/ole">
            <mc:AlternateContent xmlns:mc="http://schemas.openxmlformats.org/markup-compatibility/2006">
              <mc:Choice xmlns:v="urn:schemas-microsoft-com:vml" Requires="v">
                <p:oleObj spid="_x0000_s19533" name="Equation" r:id="rId5" imgW="1841400" imgH="634680" progId="Equation.DSMT4">
                  <p:embed/>
                </p:oleObj>
              </mc:Choice>
              <mc:Fallback>
                <p:oleObj name="Equation" r:id="rId5" imgW="1841400" imgH="634680" progId="Equation.DSMT4">
                  <p:embed/>
                  <p:pic>
                    <p:nvPicPr>
                      <p:cNvPr id="21" name="Content Placeholder 2" descr="P of A = 325 over 500 = 0.6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1522" y="4324698"/>
                        <a:ext cx="1841500" cy="63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Content Placeholder 7"/>
          <p:cNvSpPr>
            <a:spLocks noGrp="1"/>
          </p:cNvSpPr>
          <p:nvPr>
            <p:ph sz="quarter" idx="19"/>
          </p:nvPr>
        </p:nvSpPr>
        <p:spPr>
          <a:xfrm>
            <a:off x="3125422" y="4438476"/>
            <a:ext cx="609600" cy="381000"/>
          </a:xfrm>
        </p:spPr>
        <p:txBody>
          <a:bodyPr/>
          <a:lstStyle/>
          <a:p>
            <a:r>
              <a:rPr lang="en-US" sz="2000" dirty="0"/>
              <a:t>and</a:t>
            </a:r>
          </a:p>
        </p:txBody>
      </p:sp>
      <p:graphicFrame>
        <p:nvGraphicFramePr>
          <p:cNvPr id="23" name="Content Placeholder 3" descr="P of A = 175 over 500 = 0.35."/>
          <p:cNvGraphicFramePr>
            <a:graphicFrameLocks noGrp="1" noChangeAspect="1"/>
          </p:cNvGraphicFramePr>
          <p:nvPr>
            <p:ph sz="quarter" idx="16"/>
            <p:extLst>
              <p:ext uri="{D42A27DB-BD31-4B8C-83A1-F6EECF244321}">
                <p14:modId xmlns:p14="http://schemas.microsoft.com/office/powerpoint/2010/main" val="1347190433"/>
              </p:ext>
            </p:extLst>
          </p:nvPr>
        </p:nvGraphicFramePr>
        <p:xfrm>
          <a:off x="3822704" y="4306798"/>
          <a:ext cx="1841500" cy="635000"/>
        </p:xfrm>
        <a:graphic>
          <a:graphicData uri="http://schemas.openxmlformats.org/presentationml/2006/ole">
            <mc:AlternateContent xmlns:mc="http://schemas.openxmlformats.org/markup-compatibility/2006">
              <mc:Choice xmlns:v="urn:schemas-microsoft-com:vml" Requires="v">
                <p:oleObj spid="_x0000_s19534" name="Equation" r:id="rId7" imgW="1841400" imgH="634680" progId="Equation.DSMT4">
                  <p:embed/>
                </p:oleObj>
              </mc:Choice>
              <mc:Fallback>
                <p:oleObj name="Equation" r:id="rId7" imgW="1841400" imgH="634680" progId="Equation.DSMT4">
                  <p:embed/>
                  <p:pic>
                    <p:nvPicPr>
                      <p:cNvPr id="23" name="Content Placeholder 3" descr="P of A = 175 over 500 = 0.3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22704" y="4306798"/>
                        <a:ext cx="1841500" cy="63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Content Placeholder 8"/>
          <p:cNvSpPr>
            <a:spLocks noGrp="1"/>
          </p:cNvSpPr>
          <p:nvPr>
            <p:ph sz="quarter" idx="20"/>
          </p:nvPr>
        </p:nvSpPr>
        <p:spPr>
          <a:xfrm>
            <a:off x="318722" y="5156601"/>
            <a:ext cx="8534400" cy="609600"/>
          </a:xfrm>
        </p:spPr>
        <p:txBody>
          <a:bodyPr/>
          <a:lstStyle/>
          <a:p>
            <a:pPr marL="4763" indent="-4763"/>
            <a:r>
              <a:rPr lang="en-US" sz="2000" dirty="0"/>
              <a:t>Also we can observe, the sum of these two probabilities is 1, which should be the case with two complementary events.</a:t>
            </a:r>
          </a:p>
        </p:txBody>
      </p:sp>
      <p:sp>
        <p:nvSpPr>
          <p:cNvPr id="10" name="Content Placeholder 9"/>
          <p:cNvSpPr>
            <a:spLocks noGrp="1"/>
          </p:cNvSpPr>
          <p:nvPr>
            <p:ph sz="quarter" idx="21"/>
          </p:nvPr>
        </p:nvSpPr>
        <p:spPr>
          <a:xfrm>
            <a:off x="318722" y="5807766"/>
            <a:ext cx="4038600" cy="381000"/>
          </a:xfrm>
        </p:spPr>
        <p:txBody>
          <a:bodyPr/>
          <a:lstStyle/>
          <a:p>
            <a:r>
              <a:rPr lang="en-US" sz="2000" dirty="0"/>
              <a:t>Also, once we find </a:t>
            </a:r>
            <a:r>
              <a:rPr lang="en-US" sz="2000" i="1" dirty="0"/>
              <a:t>P</a:t>
            </a:r>
            <a:r>
              <a:rPr lang="en-US" sz="2000" dirty="0"/>
              <a:t>(</a:t>
            </a:r>
            <a:r>
              <a:rPr lang="en-US" sz="2000" i="1" dirty="0"/>
              <a:t>A</a:t>
            </a:r>
            <a:r>
              <a:rPr lang="en-US" sz="2000" dirty="0"/>
              <a:t>), we can find</a:t>
            </a:r>
          </a:p>
        </p:txBody>
      </p:sp>
      <p:graphicFrame>
        <p:nvGraphicFramePr>
          <p:cNvPr id="25" name="Content Placeholder 5" descr="P of A bar."/>
          <p:cNvGraphicFramePr>
            <a:graphicFrameLocks noGrp="1" noChangeAspect="1"/>
          </p:cNvGraphicFramePr>
          <p:nvPr>
            <p:ph sz="quarter" idx="16"/>
            <p:extLst>
              <p:ext uri="{D42A27DB-BD31-4B8C-83A1-F6EECF244321}">
                <p14:modId xmlns:p14="http://schemas.microsoft.com/office/powerpoint/2010/main" val="2200541791"/>
              </p:ext>
            </p:extLst>
          </p:nvPr>
        </p:nvGraphicFramePr>
        <p:xfrm>
          <a:off x="4286176" y="5785850"/>
          <a:ext cx="622300" cy="381000"/>
        </p:xfrm>
        <a:graphic>
          <a:graphicData uri="http://schemas.openxmlformats.org/presentationml/2006/ole">
            <mc:AlternateContent xmlns:mc="http://schemas.openxmlformats.org/markup-compatibility/2006">
              <mc:Choice xmlns:v="urn:schemas-microsoft-com:vml" Requires="v">
                <p:oleObj spid="_x0000_s19535" name="Equation" r:id="rId9" imgW="622080" imgH="380880" progId="Equation.DSMT4">
                  <p:embed/>
                </p:oleObj>
              </mc:Choice>
              <mc:Fallback>
                <p:oleObj name="Equation" r:id="rId9" imgW="622080" imgH="380880" progId="Equation.DSMT4">
                  <p:embed/>
                  <p:pic>
                    <p:nvPicPr>
                      <p:cNvPr id="25" name="Content Placeholder 5" descr="P of A ba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86176" y="5785850"/>
                        <a:ext cx="6223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Content Placeholder 10"/>
          <p:cNvSpPr>
            <a:spLocks noGrp="1"/>
          </p:cNvSpPr>
          <p:nvPr>
            <p:ph sz="quarter" idx="22"/>
          </p:nvPr>
        </p:nvSpPr>
        <p:spPr>
          <a:xfrm>
            <a:off x="4922806" y="5807766"/>
            <a:ext cx="533400" cy="304800"/>
          </a:xfrm>
        </p:spPr>
        <p:txBody>
          <a:bodyPr/>
          <a:lstStyle/>
          <a:p>
            <a:r>
              <a:rPr lang="en-US" sz="2000" dirty="0"/>
              <a:t>as:</a:t>
            </a:r>
          </a:p>
        </p:txBody>
      </p:sp>
      <p:graphicFrame>
        <p:nvGraphicFramePr>
          <p:cNvPr id="27" name="Content Placeholder 26" descr="P of A bar = 1 minus P of A = 1 minus 0.65 = 0.35."/>
          <p:cNvGraphicFramePr>
            <a:graphicFrameLocks noGrp="1" noChangeAspect="1"/>
          </p:cNvGraphicFramePr>
          <p:nvPr>
            <p:ph sz="quarter" idx="16"/>
            <p:extLst>
              <p:ext uri="{D42A27DB-BD31-4B8C-83A1-F6EECF244321}">
                <p14:modId xmlns:p14="http://schemas.microsoft.com/office/powerpoint/2010/main" val="2420611608"/>
              </p:ext>
            </p:extLst>
          </p:nvPr>
        </p:nvGraphicFramePr>
        <p:xfrm>
          <a:off x="1830022" y="6356350"/>
          <a:ext cx="3200400" cy="381000"/>
        </p:xfrm>
        <a:graphic>
          <a:graphicData uri="http://schemas.openxmlformats.org/presentationml/2006/ole">
            <mc:AlternateContent xmlns:mc="http://schemas.openxmlformats.org/markup-compatibility/2006">
              <mc:Choice xmlns:v="urn:schemas-microsoft-com:vml" Requires="v">
                <p:oleObj spid="_x0000_s19536" name="Equation" r:id="rId11" imgW="3200400" imgH="380880" progId="Equation.DSMT4">
                  <p:embed/>
                </p:oleObj>
              </mc:Choice>
              <mc:Fallback>
                <p:oleObj name="Equation" r:id="rId11" imgW="3200400" imgH="380880" progId="Equation.DSMT4">
                  <p:embed/>
                  <p:pic>
                    <p:nvPicPr>
                      <p:cNvPr id="27" name="Content Placeholder 26" descr="P of A bar = 1 minus P of A = 1 minus 0.65 = 0.3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30022" y="6356350"/>
                        <a:ext cx="32004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xEl>
                                              <p:pRg st="0" end="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build="p"/>
      <p:bldP spid="8" grpId="0" build="p"/>
      <p:bldP spid="9" grpId="0" build="p"/>
      <p:bldP spid="10" grpId="0" build="p"/>
      <p:bldP spid="1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F77E4-47E3-4BD9-A9BC-B73CE3E498E3}"/>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41C8C498-006E-4611-9A2F-96CB69C081E9}"/>
              </a:ext>
            </a:extLst>
          </p:cNvPr>
          <p:cNvSpPr>
            <a:spLocks noGrp="1"/>
          </p:cNvSpPr>
          <p:nvPr>
            <p:ph sz="quarter" idx="16"/>
          </p:nvPr>
        </p:nvSpPr>
        <p:spPr/>
        <p:txBody>
          <a:bodyPr/>
          <a:lstStyle/>
          <a:p>
            <a:r>
              <a:rPr lang="en-US" dirty="0"/>
              <a:t>If you pull a random card from a deck of playing cards, what is the probability that it is not a heart?</a:t>
            </a:r>
          </a:p>
        </p:txBody>
      </p:sp>
      <p:sp>
        <p:nvSpPr>
          <p:cNvPr id="4" name="Slide Number Placeholder 3">
            <a:extLst>
              <a:ext uri="{FF2B5EF4-FFF2-40B4-BE49-F238E27FC236}">
                <a16:creationId xmlns:a16="http://schemas.microsoft.com/office/drawing/2014/main" id="{B58A2190-EA01-4AB4-AB76-E623B33DA37D}"/>
              </a:ext>
            </a:extLst>
          </p:cNvPr>
          <p:cNvSpPr>
            <a:spLocks noGrp="1"/>
          </p:cNvSpPr>
          <p:nvPr>
            <p:ph type="sldNum" sz="quarter" idx="10"/>
          </p:nvPr>
        </p:nvSpPr>
        <p:spPr/>
        <p:txBody>
          <a:bodyPr/>
          <a:lstStyle/>
          <a:p>
            <a:fld id="{67B19427-F580-D146-B60E-4CADEE75497F}" type="slidenum">
              <a:rPr lang="en-US" smtClean="0"/>
              <a:pPr/>
              <a:t>5</a:t>
            </a:fld>
            <a:endParaRPr lang="en-US" dirty="0"/>
          </a:p>
        </p:txBody>
      </p:sp>
      <p:sp>
        <p:nvSpPr>
          <p:cNvPr id="5" name="Footer Placeholder 4">
            <a:extLst>
              <a:ext uri="{FF2B5EF4-FFF2-40B4-BE49-F238E27FC236}">
                <a16:creationId xmlns:a16="http://schemas.microsoft.com/office/drawing/2014/main" id="{D84F6EBB-0BA2-4D9F-B6AD-1ADB9260E6CF}"/>
              </a:ext>
            </a:extLst>
          </p:cNvPr>
          <p:cNvSpPr>
            <a:spLocks noGrp="1"/>
          </p:cNvSpPr>
          <p:nvPr>
            <p:ph type="ftr" sz="quarter" idx="11"/>
          </p:nvPr>
        </p:nvSpPr>
        <p:spPr/>
        <p:txBody>
          <a:bodyPr/>
          <a:lstStyle/>
          <a:p>
            <a:r>
              <a:rPr lang="en-IN"/>
              <a:t>Copyright ©2016 John Wiley &amp; Sons, Inc. </a:t>
            </a:r>
            <a:endParaRPr lang="en-US" dirty="0"/>
          </a:p>
        </p:txBody>
      </p:sp>
    </p:spTree>
    <p:extLst>
      <p:ext uri="{BB962C8B-B14F-4D97-AF65-F5344CB8AC3E}">
        <p14:creationId xmlns:p14="http://schemas.microsoft.com/office/powerpoint/2010/main" val="1659974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3A942-C92F-4506-99CC-7B5805122AA8}"/>
              </a:ext>
            </a:extLst>
          </p:cNvPr>
          <p:cNvSpPr>
            <a:spLocks noGrp="1"/>
          </p:cNvSpPr>
          <p:nvPr>
            <p:ph type="title"/>
          </p:nvPr>
        </p:nvSpPr>
        <p:spPr>
          <a:xfrm>
            <a:off x="4280" y="438163"/>
            <a:ext cx="9139720" cy="658173"/>
          </a:xfrm>
        </p:spPr>
        <p:txBody>
          <a:bodyPr>
            <a:noAutofit/>
          </a:bodyPr>
          <a:lstStyle/>
          <a:p>
            <a:r>
              <a:rPr lang="en-US" sz="3200" dirty="0"/>
              <a:t>Intersection of Events and the Multiplication Rules</a:t>
            </a:r>
            <a:endParaRPr lang="en-US" sz="2000" b="0" baseline="0" dirty="0"/>
          </a:p>
        </p:txBody>
      </p:sp>
      <p:sp>
        <p:nvSpPr>
          <p:cNvPr id="3" name="Content Placeholder 2">
            <a:extLst>
              <a:ext uri="{FF2B5EF4-FFF2-40B4-BE49-F238E27FC236}">
                <a16:creationId xmlns:a16="http://schemas.microsoft.com/office/drawing/2014/main" id="{238DA68F-4EE6-4DDF-9C44-164C77DE521B}"/>
              </a:ext>
            </a:extLst>
          </p:cNvPr>
          <p:cNvSpPr>
            <a:spLocks noGrp="1"/>
          </p:cNvSpPr>
          <p:nvPr>
            <p:ph sz="quarter" idx="15"/>
          </p:nvPr>
        </p:nvSpPr>
        <p:spPr>
          <a:xfrm>
            <a:off x="152401" y="1096336"/>
            <a:ext cx="8839197" cy="5260014"/>
          </a:xfrm>
        </p:spPr>
        <p:txBody>
          <a:bodyPr/>
          <a:lstStyle/>
          <a:p>
            <a:pPr marL="0" indent="0">
              <a:buNone/>
            </a:pPr>
            <a:r>
              <a:rPr lang="en-US" sz="2800" b="1" dirty="0">
                <a:solidFill>
                  <a:srgbClr val="00007F"/>
                </a:solidFill>
              </a:rPr>
              <a:t>Definition</a:t>
            </a:r>
          </a:p>
          <a:p>
            <a:pPr marL="0" indent="0">
              <a:buNone/>
            </a:pPr>
            <a:r>
              <a:rPr lang="en-US" sz="2800" dirty="0"/>
              <a:t>The probability of the intersection of two events is called their </a:t>
            </a:r>
            <a:r>
              <a:rPr lang="en-US" sz="2800" b="1" dirty="0">
                <a:solidFill>
                  <a:schemeClr val="accent2"/>
                </a:solidFill>
              </a:rPr>
              <a:t>joint probability</a:t>
            </a:r>
            <a:r>
              <a:rPr lang="en-US" sz="2800" dirty="0"/>
              <a:t>. It is written as</a:t>
            </a:r>
          </a:p>
          <a:p>
            <a:pPr marL="0" indent="0">
              <a:buNone/>
            </a:pPr>
            <a:endParaRPr lang="en-US" sz="2800" b="1" dirty="0">
              <a:solidFill>
                <a:schemeClr val="accent2"/>
              </a:solidFill>
            </a:endParaRPr>
          </a:p>
          <a:p>
            <a:pPr marL="0" indent="0">
              <a:buNone/>
            </a:pPr>
            <a:r>
              <a:rPr lang="en-US" sz="2800" b="1" dirty="0">
                <a:solidFill>
                  <a:schemeClr val="accent2"/>
                </a:solidFill>
              </a:rPr>
              <a:t>Multiplication Rule 1</a:t>
            </a:r>
          </a:p>
          <a:p>
            <a:pPr marL="0" indent="0">
              <a:buNone/>
            </a:pPr>
            <a:r>
              <a:rPr lang="en-US" sz="2800" dirty="0"/>
              <a:t>The joint probability for 2 independent events </a:t>
            </a:r>
            <a:r>
              <a:rPr lang="en-US" sz="2800" i="1" dirty="0"/>
              <a:t>A</a:t>
            </a:r>
            <a:r>
              <a:rPr lang="en-US" sz="2800" dirty="0"/>
              <a:t> and </a:t>
            </a:r>
            <a:r>
              <a:rPr lang="en-US" sz="2800" i="1" dirty="0"/>
              <a:t>B</a:t>
            </a:r>
            <a:r>
              <a:rPr lang="en-US" sz="2800" dirty="0"/>
              <a:t> is</a:t>
            </a:r>
          </a:p>
          <a:p>
            <a:pPr marL="0" indent="0">
              <a:buNone/>
            </a:pPr>
            <a:endParaRPr lang="en-US" sz="2800" dirty="0"/>
          </a:p>
          <a:p>
            <a:pPr marL="0" indent="0">
              <a:buNone/>
            </a:pPr>
            <a:endParaRPr lang="en-US" sz="2800" dirty="0"/>
          </a:p>
          <a:p>
            <a:pPr marL="0" indent="0">
              <a:buNone/>
            </a:pPr>
            <a:r>
              <a:rPr lang="en-US" sz="2800" dirty="0"/>
              <a:t>In fact, you can use this equation as a test for independence:</a:t>
            </a:r>
          </a:p>
          <a:p>
            <a:pPr marL="0" indent="0">
              <a:buNone/>
            </a:pPr>
            <a:r>
              <a:rPr lang="en-US" sz="2800" dirty="0">
                <a:solidFill>
                  <a:schemeClr val="accent2"/>
                </a:solidFill>
              </a:rPr>
              <a:t>The equation holds if and only if the 2 events are independent.</a:t>
            </a:r>
          </a:p>
        </p:txBody>
      </p:sp>
      <p:graphicFrame>
        <p:nvGraphicFramePr>
          <p:cNvPr id="9" name="Content Placeholder 8" descr="P of A and B."/>
          <p:cNvGraphicFramePr>
            <a:graphicFrameLocks noGrp="1" noChangeAspect="1"/>
          </p:cNvGraphicFramePr>
          <p:nvPr>
            <p:ph sz="quarter" idx="16"/>
            <p:extLst>
              <p:ext uri="{D42A27DB-BD31-4B8C-83A1-F6EECF244321}">
                <p14:modId xmlns:p14="http://schemas.microsoft.com/office/powerpoint/2010/main" val="3907455528"/>
              </p:ext>
            </p:extLst>
          </p:nvPr>
        </p:nvGraphicFramePr>
        <p:xfrm>
          <a:off x="5968718" y="2074948"/>
          <a:ext cx="1685636" cy="473364"/>
        </p:xfrm>
        <a:graphic>
          <a:graphicData uri="http://schemas.openxmlformats.org/presentationml/2006/ole">
            <mc:AlternateContent xmlns:mc="http://schemas.openxmlformats.org/markup-compatibility/2006">
              <mc:Choice xmlns:v="urn:schemas-microsoft-com:vml" Requires="v">
                <p:oleObj spid="_x0000_s21533" name="Equation" r:id="rId3" imgW="1854000" imgH="520560" progId="Equation.DSMT4">
                  <p:embed/>
                </p:oleObj>
              </mc:Choice>
              <mc:Fallback>
                <p:oleObj name="Equation" r:id="rId3" imgW="1854000" imgH="520560" progId="Equation.DSMT4">
                  <p:embed/>
                  <p:pic>
                    <p:nvPicPr>
                      <p:cNvPr id="9" name="Content Placeholder 8" descr="P of A and 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8718" y="2074948"/>
                        <a:ext cx="1685636" cy="4733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a:extLst>
              <a:ext uri="{FF2B5EF4-FFF2-40B4-BE49-F238E27FC236}">
                <a16:creationId xmlns:a16="http://schemas.microsoft.com/office/drawing/2014/main" id="{C8A18D34-A4F4-418B-BAAD-2DC5F5E22DB2}"/>
              </a:ext>
            </a:extLst>
          </p:cNvPr>
          <p:cNvSpPr>
            <a:spLocks noGrp="1"/>
          </p:cNvSpPr>
          <p:nvPr>
            <p:ph type="sldNum" sz="quarter" idx="10"/>
          </p:nvPr>
        </p:nvSpPr>
        <p:spPr/>
        <p:txBody>
          <a:bodyPr/>
          <a:lstStyle/>
          <a:p>
            <a:fld id="{67B19427-F580-D146-B60E-4CADEE75497F}" type="slidenum">
              <a:rPr lang="en-US" smtClean="0"/>
              <a:pPr/>
              <a:t>6</a:t>
            </a:fld>
            <a:endParaRPr lang="en-US" dirty="0"/>
          </a:p>
        </p:txBody>
      </p:sp>
      <p:graphicFrame>
        <p:nvGraphicFramePr>
          <p:cNvPr id="8" name="Content Placeholder 10" descr="P of, A and B = P of A times P of B.">
            <a:extLst>
              <a:ext uri="{FF2B5EF4-FFF2-40B4-BE49-F238E27FC236}">
                <a16:creationId xmlns:a16="http://schemas.microsoft.com/office/drawing/2014/main" id="{B9B77D1E-C4EF-8541-B90F-0B3ABDBF4902}"/>
              </a:ext>
            </a:extLst>
          </p:cNvPr>
          <p:cNvGraphicFramePr>
            <a:graphicFrameLocks noChangeAspect="1"/>
          </p:cNvGraphicFramePr>
          <p:nvPr>
            <p:extLst>
              <p:ext uri="{D42A27DB-BD31-4B8C-83A1-F6EECF244321}">
                <p14:modId xmlns:p14="http://schemas.microsoft.com/office/powerpoint/2010/main" val="940428569"/>
              </p:ext>
            </p:extLst>
          </p:nvPr>
        </p:nvGraphicFramePr>
        <p:xfrm>
          <a:off x="2514600" y="4255294"/>
          <a:ext cx="3823788" cy="465716"/>
        </p:xfrm>
        <a:graphic>
          <a:graphicData uri="http://schemas.openxmlformats.org/presentationml/2006/ole">
            <mc:AlternateContent xmlns:mc="http://schemas.openxmlformats.org/markup-compatibility/2006">
              <mc:Choice xmlns:v="urn:schemas-microsoft-com:vml" Requires="v">
                <p:oleObj spid="_x0000_s21534" name="Equation" r:id="rId5" imgW="3962160" imgH="482400" progId="Equation.DSMT4">
                  <p:embed/>
                </p:oleObj>
              </mc:Choice>
              <mc:Fallback>
                <p:oleObj name="Equation" r:id="rId5" imgW="3962160" imgH="482400" progId="Equation.DSMT4">
                  <p:embed/>
                  <p:pic>
                    <p:nvPicPr>
                      <p:cNvPr id="11" name="Content Placeholder 10" descr="P of, A and B = P of A times P of B."/>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4600" y="4255294"/>
                        <a:ext cx="3823788" cy="4657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76153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629" y="533400"/>
            <a:ext cx="8534400" cy="838199"/>
          </a:xfrm>
        </p:spPr>
        <p:txBody>
          <a:bodyPr/>
          <a:lstStyle/>
          <a:p>
            <a:r>
              <a:rPr lang="en-US" dirty="0"/>
              <a:t>Example 4-20</a:t>
            </a:r>
          </a:p>
        </p:txBody>
      </p:sp>
      <p:sp>
        <p:nvSpPr>
          <p:cNvPr id="3" name="Content Placeholder 2"/>
          <p:cNvSpPr>
            <a:spLocks noGrp="1"/>
          </p:cNvSpPr>
          <p:nvPr>
            <p:ph sz="quarter" idx="16"/>
          </p:nvPr>
        </p:nvSpPr>
        <p:spPr>
          <a:xfrm>
            <a:off x="152400" y="1219200"/>
            <a:ext cx="8991600" cy="4419600"/>
          </a:xfrm>
        </p:spPr>
        <p:txBody>
          <a:bodyPr/>
          <a:lstStyle/>
          <a:p>
            <a:r>
              <a:rPr lang="en-GB" sz="2400" dirty="0"/>
              <a:t>An office building has two fire detectors.</a:t>
            </a:r>
          </a:p>
          <a:p>
            <a:r>
              <a:rPr lang="en-GB" sz="2400" dirty="0"/>
              <a:t>Probability is .02 that any fire detector will fail to go off during a fire.</a:t>
            </a:r>
          </a:p>
          <a:p>
            <a:r>
              <a:rPr lang="en-GB" sz="2400" dirty="0"/>
              <a:t>Find probability that both fire detectors will fail to go off in a fire.</a:t>
            </a:r>
          </a:p>
          <a:p>
            <a:r>
              <a:rPr lang="en-US" sz="2400" dirty="0"/>
              <a:t>Assume that failure to go off is independent.</a:t>
            </a:r>
          </a:p>
        </p:txBody>
      </p:sp>
      <p:sp>
        <p:nvSpPr>
          <p:cNvPr id="4" name="Slide Number Placeholder 3"/>
          <p:cNvSpPr>
            <a:spLocks noGrp="1"/>
          </p:cNvSpPr>
          <p:nvPr>
            <p:ph type="sldNum" sz="quarter" idx="10"/>
          </p:nvPr>
        </p:nvSpPr>
        <p:spPr/>
        <p:txBody>
          <a:bodyPr/>
          <a:lstStyle/>
          <a:p>
            <a:fld id="{67B19427-F580-D146-B60E-4CADEE75497F}" type="slidenum">
              <a:rPr lang="en-US" smtClean="0"/>
              <a:pPr/>
              <a:t>7</a:t>
            </a:fld>
            <a:endParaRPr lang="en-US" dirty="0"/>
          </a:p>
        </p:txBody>
      </p:sp>
      <p:sp>
        <p:nvSpPr>
          <p:cNvPr id="6" name="Content Placeholder 2">
            <a:extLst>
              <a:ext uri="{FF2B5EF4-FFF2-40B4-BE49-F238E27FC236}">
                <a16:creationId xmlns:a16="http://schemas.microsoft.com/office/drawing/2014/main" id="{6C05CC6B-22D6-3142-8A0E-18898D6C1B79}"/>
              </a:ext>
            </a:extLst>
          </p:cNvPr>
          <p:cNvSpPr txBox="1">
            <a:spLocks/>
          </p:cNvSpPr>
          <p:nvPr/>
        </p:nvSpPr>
        <p:spPr>
          <a:xfrm>
            <a:off x="304800" y="3048000"/>
            <a:ext cx="8534400" cy="493010"/>
          </a:xfrm>
          <a:prstGeom prst="rect">
            <a:avLst/>
          </a:prstGeom>
        </p:spPr>
        <p:txBody>
          <a:bodyPr/>
          <a:lstStyle>
            <a:lvl1pPr marL="0" indent="0" algn="l" defTabSz="914400" rtl="0" eaLnBrk="1" latinLnBrk="0" hangingPunct="1">
              <a:lnSpc>
                <a:spcPct val="90000"/>
              </a:lnSpc>
              <a:spcBef>
                <a:spcPts val="1000"/>
              </a:spcBef>
              <a:buFont typeface="Arial"/>
              <a:buNone/>
              <a:defRPr sz="2800" b="0" i="0" kern="1200">
                <a:solidFill>
                  <a:schemeClr val="tx1"/>
                </a:solidFill>
                <a:latin typeface="Times New Roman" charset="0"/>
                <a:ea typeface="Times New Roman" charset="0"/>
                <a:cs typeface="Times New Roman"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400" dirty="0">
                <a:latin typeface="Times New Roman" pitchFamily="18" charset="0"/>
              </a:rPr>
              <a:t>We define the following two events:</a:t>
            </a:r>
          </a:p>
        </p:txBody>
      </p:sp>
      <p:graphicFrame>
        <p:nvGraphicFramePr>
          <p:cNvPr id="7" name="Content Placeholder 2" descr="A = the first fire detector fails to go off during a fire. B = the second fire detector fails to go off during a fire.">
            <a:extLst>
              <a:ext uri="{FF2B5EF4-FFF2-40B4-BE49-F238E27FC236}">
                <a16:creationId xmlns:a16="http://schemas.microsoft.com/office/drawing/2014/main" id="{E9C4CEDB-2475-C344-B341-03364DB80AB9}"/>
              </a:ext>
            </a:extLst>
          </p:cNvPr>
          <p:cNvGraphicFramePr>
            <a:graphicFrameLocks noChangeAspect="1"/>
          </p:cNvGraphicFramePr>
          <p:nvPr>
            <p:extLst>
              <p:ext uri="{D42A27DB-BD31-4B8C-83A1-F6EECF244321}">
                <p14:modId xmlns:p14="http://schemas.microsoft.com/office/powerpoint/2010/main" val="1305420096"/>
              </p:ext>
            </p:extLst>
          </p:nvPr>
        </p:nvGraphicFramePr>
        <p:xfrm>
          <a:off x="700588" y="3474391"/>
          <a:ext cx="7519133" cy="850788"/>
        </p:xfrm>
        <a:graphic>
          <a:graphicData uri="http://schemas.openxmlformats.org/presentationml/2006/ole">
            <mc:AlternateContent xmlns:mc="http://schemas.openxmlformats.org/markup-compatibility/2006">
              <mc:Choice xmlns:v="urn:schemas-microsoft-com:vml" Requires="v">
                <p:oleObj spid="_x0000_s102427" name="Equation" r:id="rId3" imgW="8305560" imgH="939600" progId="Equation.DSMT4">
                  <p:embed/>
                </p:oleObj>
              </mc:Choice>
              <mc:Fallback>
                <p:oleObj name="Equation" r:id="rId3" imgW="8305560" imgH="939600" progId="Equation.DSMT4">
                  <p:embed/>
                  <p:pic>
                    <p:nvPicPr>
                      <p:cNvPr id="12" name="Content Placeholder 2" descr="A = the first fire detector fails to go off during a fire. B = the second fire detector fails to go off during a fire."/>
                      <p:cNvPicPr>
                        <a:picLocks noChangeAspect="1" noChangeArrowheads="1"/>
                      </p:cNvPicPr>
                      <p:nvPr/>
                    </p:nvPicPr>
                    <p:blipFill>
                      <a:blip r:embed="rId4"/>
                      <a:srcRect/>
                      <a:stretch>
                        <a:fillRect/>
                      </a:stretch>
                    </p:blipFill>
                    <p:spPr bwMode="auto">
                      <a:xfrm>
                        <a:off x="700588" y="3474391"/>
                        <a:ext cx="7519133" cy="850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Content Placeholder 5">
            <a:extLst>
              <a:ext uri="{FF2B5EF4-FFF2-40B4-BE49-F238E27FC236}">
                <a16:creationId xmlns:a16="http://schemas.microsoft.com/office/drawing/2014/main" id="{398888F2-3577-A54B-A5DF-B280BF677588}"/>
              </a:ext>
            </a:extLst>
          </p:cNvPr>
          <p:cNvSpPr txBox="1">
            <a:spLocks/>
          </p:cNvSpPr>
          <p:nvPr/>
        </p:nvSpPr>
        <p:spPr>
          <a:xfrm>
            <a:off x="323636" y="4429600"/>
            <a:ext cx="8534400" cy="457200"/>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GB" sz="2400" dirty="0">
                <a:latin typeface="Times New Roman" pitchFamily="18" charset="0"/>
              </a:rPr>
              <a:t>Then, the joint probability of </a:t>
            </a:r>
            <a:r>
              <a:rPr lang="en-GB" sz="2400" i="1" dirty="0">
                <a:latin typeface="Times New Roman" pitchFamily="18" charset="0"/>
              </a:rPr>
              <a:t>A</a:t>
            </a:r>
            <a:r>
              <a:rPr lang="en-GB" sz="2400" dirty="0">
                <a:latin typeface="Times New Roman" pitchFamily="18" charset="0"/>
              </a:rPr>
              <a:t> and </a:t>
            </a:r>
            <a:r>
              <a:rPr lang="en-GB" sz="2400" i="1" dirty="0">
                <a:latin typeface="Times New Roman" pitchFamily="18" charset="0"/>
              </a:rPr>
              <a:t>B </a:t>
            </a:r>
            <a:r>
              <a:rPr lang="en-GB" sz="2400" dirty="0">
                <a:latin typeface="Times New Roman" pitchFamily="18" charset="0"/>
              </a:rPr>
              <a:t>is</a:t>
            </a:r>
          </a:p>
        </p:txBody>
      </p:sp>
      <p:graphicFrame>
        <p:nvGraphicFramePr>
          <p:cNvPr id="9" name="Content Placeholder 13" descr="P of, A and B = P of A times P of B = 0.02 times 0.02 = 0.004.">
            <a:extLst>
              <a:ext uri="{FF2B5EF4-FFF2-40B4-BE49-F238E27FC236}">
                <a16:creationId xmlns:a16="http://schemas.microsoft.com/office/drawing/2014/main" id="{D9F33C88-2A4E-F744-A252-0F0350FF4631}"/>
              </a:ext>
            </a:extLst>
          </p:cNvPr>
          <p:cNvGraphicFramePr>
            <a:graphicFrameLocks noChangeAspect="1"/>
          </p:cNvGraphicFramePr>
          <p:nvPr>
            <p:extLst>
              <p:ext uri="{D42A27DB-BD31-4B8C-83A1-F6EECF244321}">
                <p14:modId xmlns:p14="http://schemas.microsoft.com/office/powerpoint/2010/main" val="734026831"/>
              </p:ext>
            </p:extLst>
          </p:nvPr>
        </p:nvGraphicFramePr>
        <p:xfrm>
          <a:off x="728842" y="4959873"/>
          <a:ext cx="6537622" cy="441260"/>
        </p:xfrm>
        <a:graphic>
          <a:graphicData uri="http://schemas.openxmlformats.org/presentationml/2006/ole">
            <mc:AlternateContent xmlns:mc="http://schemas.openxmlformats.org/markup-compatibility/2006">
              <mc:Choice xmlns:v="urn:schemas-microsoft-com:vml" Requires="v">
                <p:oleObj spid="_x0000_s102428" name="Equation" r:id="rId5" imgW="7149960" imgH="482400" progId="Equation.DSMT4">
                  <p:embed/>
                </p:oleObj>
              </mc:Choice>
              <mc:Fallback>
                <p:oleObj name="Equation" r:id="rId5" imgW="7149960" imgH="482400" progId="Equation.DSMT4">
                  <p:embed/>
                  <p:pic>
                    <p:nvPicPr>
                      <p:cNvPr id="14" name="Content Placeholder 13" descr="P of, A and B = P of A times P of B = 0.02 times 0.02 = 0.004."/>
                      <p:cNvPicPr>
                        <a:picLocks noChangeAspect="1" noChangeArrowheads="1"/>
                      </p:cNvPicPr>
                      <p:nvPr/>
                    </p:nvPicPr>
                    <p:blipFill>
                      <a:blip r:embed="rId6"/>
                      <a:srcRect/>
                      <a:stretch>
                        <a:fillRect/>
                      </a:stretch>
                    </p:blipFill>
                    <p:spPr bwMode="auto">
                      <a:xfrm>
                        <a:off x="728842" y="4959873"/>
                        <a:ext cx="6537622" cy="4412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Content Placeholder 5">
            <a:extLst>
              <a:ext uri="{FF2B5EF4-FFF2-40B4-BE49-F238E27FC236}">
                <a16:creationId xmlns:a16="http://schemas.microsoft.com/office/drawing/2014/main" id="{8B582A94-679F-0446-B426-F4C72E43629E}"/>
              </a:ext>
            </a:extLst>
          </p:cNvPr>
          <p:cNvSpPr txBox="1">
            <a:spLocks/>
          </p:cNvSpPr>
          <p:nvPr/>
        </p:nvSpPr>
        <p:spPr>
          <a:xfrm>
            <a:off x="192954" y="5458434"/>
            <a:ext cx="8534400" cy="866166"/>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GB" sz="2400" dirty="0">
                <a:latin typeface="Times New Roman" pitchFamily="18" charset="0"/>
              </a:rPr>
              <a:t>Hence, the chance that both detectors fail is 1/2500.</a:t>
            </a:r>
          </a:p>
          <a:p>
            <a:pPr marL="0" indent="0">
              <a:buNone/>
            </a:pPr>
            <a:r>
              <a:rPr lang="en-GB" sz="2000" dirty="0">
                <a:latin typeface="Times New Roman" pitchFamily="18" charset="0"/>
              </a:rPr>
              <a:t>In other words, if there are 2500 fires, the detectors will both fail on average once.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P spid="8"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656" y="457200"/>
            <a:ext cx="8534400" cy="838199"/>
          </a:xfrm>
        </p:spPr>
        <p:txBody>
          <a:bodyPr/>
          <a:lstStyle/>
          <a:p>
            <a:r>
              <a:rPr lang="en-US" dirty="0"/>
              <a:t>Example 4-21</a:t>
            </a:r>
          </a:p>
        </p:txBody>
      </p:sp>
      <p:sp>
        <p:nvSpPr>
          <p:cNvPr id="3" name="Content Placeholder 2"/>
          <p:cNvSpPr>
            <a:spLocks noGrp="1"/>
          </p:cNvSpPr>
          <p:nvPr>
            <p:ph sz="quarter" idx="16"/>
          </p:nvPr>
        </p:nvSpPr>
        <p:spPr>
          <a:xfrm>
            <a:off x="152400" y="1219200"/>
            <a:ext cx="8839200" cy="5137150"/>
          </a:xfrm>
        </p:spPr>
        <p:txBody>
          <a:bodyPr/>
          <a:lstStyle/>
          <a:p>
            <a:r>
              <a:rPr lang="en-US" dirty="0"/>
              <a:t>The probability that a college graduate will find a full-time job within three months after graduation from college is .27.</a:t>
            </a:r>
          </a:p>
          <a:p>
            <a:r>
              <a:rPr lang="en-US" dirty="0"/>
              <a:t>Three college students, who will be graduating soon, are randomly selected.</a:t>
            </a:r>
          </a:p>
          <a:p>
            <a:r>
              <a:rPr lang="en-US" dirty="0"/>
              <a:t>What is the probability that all three of them will find full-time jobs within three months after graduation from college?</a:t>
            </a:r>
          </a:p>
          <a:p>
            <a:r>
              <a:rPr lang="en-US" dirty="0"/>
              <a:t>Let </a:t>
            </a:r>
            <a:r>
              <a:rPr lang="en-US" i="1" dirty="0"/>
              <a:t>A</a:t>
            </a:r>
            <a:r>
              <a:rPr lang="en-US" dirty="0"/>
              <a:t>, </a:t>
            </a:r>
            <a:r>
              <a:rPr lang="en-US" i="1" dirty="0"/>
              <a:t>B</a:t>
            </a:r>
            <a:r>
              <a:rPr lang="en-US" dirty="0"/>
              <a:t>, and </a:t>
            </a:r>
            <a:r>
              <a:rPr lang="en-US" i="1" dirty="0"/>
              <a:t>C</a:t>
            </a:r>
            <a:r>
              <a:rPr lang="en-US" dirty="0"/>
              <a:t> denote the events the first, second, and third student, respectively, finds a full-time job within three months after graduation from college. Hence,</a:t>
            </a:r>
          </a:p>
          <a:p>
            <a:endParaRPr lang="en-US" dirty="0"/>
          </a:p>
        </p:txBody>
      </p:sp>
      <p:sp>
        <p:nvSpPr>
          <p:cNvPr id="4" name="Slide Number Placeholder 3"/>
          <p:cNvSpPr>
            <a:spLocks noGrp="1"/>
          </p:cNvSpPr>
          <p:nvPr>
            <p:ph type="sldNum" sz="quarter" idx="10"/>
          </p:nvPr>
        </p:nvSpPr>
        <p:spPr/>
        <p:txBody>
          <a:bodyPr/>
          <a:lstStyle/>
          <a:p>
            <a:fld id="{67B19427-F580-D146-B60E-4CADEE75497F}" type="slidenum">
              <a:rPr lang="en-US" smtClean="0"/>
              <a:pPr/>
              <a:t>8</a:t>
            </a:fld>
            <a:endParaRPr lang="en-US" dirty="0"/>
          </a:p>
        </p:txBody>
      </p:sp>
      <p:graphicFrame>
        <p:nvGraphicFramePr>
          <p:cNvPr id="6" name="Content Placeholder 8" descr="P of, A and B and C = P of A times P of B times P of C = 0.27 times 0.27 times 0.27 = 0.197.">
            <a:extLst>
              <a:ext uri="{FF2B5EF4-FFF2-40B4-BE49-F238E27FC236}">
                <a16:creationId xmlns:a16="http://schemas.microsoft.com/office/drawing/2014/main" id="{38E41CA5-AE69-2F47-B77B-3246093BD5ED}"/>
              </a:ext>
            </a:extLst>
          </p:cNvPr>
          <p:cNvGraphicFramePr>
            <a:graphicFrameLocks noChangeAspect="1"/>
          </p:cNvGraphicFramePr>
          <p:nvPr>
            <p:extLst>
              <p:ext uri="{D42A27DB-BD31-4B8C-83A1-F6EECF244321}">
                <p14:modId xmlns:p14="http://schemas.microsoft.com/office/powerpoint/2010/main" val="3266871247"/>
              </p:ext>
            </p:extLst>
          </p:nvPr>
        </p:nvGraphicFramePr>
        <p:xfrm>
          <a:off x="914400" y="5257800"/>
          <a:ext cx="7078580" cy="976356"/>
        </p:xfrm>
        <a:graphic>
          <a:graphicData uri="http://schemas.openxmlformats.org/presentationml/2006/ole">
            <mc:AlternateContent xmlns:mc="http://schemas.openxmlformats.org/markup-compatibility/2006">
              <mc:Choice xmlns:v="urn:schemas-microsoft-com:vml" Requires="v">
                <p:oleObj spid="_x0000_s103438" name="Equation" r:id="rId3" imgW="7365960" imgH="1015920" progId="Equation.DSMT4">
                  <p:embed/>
                </p:oleObj>
              </mc:Choice>
              <mc:Fallback>
                <p:oleObj name="Equation" r:id="rId3" imgW="7365960" imgH="1015920" progId="Equation.DSMT4">
                  <p:embed/>
                  <p:pic>
                    <p:nvPicPr>
                      <p:cNvPr id="9" name="Content Placeholder 8" descr="P of, A and B and C = P of A times P of B times P of C = 0.27 times 0.27 times 0.27 = 0.197."/>
                      <p:cNvPicPr>
                        <a:picLocks noChangeAspect="1" noChangeArrowheads="1"/>
                      </p:cNvPicPr>
                      <p:nvPr/>
                    </p:nvPicPr>
                    <p:blipFill>
                      <a:blip r:embed="rId4"/>
                      <a:srcRect/>
                      <a:stretch>
                        <a:fillRect/>
                      </a:stretch>
                    </p:blipFill>
                    <p:spPr bwMode="auto">
                      <a:xfrm>
                        <a:off x="914400" y="5257800"/>
                        <a:ext cx="7078580" cy="9763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2387C-A22C-4F83-8420-9D517AB16BAE}"/>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EBDAE19-0D7F-4531-B5C9-0E87DAD8CA65}"/>
              </a:ext>
            </a:extLst>
          </p:cNvPr>
          <p:cNvSpPr>
            <a:spLocks noGrp="1"/>
          </p:cNvSpPr>
          <p:nvPr>
            <p:ph sz="quarter" idx="16"/>
          </p:nvPr>
        </p:nvSpPr>
        <p:spPr/>
        <p:txBody>
          <a:bodyPr/>
          <a:lstStyle/>
          <a:p>
            <a:pPr marL="457200" indent="-457200">
              <a:buFont typeface="Arial" panose="020B0604020202020204" pitchFamily="34" charset="0"/>
              <a:buChar char="•"/>
            </a:pPr>
            <a:r>
              <a:rPr lang="en-US" dirty="0"/>
              <a:t>In your drawer, your have 10 pairs of socks, 6 pairs of which are white, and 7 t-shirts, 3 of which are white. If you randomly reach in and pull out a pair of socks and a t-shirt, what is the probability that both are white? </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A card is pulled out from a deck of cards and noted. The card is then </a:t>
            </a:r>
            <a:r>
              <a:rPr lang="en-US" b="1" dirty="0"/>
              <a:t>replaced</a:t>
            </a:r>
            <a:r>
              <a:rPr lang="en-US" dirty="0"/>
              <a:t>, the deck is shuffled, and a second card is removed and noted. What is the probability that both cards are Aces? </a:t>
            </a:r>
          </a:p>
        </p:txBody>
      </p:sp>
      <p:sp>
        <p:nvSpPr>
          <p:cNvPr id="4" name="Slide Number Placeholder 3">
            <a:extLst>
              <a:ext uri="{FF2B5EF4-FFF2-40B4-BE49-F238E27FC236}">
                <a16:creationId xmlns:a16="http://schemas.microsoft.com/office/drawing/2014/main" id="{6CF753D7-91BB-4606-A3EC-53DFEDB787AC}"/>
              </a:ext>
            </a:extLst>
          </p:cNvPr>
          <p:cNvSpPr>
            <a:spLocks noGrp="1"/>
          </p:cNvSpPr>
          <p:nvPr>
            <p:ph type="sldNum" sz="quarter" idx="10"/>
          </p:nvPr>
        </p:nvSpPr>
        <p:spPr/>
        <p:txBody>
          <a:bodyPr/>
          <a:lstStyle/>
          <a:p>
            <a:fld id="{67B19427-F580-D146-B60E-4CADEE75497F}" type="slidenum">
              <a:rPr lang="en-US" smtClean="0"/>
              <a:pPr/>
              <a:t>9</a:t>
            </a:fld>
            <a:endParaRPr lang="en-US" dirty="0"/>
          </a:p>
        </p:txBody>
      </p:sp>
      <p:sp>
        <p:nvSpPr>
          <p:cNvPr id="5" name="Footer Placeholder 4">
            <a:extLst>
              <a:ext uri="{FF2B5EF4-FFF2-40B4-BE49-F238E27FC236}">
                <a16:creationId xmlns:a16="http://schemas.microsoft.com/office/drawing/2014/main" id="{EB657C74-B62A-4123-B45C-1C0596F98C8D}"/>
              </a:ext>
            </a:extLst>
          </p:cNvPr>
          <p:cNvSpPr>
            <a:spLocks noGrp="1"/>
          </p:cNvSpPr>
          <p:nvPr>
            <p:ph type="ftr" sz="quarter" idx="11"/>
          </p:nvPr>
        </p:nvSpPr>
        <p:spPr/>
        <p:txBody>
          <a:bodyPr/>
          <a:lstStyle/>
          <a:p>
            <a:r>
              <a:rPr lang="en-IN"/>
              <a:t>Copyright ©2016 John Wiley &amp; Sons, Inc. </a:t>
            </a:r>
            <a:endParaRPr lang="en-US" dirty="0"/>
          </a:p>
        </p:txBody>
      </p:sp>
    </p:spTree>
    <p:extLst>
      <p:ext uri="{BB962C8B-B14F-4D97-AF65-F5344CB8AC3E}">
        <p14:creationId xmlns:p14="http://schemas.microsoft.com/office/powerpoint/2010/main" val="2837384531"/>
      </p:ext>
    </p:extLst>
  </p:cSld>
  <p:clrMapOvr>
    <a:masterClrMapping/>
  </p:clrMapOvr>
</p:sld>
</file>

<file path=ppt/theme/theme1.xml><?xml version="1.0" encoding="utf-8"?>
<a:theme xmlns:a="http://schemas.openxmlformats.org/drawingml/2006/main" name="Opener">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hapter Outline">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earning Objectives">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oncept Check Question">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Key Term">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Image Slide Master">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ustom Design">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E39A3ED730EF40BC95659DEDC34250" ma:contentTypeVersion="4" ma:contentTypeDescription="Create a new document." ma:contentTypeScope="" ma:versionID="35ae4085b5cb6bde6e905c69dcb10e27">
  <xsd:schema xmlns:xsd="http://www.w3.org/2001/XMLSchema" xmlns:xs="http://www.w3.org/2001/XMLSchema" xmlns:p="http://schemas.microsoft.com/office/2006/metadata/properties" xmlns:ns2="2e108766-8a5d-4dd6-bf2d-0e83b2e3ea10" targetNamespace="http://schemas.microsoft.com/office/2006/metadata/properties" ma:root="true" ma:fieldsID="6e076ca49e7c802acdbea8cc88235627" ns2:_="">
    <xsd:import namespace="2e108766-8a5d-4dd6-bf2d-0e83b2e3ea1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108766-8a5d-4dd6-bf2d-0e83b2e3ea10"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F7605ED-CCB9-4441-91E0-7F14D93A17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108766-8a5d-4dd6-bf2d-0e83b2e3ea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93F815B-6E6B-437C-95EA-B6C979BFBC91}">
  <ds:schemaRefs>
    <ds:schemaRef ds:uri="http://schemas.microsoft.com/sharepoint/v3/contenttype/forms"/>
  </ds:schemaRefs>
</ds:datastoreItem>
</file>

<file path=customXml/itemProps3.xml><?xml version="1.0" encoding="utf-8"?>
<ds:datastoreItem xmlns:ds="http://schemas.openxmlformats.org/officeDocument/2006/customXml" ds:itemID="{6936CF6A-C1C3-4ABA-ACA7-1D450D43CCA9}">
  <ds:schemaRefs>
    <ds:schemaRef ds:uri="http://schemas.microsoft.com/office/2006/metadata/properties"/>
    <ds:schemaRef ds:uri="http://www.w3.org/XML/1998/namespace"/>
    <ds:schemaRef ds:uri="http://purl.org/dc/terms/"/>
    <ds:schemaRef ds:uri="2e108766-8a5d-4dd6-bf2d-0e83b2e3ea10"/>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17334</TotalTime>
  <Words>2056</Words>
  <Application>Microsoft Office PowerPoint</Application>
  <PresentationFormat>On-screen Show (4:3)</PresentationFormat>
  <Paragraphs>279</Paragraphs>
  <Slides>35</Slides>
  <Notes>3</Notes>
  <HiddenSlides>0</HiddenSlides>
  <MMClips>0</MMClips>
  <ScaleCrop>false</ScaleCrop>
  <HeadingPairs>
    <vt:vector size="8" baseType="variant">
      <vt:variant>
        <vt:lpstr>Fonts Used</vt:lpstr>
      </vt:variant>
      <vt:variant>
        <vt:i4>8</vt:i4>
      </vt:variant>
      <vt:variant>
        <vt:lpstr>Theme</vt:lpstr>
      </vt:variant>
      <vt:variant>
        <vt:i4>7</vt:i4>
      </vt:variant>
      <vt:variant>
        <vt:lpstr>Embedded OLE Servers</vt:lpstr>
      </vt:variant>
      <vt:variant>
        <vt:i4>1</vt:i4>
      </vt:variant>
      <vt:variant>
        <vt:lpstr>Slide Titles</vt:lpstr>
      </vt:variant>
      <vt:variant>
        <vt:i4>35</vt:i4>
      </vt:variant>
    </vt:vector>
  </HeadingPairs>
  <TitlesOfParts>
    <vt:vector size="51" baseType="lpstr">
      <vt:lpstr>Arial</vt:lpstr>
      <vt:lpstr>Calibri</vt:lpstr>
      <vt:lpstr>Cambria Math</vt:lpstr>
      <vt:lpstr>Courier New</vt:lpstr>
      <vt:lpstr>Source Sans Pro</vt:lpstr>
      <vt:lpstr>STIX</vt:lpstr>
      <vt:lpstr>Times New Roman</vt:lpstr>
      <vt:lpstr>Wingdings</vt:lpstr>
      <vt:lpstr>Opener</vt:lpstr>
      <vt:lpstr>Chapter Outline</vt:lpstr>
      <vt:lpstr>Learning Objectives</vt:lpstr>
      <vt:lpstr>Concept Check Question</vt:lpstr>
      <vt:lpstr>Key Term</vt:lpstr>
      <vt:lpstr>Image Slide Master</vt:lpstr>
      <vt:lpstr>Custom Design</vt:lpstr>
      <vt:lpstr>Equation</vt:lpstr>
      <vt:lpstr>PowerPoint Presentation</vt:lpstr>
      <vt:lpstr>Complement</vt:lpstr>
      <vt:lpstr>Example 4-18</vt:lpstr>
      <vt:lpstr>Example 4-19</vt:lpstr>
      <vt:lpstr>Example</vt:lpstr>
      <vt:lpstr>Intersection of Events and the Multiplication Rules</vt:lpstr>
      <vt:lpstr>Example 4-20</vt:lpstr>
      <vt:lpstr>Example 4-21</vt:lpstr>
      <vt:lpstr>Example</vt:lpstr>
      <vt:lpstr>Intersection of Events and the Multiplication Rules</vt:lpstr>
      <vt:lpstr>Example 4-22</vt:lpstr>
      <vt:lpstr>Example</vt:lpstr>
      <vt:lpstr>Intersection of Events and the Multiplication Rules</vt:lpstr>
      <vt:lpstr>Example 4-24</vt:lpstr>
      <vt:lpstr>Mutually Exclusive Events revisited</vt:lpstr>
      <vt:lpstr>4.5 Union of Events and the Addition Rule</vt:lpstr>
      <vt:lpstr>Example 4-26</vt:lpstr>
      <vt:lpstr>Example 4-26: Solution</vt:lpstr>
      <vt:lpstr>Figure 4.14 Union of Events Female and Likes Regular Coffee</vt:lpstr>
      <vt:lpstr>Addition Rule for Mutually Nonexclusive Events</vt:lpstr>
      <vt:lpstr>Example 4-27</vt:lpstr>
      <vt:lpstr>Table 4.10 Two-Way Classification of Responses</vt:lpstr>
      <vt:lpstr>Example 4-27: Solution</vt:lpstr>
      <vt:lpstr>Example 4-28</vt:lpstr>
      <vt:lpstr>Example 4-28: Solution</vt:lpstr>
      <vt:lpstr>Example</vt:lpstr>
      <vt:lpstr>Addition Rule for Mutually Exclusive Events</vt:lpstr>
      <vt:lpstr>Example 4-29</vt:lpstr>
      <vt:lpstr>Example 4-29: Solution (1 of 2)</vt:lpstr>
      <vt:lpstr>Example 4-29: Solution (2 of 2)</vt:lpstr>
      <vt:lpstr>Contingency Table Practice</vt:lpstr>
      <vt:lpstr>Practice</vt:lpstr>
      <vt:lpstr>Example 4-30</vt:lpstr>
      <vt:lpstr>Example 4-30: Solution (1 of 2)</vt:lpstr>
      <vt:lpstr>Example 4-30: Solution (2 of 2)</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Introductory Statistics, 9e</dc:title>
  <dc:subject>Statistics</dc:subject>
  <dc:creator>Mann</dc:creator>
  <cp:lastModifiedBy>Victor.Lee1@mail.citytech.cuny.edu</cp:lastModifiedBy>
  <cp:revision>1920</cp:revision>
  <cp:lastPrinted>2017-04-26T13:25:47Z</cp:lastPrinted>
  <dcterms:created xsi:type="dcterms:W3CDTF">2017-04-21T14:49:46Z</dcterms:created>
  <dcterms:modified xsi:type="dcterms:W3CDTF">2022-03-08T08:49:34Z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0x01010070E39A3ED730EF40BC95659DEDC34250</vt:lpwstr>
  </property>
</Properties>
</file>