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3.xml" ContentType="application/vnd.openxmlformats-officedocument.them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4.xml" ContentType="application/vnd.openxmlformats-officedocument.theme+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5.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6.xml" ContentType="application/vnd.openxmlformats-officedocument.theme+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39" r:id="rId4"/>
    <p:sldMasterId id="2147483936" r:id="rId5"/>
    <p:sldMasterId id="2147483943" r:id="rId6"/>
    <p:sldMasterId id="2147483965" r:id="rId7"/>
    <p:sldMasterId id="2147483968" r:id="rId8"/>
    <p:sldMasterId id="2147483971" r:id="rId9"/>
    <p:sldMasterId id="2147483976" r:id="rId10"/>
  </p:sldMasterIdLst>
  <p:notesMasterIdLst>
    <p:notesMasterId r:id="rId28"/>
  </p:notesMasterIdLst>
  <p:sldIdLst>
    <p:sldId id="658" r:id="rId11"/>
    <p:sldId id="479" r:id="rId12"/>
    <p:sldId id="480" r:id="rId13"/>
    <p:sldId id="618" r:id="rId14"/>
    <p:sldId id="482" r:id="rId15"/>
    <p:sldId id="483" r:id="rId16"/>
    <p:sldId id="484" r:id="rId17"/>
    <p:sldId id="619" r:id="rId18"/>
    <p:sldId id="488" r:id="rId19"/>
    <p:sldId id="489" r:id="rId20"/>
    <p:sldId id="490" r:id="rId21"/>
    <p:sldId id="660" r:id="rId22"/>
    <p:sldId id="491" r:id="rId23"/>
    <p:sldId id="494" r:id="rId24"/>
    <p:sldId id="594" r:id="rId25"/>
    <p:sldId id="498" r:id="rId26"/>
    <p:sldId id="659" r:id="rId27"/>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12" userDrawn="1">
          <p15:clr>
            <a:srgbClr val="A4A3A4"/>
          </p15:clr>
        </p15:guide>
        <p15:guide id="2" pos="2880" userDrawn="1">
          <p15:clr>
            <a:srgbClr val="A4A3A4"/>
          </p15:clr>
        </p15:guide>
        <p15:guide id="3" orient="horz" pos="1108" userDrawn="1">
          <p15:clr>
            <a:srgbClr val="A4A3A4"/>
          </p15:clr>
        </p15:guide>
        <p15:guide id="4" pos="4458" userDrawn="1">
          <p15:clr>
            <a:srgbClr val="A4A3A4"/>
          </p15:clr>
        </p15:guide>
        <p15:guide id="5" orient="horz" pos="1344">
          <p15:clr>
            <a:srgbClr val="A4A3A4"/>
          </p15:clr>
        </p15:guide>
        <p15:guide id="6" pos="240">
          <p15:clr>
            <a:srgbClr val="A4A3A4"/>
          </p15:clr>
        </p15:guide>
      </p15:sldGuideLst>
    </p:ext>
    <p:ext uri="{2D200454-40CA-4A62-9FC3-DE9A4176ACB9}">
      <p15:notesGuideLst xmlns:p15="http://schemas.microsoft.com/office/powerpoint/2012/main">
        <p15:guide id="1" orient="horz" pos="3024">
          <p15:clr>
            <a:srgbClr val="A4A3A4"/>
          </p15:clr>
        </p15:guide>
        <p15:guide id="2" pos="230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Garvin, Megan - Hoboken" initials="MG" lastIdx="38" clrIdx="0"/>
  <p:cmAuthor id="1" name="Michael, Leah - Indianapolis" initials="LM" lastIdx="9" clrIdx="1"/>
  <p:cmAuthor id="2" name="Heaney, Barbara - Hoboken" initials="BH" lastIdx="3" clrIdx="2"/>
  <p:cmAuthor id="3" name="Perry, Nancy - Hoboken" initials="NP" lastIdx="21"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7F"/>
    <a:srgbClr val="931B21"/>
    <a:srgbClr val="930000"/>
    <a:srgbClr val="EAEAE9"/>
    <a:srgbClr val="E4E5E3"/>
    <a:srgbClr val="F2F2F1"/>
    <a:srgbClr val="EB97E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1864" autoAdjust="0"/>
    <p:restoredTop sz="84211" autoAdjust="0"/>
  </p:normalViewPr>
  <p:slideViewPr>
    <p:cSldViewPr>
      <p:cViewPr varScale="1">
        <p:scale>
          <a:sx n="64" d="100"/>
          <a:sy n="64" d="100"/>
        </p:scale>
        <p:origin x="1116" y="72"/>
      </p:cViewPr>
      <p:guideLst>
        <p:guide orient="horz" pos="2112"/>
        <p:guide pos="2880"/>
        <p:guide orient="horz" pos="1108"/>
        <p:guide pos="4458"/>
        <p:guide orient="horz" pos="1344"/>
        <p:guide pos="240"/>
      </p:guideLst>
    </p:cSldViewPr>
  </p:slideViewPr>
  <p:outlineViewPr>
    <p:cViewPr>
      <p:scale>
        <a:sx n="33" d="100"/>
        <a:sy n="33" d="100"/>
      </p:scale>
      <p:origin x="0" y="-70674"/>
    </p:cViewPr>
  </p:outlineViewPr>
  <p:notesTextViewPr>
    <p:cViewPr>
      <p:scale>
        <a:sx n="66" d="100"/>
        <a:sy n="66" d="100"/>
      </p:scale>
      <p:origin x="0" y="0"/>
    </p:cViewPr>
  </p:notesTextViewPr>
  <p:sorterViewPr>
    <p:cViewPr>
      <p:scale>
        <a:sx n="70" d="100"/>
        <a:sy n="70" d="100"/>
      </p:scale>
      <p:origin x="0" y="6254"/>
    </p:cViewPr>
  </p:sorterViewPr>
  <p:notesViewPr>
    <p:cSldViewPr>
      <p:cViewPr varScale="1">
        <p:scale>
          <a:sx n="91" d="100"/>
          <a:sy n="91" d="100"/>
        </p:scale>
        <p:origin x="2472" y="184"/>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3.xml"/><Relationship Id="rId18" Type="http://schemas.openxmlformats.org/officeDocument/2006/relationships/slide" Target="slides/slide8.xml"/><Relationship Id="rId26" Type="http://schemas.openxmlformats.org/officeDocument/2006/relationships/slide" Target="slides/slide16.xml"/><Relationship Id="rId3" Type="http://schemas.openxmlformats.org/officeDocument/2006/relationships/customXml" Target="../customXml/item3.xml"/><Relationship Id="rId21" Type="http://schemas.openxmlformats.org/officeDocument/2006/relationships/slide" Target="slides/slide11.xml"/><Relationship Id="rId7" Type="http://schemas.openxmlformats.org/officeDocument/2006/relationships/slideMaster" Target="slideMasters/slideMaster4.xml"/><Relationship Id="rId12" Type="http://schemas.openxmlformats.org/officeDocument/2006/relationships/slide" Target="slides/slide2.xml"/><Relationship Id="rId17" Type="http://schemas.openxmlformats.org/officeDocument/2006/relationships/slide" Target="slides/slide7.xml"/><Relationship Id="rId25" Type="http://schemas.openxmlformats.org/officeDocument/2006/relationships/slide" Target="slides/slide15.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6.xml"/><Relationship Id="rId20" Type="http://schemas.openxmlformats.org/officeDocument/2006/relationships/slide" Target="slides/slide10.xml"/><Relationship Id="rId29"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1.xml"/><Relationship Id="rId24" Type="http://schemas.openxmlformats.org/officeDocument/2006/relationships/slide" Target="slides/slide14.xml"/><Relationship Id="rId32"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5.xml"/><Relationship Id="rId23" Type="http://schemas.openxmlformats.org/officeDocument/2006/relationships/slide" Target="slides/slide13.xml"/><Relationship Id="rId28" Type="http://schemas.openxmlformats.org/officeDocument/2006/relationships/notesMaster" Target="notesMasters/notesMaster1.xml"/><Relationship Id="rId10" Type="http://schemas.openxmlformats.org/officeDocument/2006/relationships/slideMaster" Target="slideMasters/slideMaster7.xml"/><Relationship Id="rId19" Type="http://schemas.openxmlformats.org/officeDocument/2006/relationships/slide" Target="slides/slide9.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slide" Target="slides/slide4.xml"/><Relationship Id="rId22" Type="http://schemas.openxmlformats.org/officeDocument/2006/relationships/slide" Target="slides/slide12.xml"/><Relationship Id="rId27" Type="http://schemas.openxmlformats.org/officeDocument/2006/relationships/slide" Target="slides/slide17.xml"/><Relationship Id="rId30" Type="http://schemas.openxmlformats.org/officeDocument/2006/relationships/presProps" Target="presProps.xml"/><Relationship Id="rId8" Type="http://schemas.openxmlformats.org/officeDocument/2006/relationships/slideMaster" Target="slideMasters/slideMaster5.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image" Target="../media/image6.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5.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19.wmf"/><Relationship Id="rId1" Type="http://schemas.openxmlformats.org/officeDocument/2006/relationships/image" Target="../media/image18.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21.wmf"/><Relationship Id="rId1" Type="http://schemas.openxmlformats.org/officeDocument/2006/relationships/image" Target="../media/image20.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dirty="0"/>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E194C1A8-DC4B-4329-AF88-FD913597DE85}" type="datetimeFigureOut">
              <a:rPr lang="en-US" smtClean="0"/>
              <a:pPr/>
              <a:t>8/2/2023</a:t>
            </a:fld>
            <a:endParaRPr lang="en-US" dirty="0"/>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dirty="0"/>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A8073E54-D085-4E2E-B9A5-A53D7E51940E}" type="slidenum">
              <a:rPr lang="en-US" smtClean="0"/>
              <a:pPr/>
              <a:t>‹#›</a:t>
            </a:fld>
            <a:endParaRPr lang="en-US" dirty="0"/>
          </a:p>
        </p:txBody>
      </p:sp>
    </p:spTree>
    <p:extLst>
      <p:ext uri="{BB962C8B-B14F-4D97-AF65-F5344CB8AC3E}">
        <p14:creationId xmlns:p14="http://schemas.microsoft.com/office/powerpoint/2010/main" val="2630752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pener: Version A">
    <p:spTree>
      <p:nvGrpSpPr>
        <p:cNvPr id="1" name=""/>
        <p:cNvGrpSpPr/>
        <p:nvPr/>
      </p:nvGrpSpPr>
      <p:grpSpPr>
        <a:xfrm>
          <a:off x="0" y="0"/>
          <a:ext cx="0" cy="0"/>
          <a:chOff x="0" y="0"/>
          <a:chExt cx="0" cy="0"/>
        </a:xfrm>
      </p:grpSpPr>
      <p:sp>
        <p:nvSpPr>
          <p:cNvPr id="8" name="Title "/>
          <p:cNvSpPr>
            <a:spLocks noGrp="1"/>
          </p:cNvSpPr>
          <p:nvPr>
            <p:ph type="title" hasCustomPrompt="1"/>
          </p:nvPr>
        </p:nvSpPr>
        <p:spPr>
          <a:xfrm>
            <a:off x="152400" y="365125"/>
            <a:ext cx="8839200" cy="1387475"/>
          </a:xfrm>
          <a:prstGeom prst="rect">
            <a:avLst/>
          </a:prstGeom>
        </p:spPr>
        <p:txBody>
          <a:bodyPr anchor="b"/>
          <a:lstStyle>
            <a:lvl1pPr>
              <a:defRPr sz="6200" b="0" i="0" baseline="0">
                <a:latin typeface="Times New Roman" charset="0"/>
                <a:ea typeface="Times New Roman" charset="0"/>
                <a:cs typeface="Times New Roman" charset="0"/>
              </a:defRPr>
            </a:lvl1pPr>
          </a:lstStyle>
          <a:p>
            <a:r>
              <a:rPr lang="en-US" dirty="0"/>
              <a:t>Click to Edit Book Title</a:t>
            </a:r>
          </a:p>
        </p:txBody>
      </p:sp>
      <p:sp>
        <p:nvSpPr>
          <p:cNvPr id="3" name="Edition"/>
          <p:cNvSpPr>
            <a:spLocks noGrp="1"/>
          </p:cNvSpPr>
          <p:nvPr>
            <p:ph sz="quarter" idx="21" hasCustomPrompt="1"/>
          </p:nvPr>
        </p:nvSpPr>
        <p:spPr>
          <a:xfrm>
            <a:off x="152400" y="1828800"/>
            <a:ext cx="8839200" cy="457200"/>
          </a:xfrm>
          <a:prstGeom prst="rect">
            <a:avLst/>
          </a:prstGeom>
        </p:spPr>
        <p:txBody>
          <a:bodyPr/>
          <a:lstStyle>
            <a:lvl1pPr marL="0" indent="0" algn="ctr">
              <a:buNone/>
              <a:defRPr sz="2900" b="1" i="0">
                <a:latin typeface="Times New Roman" charset="0"/>
                <a:ea typeface="Times New Roman" charset="0"/>
                <a:cs typeface="Times New Roman" charset="0"/>
              </a:defRPr>
            </a:lvl1pPr>
            <a:lvl2pPr marL="457200" indent="0" algn="ctr">
              <a:buNone/>
              <a:defRPr b="1" i="0">
                <a:latin typeface="Times New Roman" charset="0"/>
                <a:ea typeface="Times New Roman" charset="0"/>
                <a:cs typeface="Times New Roman" charset="0"/>
              </a:defRPr>
            </a:lvl2pPr>
            <a:lvl3pPr marL="914400" indent="0" algn="ctr">
              <a:buNone/>
              <a:defRPr b="1" i="0">
                <a:latin typeface="Times New Roman" charset="0"/>
                <a:ea typeface="Times New Roman" charset="0"/>
                <a:cs typeface="Times New Roman" charset="0"/>
              </a:defRPr>
            </a:lvl3pPr>
            <a:lvl4pPr marL="1371600" indent="0" algn="ctr">
              <a:buNone/>
              <a:defRPr b="1" i="0">
                <a:latin typeface="Times New Roman" charset="0"/>
                <a:ea typeface="Times New Roman" charset="0"/>
                <a:cs typeface="Times New Roman" charset="0"/>
              </a:defRPr>
            </a:lvl4pPr>
            <a:lvl5pPr marL="1828800" indent="0" algn="ctr">
              <a:buNone/>
              <a:defRPr b="1" i="0">
                <a:latin typeface="Times New Roman" charset="0"/>
                <a:ea typeface="Times New Roman" charset="0"/>
                <a:cs typeface="Times New Roman" charset="0"/>
              </a:defRPr>
            </a:lvl5pPr>
          </a:lstStyle>
          <a:p>
            <a:pPr lvl="0"/>
            <a:r>
              <a:rPr lang="en-US" dirty="0"/>
              <a:t>Third Edition</a:t>
            </a:r>
          </a:p>
        </p:txBody>
      </p:sp>
      <p:sp>
        <p:nvSpPr>
          <p:cNvPr id="5" name="Author"/>
          <p:cNvSpPr>
            <a:spLocks noGrp="1"/>
          </p:cNvSpPr>
          <p:nvPr>
            <p:ph sz="quarter" idx="22" hasCustomPrompt="1"/>
          </p:nvPr>
        </p:nvSpPr>
        <p:spPr>
          <a:xfrm>
            <a:off x="152400" y="2363724"/>
            <a:ext cx="8839200" cy="685800"/>
          </a:xfrm>
          <a:prstGeom prst="rect">
            <a:avLst/>
          </a:prstGeom>
        </p:spPr>
        <p:txBody>
          <a:bodyPr/>
          <a:lstStyle>
            <a:lvl1pPr marL="0" indent="0" algn="ctr">
              <a:buNone/>
              <a:defRPr b="0" i="0">
                <a:solidFill>
                  <a:schemeClr val="accent2"/>
                </a:solidFill>
                <a:latin typeface="Times New Roman" charset="0"/>
                <a:ea typeface="Times New Roman" charset="0"/>
                <a:cs typeface="Times New Roman" charset="0"/>
              </a:defRPr>
            </a:lvl1pPr>
          </a:lstStyle>
          <a:p>
            <a:pPr lvl="0"/>
            <a:r>
              <a:rPr lang="en-US" dirty="0"/>
              <a:t>David Klein</a:t>
            </a:r>
          </a:p>
        </p:txBody>
      </p:sp>
      <p:sp>
        <p:nvSpPr>
          <p:cNvPr id="29" name="CN"/>
          <p:cNvSpPr>
            <a:spLocks noGrp="1"/>
          </p:cNvSpPr>
          <p:nvPr>
            <p:ph sz="quarter" idx="19" hasCustomPrompt="1"/>
          </p:nvPr>
        </p:nvSpPr>
        <p:spPr>
          <a:xfrm>
            <a:off x="152400" y="3733800"/>
            <a:ext cx="8839200" cy="533400"/>
          </a:xfrm>
          <a:prstGeom prst="rect">
            <a:avLst/>
          </a:prstGeom>
        </p:spPr>
        <p:txBody>
          <a:bodyPr/>
          <a:lstStyle>
            <a:lvl1pPr marL="0" indent="0" algn="ctr">
              <a:buNone/>
              <a:defRPr sz="4000" b="1" i="0" baseline="0">
                <a:solidFill>
                  <a:schemeClr val="accent1"/>
                </a:solidFill>
                <a:latin typeface="Times New Roman" charset="0"/>
                <a:ea typeface="Times New Roman" charset="0"/>
                <a:cs typeface="Times New Roman" charset="0"/>
              </a:defRPr>
            </a:lvl1pPr>
          </a:lstStyle>
          <a:p>
            <a:pPr lvl="0"/>
            <a:r>
              <a:rPr lang="en-US" dirty="0"/>
              <a:t>Chapter 1</a:t>
            </a:r>
          </a:p>
        </p:txBody>
      </p:sp>
      <p:sp>
        <p:nvSpPr>
          <p:cNvPr id="31" name="CT"/>
          <p:cNvSpPr>
            <a:spLocks noGrp="1"/>
          </p:cNvSpPr>
          <p:nvPr>
            <p:ph sz="quarter" idx="20" hasCustomPrompt="1"/>
          </p:nvPr>
        </p:nvSpPr>
        <p:spPr>
          <a:xfrm>
            <a:off x="152400" y="4419600"/>
            <a:ext cx="8839200" cy="2286000"/>
          </a:xfrm>
          <a:prstGeom prst="rect">
            <a:avLst/>
          </a:prstGeom>
        </p:spPr>
        <p:txBody>
          <a:bodyPr anchor="ctr"/>
          <a:lstStyle>
            <a:lvl1pPr marL="0" indent="0" algn="ctr">
              <a:buNone/>
              <a:defRPr sz="3800" b="0" i="0">
                <a:latin typeface="Times New Roman" charset="0"/>
                <a:ea typeface="Times New Roman" charset="0"/>
                <a:cs typeface="Times New Roman" charset="0"/>
              </a:defRPr>
            </a:lvl1pPr>
            <a:lvl2pPr marL="457200" indent="0" algn="ctr">
              <a:buNone/>
              <a:defRPr/>
            </a:lvl2pPr>
            <a:lvl3pPr marL="914400" indent="0" algn="ctr">
              <a:buNone/>
              <a:defRPr/>
            </a:lvl3pPr>
            <a:lvl4pPr marL="1371600" indent="0" algn="ctr">
              <a:buNone/>
              <a:defRPr/>
            </a:lvl4pPr>
            <a:lvl5pPr marL="1828800" indent="0" algn="ctr">
              <a:buNone/>
              <a:defRPr/>
            </a:lvl5pPr>
          </a:lstStyle>
          <a:p>
            <a:pPr lvl="0"/>
            <a:r>
              <a:rPr lang="en-US" dirty="0"/>
              <a:t>Click to Edit Chapter Title</a:t>
            </a:r>
          </a:p>
        </p:txBody>
      </p:sp>
    </p:spTree>
    <p:extLst>
      <p:ext uri="{BB962C8B-B14F-4D97-AF65-F5344CB8AC3E}">
        <p14:creationId xmlns:p14="http://schemas.microsoft.com/office/powerpoint/2010/main" val="8263724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hapter Outline: Version E1">
    <p:spTree>
      <p:nvGrpSpPr>
        <p:cNvPr id="1" name=""/>
        <p:cNvGrpSpPr/>
        <p:nvPr/>
      </p:nvGrpSpPr>
      <p:grpSpPr>
        <a:xfrm>
          <a:off x="0" y="0"/>
          <a:ext cx="0" cy="0"/>
          <a:chOff x="0" y="0"/>
          <a:chExt cx="0" cy="0"/>
        </a:xfrm>
      </p:grpSpPr>
      <p:sp>
        <p:nvSpPr>
          <p:cNvPr id="7" name="Title"/>
          <p:cNvSpPr>
            <a:spLocks noGrp="1"/>
          </p:cNvSpPr>
          <p:nvPr>
            <p:ph type="title"/>
          </p:nvPr>
        </p:nvSpPr>
        <p:spPr>
          <a:xfrm>
            <a:off x="304800" y="762001"/>
            <a:ext cx="8534400" cy="838199"/>
          </a:xfrm>
          <a:prstGeom prst="rect">
            <a:avLst/>
          </a:prstGeom>
        </p:spPr>
        <p:txBody>
          <a:bodyPr/>
          <a:lstStyle>
            <a:lvl1pPr>
              <a:defRPr sz="4000">
                <a:solidFill>
                  <a:schemeClr val="accent1"/>
                </a:solidFill>
                <a:latin typeface="Times New Roman" charset="0"/>
                <a:ea typeface="Times New Roman" charset="0"/>
                <a:cs typeface="Times New Roman" charset="0"/>
              </a:defRPr>
            </a:lvl1pPr>
          </a:lstStyle>
          <a:p>
            <a:r>
              <a:rPr lang="en-US" dirty="0"/>
              <a:t>Click to edit Master title style</a:t>
            </a:r>
          </a:p>
        </p:txBody>
      </p:sp>
      <p:sp>
        <p:nvSpPr>
          <p:cNvPr id="6" name="COB"/>
          <p:cNvSpPr>
            <a:spLocks noGrp="1"/>
          </p:cNvSpPr>
          <p:nvPr>
            <p:ph sz="quarter" idx="14" hasCustomPrompt="1"/>
          </p:nvPr>
        </p:nvSpPr>
        <p:spPr>
          <a:xfrm>
            <a:off x="304800" y="1752600"/>
            <a:ext cx="8534400" cy="4495800"/>
          </a:xfrm>
          <a:prstGeom prst="rect">
            <a:avLst/>
          </a:prstGeom>
        </p:spPr>
        <p:txBody>
          <a:bodyPr/>
          <a:lstStyle>
            <a:lvl1pPr marL="0" indent="0">
              <a:buFont typeface="+mj-lt"/>
              <a:buNone/>
              <a:tabLst/>
              <a:defRPr sz="2800" b="0" i="0" baseline="0">
                <a:latin typeface="Times New Roman" charset="0"/>
                <a:ea typeface="Times New Roman" charset="0"/>
                <a:cs typeface="Times New Roman" charset="0"/>
              </a:defRPr>
            </a:lvl1pPr>
            <a:lvl2pPr marL="803275" indent="-282575">
              <a:buClr>
                <a:schemeClr val="accent2"/>
              </a:buClr>
              <a:tabLst/>
              <a:defRPr sz="2400" b="0" i="0" baseline="0">
                <a:latin typeface="Times New Roman" charset="0"/>
                <a:ea typeface="Times New Roman" charset="0"/>
                <a:cs typeface="Times New Roman" charset="0"/>
              </a:defRPr>
            </a:lvl2pPr>
            <a:lvl3pPr marL="803275" marR="0" indent="-282575" algn="l" defTabSz="914400" rtl="0" eaLnBrk="1" fontAlgn="auto" latinLnBrk="0" hangingPunct="1">
              <a:lnSpc>
                <a:spcPct val="90000"/>
              </a:lnSpc>
              <a:spcBef>
                <a:spcPts val="500"/>
              </a:spcBef>
              <a:spcAft>
                <a:spcPts val="0"/>
              </a:spcAft>
              <a:buClrTx/>
              <a:buSzTx/>
              <a:buFont typeface="Arial"/>
              <a:buChar char="•"/>
              <a:tabLst/>
              <a:defRPr sz="2400" b="0" i="0">
                <a:solidFill>
                  <a:schemeClr val="accent2"/>
                </a:solidFill>
                <a:latin typeface="Times New Roman" charset="0"/>
                <a:ea typeface="Times New Roman" charset="0"/>
                <a:cs typeface="Times New Roman" charset="0"/>
              </a:defRPr>
            </a:lvl3pPr>
          </a:lstStyle>
          <a:p>
            <a:pPr lvl="0"/>
            <a:r>
              <a:rPr lang="en-US" dirty="0"/>
              <a:t>This Is a Sample Outline with No Numbers and One-column</a:t>
            </a:r>
          </a:p>
          <a:p>
            <a:pPr lvl="1"/>
            <a:r>
              <a:rPr lang="en-US" dirty="0"/>
              <a:t>The H2 Level Does Not Have a Number</a:t>
            </a:r>
          </a:p>
          <a:p>
            <a:pPr lvl="2"/>
            <a:r>
              <a:rPr lang="en-US" dirty="0"/>
              <a:t>One of the Subheadings May Be a Special Feature  </a:t>
            </a:r>
          </a:p>
          <a:p>
            <a:pPr lvl="0"/>
            <a:r>
              <a:rPr lang="en-US" dirty="0"/>
              <a:t>This Outline Has Two Levels</a:t>
            </a:r>
          </a:p>
          <a:p>
            <a:pPr lvl="1"/>
            <a:r>
              <a:rPr lang="en-US" dirty="0"/>
              <a:t>Outline Items Usually Have No Ending Punctuation</a:t>
            </a:r>
          </a:p>
          <a:p>
            <a:pPr marL="803275" marR="0" lvl="2" indent="-282575" algn="l" defTabSz="914400" rtl="0" eaLnBrk="1" fontAlgn="auto" latinLnBrk="0" hangingPunct="1">
              <a:lnSpc>
                <a:spcPct val="90000"/>
              </a:lnSpc>
              <a:spcBef>
                <a:spcPts val="500"/>
              </a:spcBef>
              <a:spcAft>
                <a:spcPts val="0"/>
              </a:spcAft>
              <a:buClrTx/>
              <a:buSzTx/>
              <a:buFont typeface="Arial"/>
              <a:buChar char="•"/>
              <a:tabLst/>
              <a:defRPr/>
            </a:pPr>
            <a:r>
              <a:rPr lang="en-US" dirty="0"/>
              <a:t>Special Feature</a:t>
            </a:r>
          </a:p>
        </p:txBody>
      </p:sp>
      <p:sp>
        <p:nvSpPr>
          <p:cNvPr id="3" name="Slide Number Placeholder 2"/>
          <p:cNvSpPr>
            <a:spLocks noGrp="1"/>
          </p:cNvSpPr>
          <p:nvPr>
            <p:ph type="sldNum" sz="quarter" idx="10"/>
          </p:nvPr>
        </p:nvSpPr>
        <p:spPr/>
        <p:txBody>
          <a:bodyPr/>
          <a:lstStyle>
            <a:lvl1pPr>
              <a:defRPr>
                <a:latin typeface="Times New Roman" charset="0"/>
                <a:ea typeface="Times New Roman" charset="0"/>
                <a:cs typeface="Times New Roman" charset="0"/>
              </a:defRPr>
            </a:lvl1pPr>
          </a:lstStyle>
          <a:p>
            <a:fld id="{67B19427-F580-D146-B60E-4CADEE75497F}" type="slidenum">
              <a:rPr lang="en-US" smtClean="0"/>
              <a:pPr/>
              <a:t>‹#›</a:t>
            </a:fld>
            <a:endParaRPr lang="en-US" dirty="0"/>
          </a:p>
        </p:txBody>
      </p:sp>
      <p:sp>
        <p:nvSpPr>
          <p:cNvPr id="4" name="Footer Placeholder 3"/>
          <p:cNvSpPr>
            <a:spLocks noGrp="1"/>
          </p:cNvSpPr>
          <p:nvPr>
            <p:ph type="ftr" sz="quarter" idx="11"/>
          </p:nvPr>
        </p:nvSpPr>
        <p:spPr/>
        <p:txBody>
          <a:bodyPr/>
          <a:lstStyle>
            <a:lvl1pPr>
              <a:defRPr>
                <a:latin typeface="Times New Roman" charset="0"/>
                <a:ea typeface="Times New Roman" charset="0"/>
                <a:cs typeface="Times New Roman" charset="0"/>
              </a:defRPr>
            </a:lvl1pPr>
          </a:lstStyle>
          <a:p>
            <a:endParaRPr lang="en-US" dirty="0"/>
          </a:p>
        </p:txBody>
      </p:sp>
    </p:spTree>
    <p:extLst>
      <p:ext uri="{BB962C8B-B14F-4D97-AF65-F5344CB8AC3E}">
        <p14:creationId xmlns:p14="http://schemas.microsoft.com/office/powerpoint/2010/main" val="3403783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hapter Outline: Version F1">
    <p:spTree>
      <p:nvGrpSpPr>
        <p:cNvPr id="1" name=""/>
        <p:cNvGrpSpPr/>
        <p:nvPr/>
      </p:nvGrpSpPr>
      <p:grpSpPr>
        <a:xfrm>
          <a:off x="0" y="0"/>
          <a:ext cx="0" cy="0"/>
          <a:chOff x="0" y="0"/>
          <a:chExt cx="0" cy="0"/>
        </a:xfrm>
      </p:grpSpPr>
      <p:sp>
        <p:nvSpPr>
          <p:cNvPr id="7" name="Title"/>
          <p:cNvSpPr>
            <a:spLocks noGrp="1"/>
          </p:cNvSpPr>
          <p:nvPr>
            <p:ph type="title"/>
          </p:nvPr>
        </p:nvSpPr>
        <p:spPr>
          <a:xfrm>
            <a:off x="304800" y="762001"/>
            <a:ext cx="8534400" cy="838199"/>
          </a:xfrm>
          <a:prstGeom prst="rect">
            <a:avLst/>
          </a:prstGeom>
        </p:spPr>
        <p:txBody>
          <a:bodyPr/>
          <a:lstStyle>
            <a:lvl1pPr>
              <a:defRPr sz="4000">
                <a:solidFill>
                  <a:schemeClr val="accent1"/>
                </a:solidFill>
                <a:latin typeface="Times New Roman" charset="0"/>
                <a:ea typeface="Times New Roman" charset="0"/>
                <a:cs typeface="Times New Roman" charset="0"/>
              </a:defRPr>
            </a:lvl1pPr>
          </a:lstStyle>
          <a:p>
            <a:r>
              <a:rPr lang="en-US" dirty="0"/>
              <a:t>Click to edit Master title style</a:t>
            </a:r>
          </a:p>
        </p:txBody>
      </p:sp>
      <p:sp>
        <p:nvSpPr>
          <p:cNvPr id="6" name="COBNL"/>
          <p:cNvSpPr>
            <a:spLocks noGrp="1"/>
          </p:cNvSpPr>
          <p:nvPr>
            <p:ph sz="quarter" idx="14" hasCustomPrompt="1"/>
          </p:nvPr>
        </p:nvSpPr>
        <p:spPr>
          <a:xfrm>
            <a:off x="304800" y="1752600"/>
            <a:ext cx="8534400" cy="4419600"/>
          </a:xfrm>
          <a:prstGeom prst="rect">
            <a:avLst/>
          </a:prstGeom>
        </p:spPr>
        <p:txBody>
          <a:bodyPr numCol="2" spcCol="548640"/>
          <a:lstStyle>
            <a:lvl1pPr marL="803275" marR="0" indent="-803275" algn="l" defTabSz="914400" rtl="0" eaLnBrk="1" fontAlgn="auto" latinLnBrk="0" hangingPunct="1">
              <a:lnSpc>
                <a:spcPct val="90000"/>
              </a:lnSpc>
              <a:spcBef>
                <a:spcPts val="1000"/>
              </a:spcBef>
              <a:spcAft>
                <a:spcPts val="0"/>
              </a:spcAft>
              <a:buClrTx/>
              <a:buSzTx/>
              <a:buFont typeface="Arial"/>
              <a:buNone/>
              <a:tabLst/>
              <a:defRPr sz="2800" b="0" i="0" baseline="0">
                <a:latin typeface="Times New Roman" charset="0"/>
                <a:ea typeface="Times New Roman" charset="0"/>
                <a:cs typeface="Times New Roman" charset="0"/>
              </a:defRPr>
            </a:lvl1pPr>
          </a:lstStyle>
          <a:p>
            <a:pPr lvl="0"/>
            <a:r>
              <a:rPr lang="en-US" dirty="0"/>
              <a:t>1.1	This Is a Sample Outline for Two-Column and Double-numbered</a:t>
            </a:r>
          </a:p>
          <a:p>
            <a:pPr lvl="0"/>
            <a:r>
              <a:rPr lang="en-US" dirty="0"/>
              <a:t>1.2	It is Two-column </a:t>
            </a:r>
          </a:p>
          <a:p>
            <a:pPr lvl="0"/>
            <a:r>
              <a:rPr lang="en-US" dirty="0"/>
              <a:t>1.3	This Outline Has No Sub-lists</a:t>
            </a:r>
          </a:p>
          <a:p>
            <a:pPr lvl="0"/>
            <a:r>
              <a:rPr lang="en-US" dirty="0"/>
              <a:t>1.4	This List Is Double-numbered</a:t>
            </a:r>
          </a:p>
          <a:p>
            <a:pPr lvl="0"/>
            <a:r>
              <a:rPr lang="en-US" dirty="0"/>
              <a:t>1.5	The Outline Slide Has a Footer</a:t>
            </a:r>
          </a:p>
          <a:p>
            <a:pPr lvl="0"/>
            <a:r>
              <a:rPr lang="en-US" dirty="0"/>
              <a:t>1.6	Outline Items Usually Have No Ending Punctuation</a:t>
            </a:r>
          </a:p>
          <a:p>
            <a:pPr marL="803275" marR="0" lvl="0" indent="-803275" algn="l" defTabSz="914400" rtl="0" eaLnBrk="1" fontAlgn="auto" latinLnBrk="0" hangingPunct="1">
              <a:lnSpc>
                <a:spcPct val="90000"/>
              </a:lnSpc>
              <a:spcBef>
                <a:spcPts val="1000"/>
              </a:spcBef>
              <a:spcAft>
                <a:spcPts val="0"/>
              </a:spcAft>
              <a:buClrTx/>
              <a:buSzTx/>
              <a:buFont typeface="Arial"/>
              <a:buNone/>
              <a:tabLst/>
              <a:defRPr/>
            </a:pPr>
            <a:r>
              <a:rPr lang="en-US" dirty="0"/>
              <a:t>1.7	Another Heading</a:t>
            </a:r>
          </a:p>
          <a:p>
            <a:pPr marL="803275" marR="0" lvl="0" indent="-803275" algn="l" defTabSz="914400" rtl="0" eaLnBrk="1" fontAlgn="auto" latinLnBrk="0" hangingPunct="1">
              <a:lnSpc>
                <a:spcPct val="90000"/>
              </a:lnSpc>
              <a:spcBef>
                <a:spcPts val="1000"/>
              </a:spcBef>
              <a:spcAft>
                <a:spcPts val="0"/>
              </a:spcAft>
              <a:buClrTx/>
              <a:buSzTx/>
              <a:buFont typeface="Arial"/>
              <a:buNone/>
              <a:tabLst/>
              <a:defRPr/>
            </a:pPr>
            <a:r>
              <a:rPr lang="en-US" dirty="0"/>
              <a:t>1.8	Another Heading</a:t>
            </a:r>
          </a:p>
          <a:p>
            <a:pPr marL="803275" marR="0" lvl="0" indent="-803275" algn="l" defTabSz="914400" rtl="0" eaLnBrk="1" fontAlgn="auto" latinLnBrk="0" hangingPunct="1">
              <a:lnSpc>
                <a:spcPct val="90000"/>
              </a:lnSpc>
              <a:spcBef>
                <a:spcPts val="1000"/>
              </a:spcBef>
              <a:spcAft>
                <a:spcPts val="0"/>
              </a:spcAft>
              <a:buClrTx/>
              <a:buSzTx/>
              <a:buFont typeface="Arial"/>
              <a:buNone/>
              <a:tabLst/>
              <a:defRPr/>
            </a:pPr>
            <a:r>
              <a:rPr lang="en-US" dirty="0"/>
              <a:t>1.10	Another Heading</a:t>
            </a:r>
          </a:p>
        </p:txBody>
      </p:sp>
      <p:sp>
        <p:nvSpPr>
          <p:cNvPr id="3" name="Slide Number Placeholder 2"/>
          <p:cNvSpPr>
            <a:spLocks noGrp="1"/>
          </p:cNvSpPr>
          <p:nvPr>
            <p:ph type="sldNum" sz="quarter" idx="10"/>
          </p:nvPr>
        </p:nvSpPr>
        <p:spPr/>
        <p:txBody>
          <a:bodyPr/>
          <a:lstStyle>
            <a:lvl1pPr>
              <a:defRPr>
                <a:latin typeface="Times New Roman" charset="0"/>
                <a:ea typeface="Times New Roman" charset="0"/>
                <a:cs typeface="Times New Roman" charset="0"/>
              </a:defRPr>
            </a:lvl1pPr>
          </a:lstStyle>
          <a:p>
            <a:fld id="{67B19427-F580-D146-B60E-4CADEE75497F}" type="slidenum">
              <a:rPr lang="en-US" smtClean="0"/>
              <a:pPr/>
              <a:t>‹#›</a:t>
            </a:fld>
            <a:endParaRPr lang="en-US" dirty="0"/>
          </a:p>
        </p:txBody>
      </p:sp>
      <p:sp>
        <p:nvSpPr>
          <p:cNvPr id="4" name="Footer Placeholder 3"/>
          <p:cNvSpPr>
            <a:spLocks noGrp="1"/>
          </p:cNvSpPr>
          <p:nvPr>
            <p:ph type="ftr" sz="quarter" idx="11"/>
          </p:nvPr>
        </p:nvSpPr>
        <p:spPr/>
        <p:txBody>
          <a:bodyPr/>
          <a:lstStyle>
            <a:lvl1pPr>
              <a:defRPr>
                <a:latin typeface="Times New Roman" charset="0"/>
                <a:ea typeface="Times New Roman" charset="0"/>
                <a:cs typeface="Times New Roman" charset="0"/>
              </a:defRPr>
            </a:lvl1pPr>
          </a:lstStyle>
          <a:p>
            <a:endParaRPr lang="en-US" dirty="0"/>
          </a:p>
        </p:txBody>
      </p:sp>
    </p:spTree>
    <p:extLst>
      <p:ext uri="{BB962C8B-B14F-4D97-AF65-F5344CB8AC3E}">
        <p14:creationId xmlns:p14="http://schemas.microsoft.com/office/powerpoint/2010/main" val="20518789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hapter Outline: Version F2 (2 text boxes)">
    <p:spTree>
      <p:nvGrpSpPr>
        <p:cNvPr id="1" name=""/>
        <p:cNvGrpSpPr/>
        <p:nvPr/>
      </p:nvGrpSpPr>
      <p:grpSpPr>
        <a:xfrm>
          <a:off x="0" y="0"/>
          <a:ext cx="0" cy="0"/>
          <a:chOff x="0" y="0"/>
          <a:chExt cx="0" cy="0"/>
        </a:xfrm>
      </p:grpSpPr>
      <p:sp>
        <p:nvSpPr>
          <p:cNvPr id="8" name="Title"/>
          <p:cNvSpPr>
            <a:spLocks noGrp="1"/>
          </p:cNvSpPr>
          <p:nvPr>
            <p:ph type="title"/>
          </p:nvPr>
        </p:nvSpPr>
        <p:spPr>
          <a:xfrm>
            <a:off x="304800" y="762001"/>
            <a:ext cx="8534400" cy="838199"/>
          </a:xfrm>
          <a:prstGeom prst="rect">
            <a:avLst/>
          </a:prstGeom>
        </p:spPr>
        <p:txBody>
          <a:bodyPr/>
          <a:lstStyle>
            <a:lvl1pPr>
              <a:defRPr sz="4000">
                <a:solidFill>
                  <a:schemeClr val="accent1"/>
                </a:solidFill>
                <a:latin typeface="Times New Roman" charset="0"/>
                <a:ea typeface="Times New Roman" charset="0"/>
                <a:cs typeface="Times New Roman" charset="0"/>
              </a:defRPr>
            </a:lvl1pPr>
          </a:lstStyle>
          <a:p>
            <a:r>
              <a:rPr lang="en-US" dirty="0"/>
              <a:t>Click to edit Master title style</a:t>
            </a:r>
          </a:p>
        </p:txBody>
      </p:sp>
      <p:sp>
        <p:nvSpPr>
          <p:cNvPr id="6" name="COBNL1"/>
          <p:cNvSpPr>
            <a:spLocks noGrp="1"/>
          </p:cNvSpPr>
          <p:nvPr>
            <p:ph sz="quarter" idx="14" hasCustomPrompt="1"/>
          </p:nvPr>
        </p:nvSpPr>
        <p:spPr>
          <a:xfrm>
            <a:off x="304800" y="1752600"/>
            <a:ext cx="4038600" cy="4419600"/>
          </a:xfrm>
          <a:prstGeom prst="rect">
            <a:avLst/>
          </a:prstGeom>
        </p:spPr>
        <p:txBody>
          <a:bodyPr numCol="1" spcCol="548640"/>
          <a:lstStyle>
            <a:lvl1pPr marL="803275" marR="0" indent="-803275" algn="l" defTabSz="914400" rtl="0" eaLnBrk="1" fontAlgn="auto" latinLnBrk="0" hangingPunct="1">
              <a:lnSpc>
                <a:spcPct val="90000"/>
              </a:lnSpc>
              <a:spcBef>
                <a:spcPts val="1000"/>
              </a:spcBef>
              <a:spcAft>
                <a:spcPts val="0"/>
              </a:spcAft>
              <a:buClrTx/>
              <a:buSzTx/>
              <a:buFont typeface="Arial"/>
              <a:buNone/>
              <a:tabLst/>
              <a:defRPr sz="2800" b="0" i="0" baseline="0">
                <a:latin typeface="Times New Roman" charset="0"/>
                <a:ea typeface="Times New Roman" charset="0"/>
                <a:cs typeface="Times New Roman" charset="0"/>
              </a:defRPr>
            </a:lvl1pPr>
          </a:lstStyle>
          <a:p>
            <a:pPr lvl="0"/>
            <a:r>
              <a:rPr lang="en-US" dirty="0"/>
              <a:t>1.1	This Is a Sample Outline for Two-Column (2 Boxes) and Double-numbered</a:t>
            </a:r>
          </a:p>
          <a:p>
            <a:pPr lvl="0"/>
            <a:r>
              <a:rPr lang="en-US" dirty="0"/>
              <a:t>1.2	It is Two-column </a:t>
            </a:r>
          </a:p>
          <a:p>
            <a:pPr lvl="0"/>
            <a:r>
              <a:rPr lang="en-US" dirty="0"/>
              <a:t>1.3	This Outline Has No Sub-lists</a:t>
            </a:r>
          </a:p>
          <a:p>
            <a:pPr lvl="0"/>
            <a:r>
              <a:rPr lang="en-US" dirty="0"/>
              <a:t>1.4	This List Is Double-numbered</a:t>
            </a:r>
          </a:p>
        </p:txBody>
      </p:sp>
      <p:sp>
        <p:nvSpPr>
          <p:cNvPr id="7" name="COBNL2"/>
          <p:cNvSpPr>
            <a:spLocks noGrp="1"/>
          </p:cNvSpPr>
          <p:nvPr>
            <p:ph sz="quarter" idx="15" hasCustomPrompt="1"/>
          </p:nvPr>
        </p:nvSpPr>
        <p:spPr>
          <a:xfrm>
            <a:off x="4767262" y="1752600"/>
            <a:ext cx="4038600" cy="4419600"/>
          </a:xfrm>
          <a:prstGeom prst="rect">
            <a:avLst/>
          </a:prstGeom>
        </p:spPr>
        <p:txBody>
          <a:bodyPr numCol="1" spcCol="548640"/>
          <a:lstStyle>
            <a:lvl1pPr marL="803275" marR="0" indent="-803275" algn="l" defTabSz="914400" rtl="0" eaLnBrk="1" fontAlgn="auto" latinLnBrk="0" hangingPunct="1">
              <a:lnSpc>
                <a:spcPct val="90000"/>
              </a:lnSpc>
              <a:spcBef>
                <a:spcPts val="1000"/>
              </a:spcBef>
              <a:spcAft>
                <a:spcPts val="0"/>
              </a:spcAft>
              <a:buClrTx/>
              <a:buSzTx/>
              <a:buFont typeface="Arial"/>
              <a:buNone/>
              <a:tabLst/>
              <a:defRPr sz="2800" b="0" i="0" baseline="0">
                <a:latin typeface="Times New Roman" charset="0"/>
                <a:ea typeface="Times New Roman" charset="0"/>
                <a:cs typeface="Times New Roman" charset="0"/>
              </a:defRPr>
            </a:lvl1pPr>
          </a:lstStyle>
          <a:p>
            <a:pPr lvl="0"/>
            <a:r>
              <a:rPr lang="en-US" dirty="0"/>
              <a:t>1.5	The Outline Slide Has a Footer</a:t>
            </a:r>
          </a:p>
          <a:p>
            <a:pPr lvl="0"/>
            <a:r>
              <a:rPr lang="en-US" dirty="0"/>
              <a:t>1.6	Outline Items Usually Have No Ending Punctuation</a:t>
            </a:r>
          </a:p>
          <a:p>
            <a:pPr marL="803275" marR="0" lvl="0" indent="-803275" algn="l" defTabSz="914400" rtl="0" eaLnBrk="1" fontAlgn="auto" latinLnBrk="0" hangingPunct="1">
              <a:lnSpc>
                <a:spcPct val="90000"/>
              </a:lnSpc>
              <a:spcBef>
                <a:spcPts val="1000"/>
              </a:spcBef>
              <a:spcAft>
                <a:spcPts val="0"/>
              </a:spcAft>
              <a:buClrTx/>
              <a:buSzTx/>
              <a:buFont typeface="Arial"/>
              <a:buNone/>
              <a:tabLst/>
              <a:defRPr/>
            </a:pPr>
            <a:r>
              <a:rPr lang="en-US" dirty="0"/>
              <a:t>1.7	Another Heading</a:t>
            </a:r>
          </a:p>
          <a:p>
            <a:pPr marL="803275" marR="0" lvl="0" indent="-803275" algn="l" defTabSz="914400" rtl="0" eaLnBrk="1" fontAlgn="auto" latinLnBrk="0" hangingPunct="1">
              <a:lnSpc>
                <a:spcPct val="90000"/>
              </a:lnSpc>
              <a:spcBef>
                <a:spcPts val="1000"/>
              </a:spcBef>
              <a:spcAft>
                <a:spcPts val="0"/>
              </a:spcAft>
              <a:buClrTx/>
              <a:buSzTx/>
              <a:buFont typeface="Arial"/>
              <a:buNone/>
              <a:tabLst/>
              <a:defRPr/>
            </a:pPr>
            <a:r>
              <a:rPr lang="en-US" dirty="0"/>
              <a:t>1.8	Another Heading</a:t>
            </a:r>
          </a:p>
          <a:p>
            <a:pPr marL="803275" marR="0" lvl="0" indent="-803275" algn="l" defTabSz="914400" rtl="0" eaLnBrk="1" fontAlgn="auto" latinLnBrk="0" hangingPunct="1">
              <a:lnSpc>
                <a:spcPct val="90000"/>
              </a:lnSpc>
              <a:spcBef>
                <a:spcPts val="1000"/>
              </a:spcBef>
              <a:spcAft>
                <a:spcPts val="0"/>
              </a:spcAft>
              <a:buClrTx/>
              <a:buSzTx/>
              <a:buFont typeface="Arial"/>
              <a:buNone/>
              <a:tabLst/>
              <a:defRPr/>
            </a:pPr>
            <a:r>
              <a:rPr lang="en-US" dirty="0"/>
              <a:t>1.9	Another Heading</a:t>
            </a:r>
          </a:p>
          <a:p>
            <a:pPr marL="803275" marR="0" lvl="0" indent="-803275" algn="l" defTabSz="914400" rtl="0" eaLnBrk="1" fontAlgn="auto" latinLnBrk="0" hangingPunct="1">
              <a:lnSpc>
                <a:spcPct val="90000"/>
              </a:lnSpc>
              <a:spcBef>
                <a:spcPts val="1000"/>
              </a:spcBef>
              <a:spcAft>
                <a:spcPts val="0"/>
              </a:spcAft>
              <a:buClrTx/>
              <a:buSzTx/>
              <a:buFont typeface="Arial"/>
              <a:buNone/>
              <a:tabLst/>
              <a:defRPr/>
            </a:pPr>
            <a:r>
              <a:rPr lang="en-US" dirty="0"/>
              <a:t>1.10	Another Heading</a:t>
            </a:r>
          </a:p>
        </p:txBody>
      </p:sp>
      <p:sp>
        <p:nvSpPr>
          <p:cNvPr id="3" name="Slide Number Placeholder 2"/>
          <p:cNvSpPr>
            <a:spLocks noGrp="1"/>
          </p:cNvSpPr>
          <p:nvPr>
            <p:ph type="sldNum" sz="quarter" idx="10"/>
          </p:nvPr>
        </p:nvSpPr>
        <p:spPr/>
        <p:txBody>
          <a:bodyPr/>
          <a:lstStyle>
            <a:lvl1pPr>
              <a:defRPr>
                <a:latin typeface="Times New Roman" charset="0"/>
                <a:ea typeface="Times New Roman" charset="0"/>
                <a:cs typeface="Times New Roman" charset="0"/>
              </a:defRPr>
            </a:lvl1pPr>
          </a:lstStyle>
          <a:p>
            <a:fld id="{67B19427-F580-D146-B60E-4CADEE75497F}" type="slidenum">
              <a:rPr lang="en-US" smtClean="0"/>
              <a:pPr/>
              <a:t>‹#›</a:t>
            </a:fld>
            <a:endParaRPr lang="en-US" dirty="0"/>
          </a:p>
        </p:txBody>
      </p:sp>
      <p:sp>
        <p:nvSpPr>
          <p:cNvPr id="4" name="Footer Placeholder 3"/>
          <p:cNvSpPr>
            <a:spLocks noGrp="1"/>
          </p:cNvSpPr>
          <p:nvPr>
            <p:ph type="ftr" sz="quarter" idx="11"/>
          </p:nvPr>
        </p:nvSpPr>
        <p:spPr/>
        <p:txBody>
          <a:bodyPr/>
          <a:lstStyle>
            <a:lvl1pPr>
              <a:defRPr>
                <a:latin typeface="Times New Roman" charset="0"/>
                <a:ea typeface="Times New Roman" charset="0"/>
                <a:cs typeface="Times New Roman" charset="0"/>
              </a:defRPr>
            </a:lvl1pPr>
          </a:lstStyle>
          <a:p>
            <a:endParaRPr lang="en-US" dirty="0"/>
          </a:p>
        </p:txBody>
      </p:sp>
    </p:spTree>
    <p:extLst>
      <p:ext uri="{BB962C8B-B14F-4D97-AF65-F5344CB8AC3E}">
        <p14:creationId xmlns:p14="http://schemas.microsoft.com/office/powerpoint/2010/main" val="14100604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hapter Outline: Version G">
    <p:spTree>
      <p:nvGrpSpPr>
        <p:cNvPr id="1" name=""/>
        <p:cNvGrpSpPr/>
        <p:nvPr/>
      </p:nvGrpSpPr>
      <p:grpSpPr>
        <a:xfrm>
          <a:off x="0" y="0"/>
          <a:ext cx="0" cy="0"/>
          <a:chOff x="0" y="0"/>
          <a:chExt cx="0" cy="0"/>
        </a:xfrm>
      </p:grpSpPr>
      <p:sp>
        <p:nvSpPr>
          <p:cNvPr id="6" name="Title"/>
          <p:cNvSpPr>
            <a:spLocks noGrp="1"/>
          </p:cNvSpPr>
          <p:nvPr>
            <p:ph type="title"/>
          </p:nvPr>
        </p:nvSpPr>
        <p:spPr>
          <a:xfrm>
            <a:off x="304800" y="762001"/>
            <a:ext cx="8534400" cy="838199"/>
          </a:xfrm>
          <a:prstGeom prst="rect">
            <a:avLst/>
          </a:prstGeom>
        </p:spPr>
        <p:txBody>
          <a:bodyPr/>
          <a:lstStyle>
            <a:lvl1pPr>
              <a:defRPr sz="4000">
                <a:solidFill>
                  <a:schemeClr val="accent1"/>
                </a:solidFill>
                <a:latin typeface="Times New Roman" charset="0"/>
                <a:ea typeface="Times New Roman" charset="0"/>
                <a:cs typeface="Times New Roman" charset="0"/>
              </a:defRPr>
            </a:lvl1pPr>
          </a:lstStyle>
          <a:p>
            <a:r>
              <a:rPr lang="en-US" dirty="0"/>
              <a:t>Click to edit Master title style</a:t>
            </a:r>
          </a:p>
        </p:txBody>
      </p:sp>
      <p:sp>
        <p:nvSpPr>
          <p:cNvPr id="7" name="COB"/>
          <p:cNvSpPr>
            <a:spLocks noGrp="1"/>
          </p:cNvSpPr>
          <p:nvPr>
            <p:ph sz="quarter" idx="14" hasCustomPrompt="1"/>
          </p:nvPr>
        </p:nvSpPr>
        <p:spPr>
          <a:xfrm>
            <a:off x="304800" y="1752600"/>
            <a:ext cx="8534400" cy="4495800"/>
          </a:xfrm>
          <a:prstGeom prst="rect">
            <a:avLst/>
          </a:prstGeom>
        </p:spPr>
        <p:txBody>
          <a:bodyPr/>
          <a:lstStyle>
            <a:lvl1pPr marL="0" indent="0">
              <a:buFont typeface="+mj-lt"/>
              <a:buNone/>
              <a:tabLst/>
              <a:defRPr sz="2800" b="0" i="0" baseline="0">
                <a:latin typeface="Times New Roman" charset="0"/>
                <a:ea typeface="Times New Roman" charset="0"/>
                <a:cs typeface="Times New Roman" charset="0"/>
              </a:defRPr>
            </a:lvl1pPr>
            <a:lvl2pPr marL="520700" indent="-508000">
              <a:spcBef>
                <a:spcPts val="2000"/>
              </a:spcBef>
              <a:buNone/>
              <a:tabLst/>
              <a:defRPr sz="2800" b="0" i="0" baseline="0">
                <a:solidFill>
                  <a:schemeClr val="accent2"/>
                </a:solidFill>
                <a:latin typeface="Times New Roman" charset="0"/>
                <a:ea typeface="Times New Roman" charset="0"/>
                <a:cs typeface="Times New Roman" charset="0"/>
              </a:defRPr>
            </a:lvl2pPr>
            <a:lvl3pPr marL="635000" marR="0" indent="-395288" algn="l" defTabSz="914400" rtl="0" eaLnBrk="1" fontAlgn="auto" latinLnBrk="0" hangingPunct="1">
              <a:lnSpc>
                <a:spcPct val="90000"/>
              </a:lnSpc>
              <a:spcBef>
                <a:spcPts val="1000"/>
              </a:spcBef>
              <a:spcAft>
                <a:spcPts val="0"/>
              </a:spcAft>
              <a:buClr>
                <a:schemeClr val="accent2"/>
              </a:buClr>
              <a:buSzTx/>
              <a:buFont typeface="+mj-lt"/>
              <a:buAutoNum type="arabicPeriod"/>
              <a:tabLst/>
              <a:defRPr sz="2800" b="0" i="0">
                <a:solidFill>
                  <a:schemeClr val="tx1"/>
                </a:solidFill>
                <a:latin typeface="Times New Roman" charset="0"/>
                <a:ea typeface="Times New Roman" charset="0"/>
                <a:cs typeface="Times New Roman" charset="0"/>
              </a:defRPr>
            </a:lvl3pPr>
          </a:lstStyle>
          <a:p>
            <a:pPr lvl="0"/>
            <a:r>
              <a:rPr lang="en-US" dirty="0"/>
              <a:t>This Is a Sample Outline with No Numbers</a:t>
            </a:r>
          </a:p>
          <a:p>
            <a:pPr lvl="1"/>
            <a:r>
              <a:rPr lang="en-US" dirty="0"/>
              <a:t>Learning Objective</a:t>
            </a:r>
          </a:p>
          <a:p>
            <a:pPr lvl="2"/>
            <a:r>
              <a:rPr lang="en-US" dirty="0"/>
              <a:t>Describe what racial &amp; ethnic group make up Latin America.</a:t>
            </a:r>
          </a:p>
          <a:p>
            <a:pPr lvl="2"/>
            <a:r>
              <a:rPr lang="en-US" dirty="0"/>
              <a:t>Explain Latin American agricultural systems.</a:t>
            </a:r>
          </a:p>
          <a:p>
            <a:pPr lvl="2"/>
            <a:r>
              <a:rPr lang="en-US" dirty="0"/>
              <a:t>Critically evaluate models of biodiversity conservation in the Latin American context.</a:t>
            </a:r>
          </a:p>
        </p:txBody>
      </p:sp>
      <p:sp>
        <p:nvSpPr>
          <p:cNvPr id="3" name="Slide Number Placeholder 2"/>
          <p:cNvSpPr>
            <a:spLocks noGrp="1"/>
          </p:cNvSpPr>
          <p:nvPr>
            <p:ph type="sldNum" sz="quarter" idx="10"/>
          </p:nvPr>
        </p:nvSpPr>
        <p:spPr/>
        <p:txBody>
          <a:bodyPr/>
          <a:lstStyle>
            <a:lvl1pPr>
              <a:defRPr>
                <a:latin typeface="Times New Roman" charset="0"/>
                <a:ea typeface="Times New Roman" charset="0"/>
                <a:cs typeface="Times New Roman" charset="0"/>
              </a:defRPr>
            </a:lvl1pPr>
          </a:lstStyle>
          <a:p>
            <a:fld id="{67B19427-F580-D146-B60E-4CADEE75497F}" type="slidenum">
              <a:rPr lang="en-US" smtClean="0"/>
              <a:pPr/>
              <a:t>‹#›</a:t>
            </a:fld>
            <a:endParaRPr lang="en-US" dirty="0"/>
          </a:p>
        </p:txBody>
      </p:sp>
      <p:sp>
        <p:nvSpPr>
          <p:cNvPr id="4" name="Footer Placeholder 3"/>
          <p:cNvSpPr>
            <a:spLocks noGrp="1"/>
          </p:cNvSpPr>
          <p:nvPr>
            <p:ph type="ftr" sz="quarter" idx="11"/>
          </p:nvPr>
        </p:nvSpPr>
        <p:spPr/>
        <p:txBody>
          <a:bodyPr/>
          <a:lstStyle>
            <a:lvl1pPr>
              <a:defRPr>
                <a:latin typeface="Times New Roman" charset="0"/>
                <a:ea typeface="Times New Roman" charset="0"/>
                <a:cs typeface="Times New Roman" charset="0"/>
              </a:defRPr>
            </a:lvl1pPr>
          </a:lstStyle>
          <a:p>
            <a:endParaRPr lang="en-US" dirty="0"/>
          </a:p>
        </p:txBody>
      </p:sp>
    </p:spTree>
    <p:extLst>
      <p:ext uri="{BB962C8B-B14F-4D97-AF65-F5344CB8AC3E}">
        <p14:creationId xmlns:p14="http://schemas.microsoft.com/office/powerpoint/2010/main" val="1956338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Learning Objectives: Version A">
    <p:spTree>
      <p:nvGrpSpPr>
        <p:cNvPr id="1" name=""/>
        <p:cNvGrpSpPr/>
        <p:nvPr/>
      </p:nvGrpSpPr>
      <p:grpSpPr>
        <a:xfrm>
          <a:off x="0" y="0"/>
          <a:ext cx="0" cy="0"/>
          <a:chOff x="0" y="0"/>
          <a:chExt cx="0" cy="0"/>
        </a:xfrm>
      </p:grpSpPr>
      <p:sp>
        <p:nvSpPr>
          <p:cNvPr id="2" name="Title "/>
          <p:cNvSpPr>
            <a:spLocks noGrp="1"/>
          </p:cNvSpPr>
          <p:nvPr>
            <p:ph type="title"/>
          </p:nvPr>
        </p:nvSpPr>
        <p:spPr>
          <a:xfrm>
            <a:off x="304800" y="762001"/>
            <a:ext cx="8534400" cy="838199"/>
          </a:xfrm>
          <a:prstGeom prst="rect">
            <a:avLst/>
          </a:prstGeom>
        </p:spPr>
        <p:txBody>
          <a:bodyPr/>
          <a:lstStyle>
            <a:lvl1pPr>
              <a:defRPr sz="4000">
                <a:solidFill>
                  <a:schemeClr val="accent2"/>
                </a:solidFill>
                <a:latin typeface="Times New Roman" charset="0"/>
                <a:ea typeface="Times New Roman" charset="0"/>
                <a:cs typeface="Times New Roman" charset="0"/>
              </a:defRPr>
            </a:lvl1pPr>
          </a:lstStyle>
          <a:p>
            <a:r>
              <a:rPr lang="en-US" dirty="0"/>
              <a:t>Click to edit Master title style</a:t>
            </a:r>
          </a:p>
        </p:txBody>
      </p:sp>
      <p:sp>
        <p:nvSpPr>
          <p:cNvPr id="9" name="LONL"/>
          <p:cNvSpPr>
            <a:spLocks noGrp="1"/>
          </p:cNvSpPr>
          <p:nvPr>
            <p:ph sz="quarter" idx="16" hasCustomPrompt="1"/>
          </p:nvPr>
        </p:nvSpPr>
        <p:spPr>
          <a:xfrm>
            <a:off x="304800" y="1752600"/>
            <a:ext cx="8534400" cy="4495800"/>
          </a:xfrm>
          <a:prstGeom prst="rect">
            <a:avLst/>
          </a:prstGeom>
        </p:spPr>
        <p:txBody>
          <a:bodyPr/>
          <a:lstStyle>
            <a:lvl1pPr marL="514350" indent="-514350">
              <a:buClr>
                <a:schemeClr val="accent2"/>
              </a:buClr>
              <a:buFont typeface="+mj-lt"/>
              <a:buAutoNum type="arabicPeriod"/>
              <a:defRPr sz="2800" b="0" i="0" baseline="0">
                <a:latin typeface="Times New Roman" charset="0"/>
                <a:ea typeface="Times New Roman" charset="0"/>
                <a:cs typeface="Times New Roman" charset="0"/>
              </a:defRPr>
            </a:lvl1pPr>
            <a:lvl2pPr>
              <a:defRPr sz="2800" b="0" i="0">
                <a:latin typeface="Source Sans Pro" charset="0"/>
                <a:ea typeface="Source Sans Pro" charset="0"/>
                <a:cs typeface="Source Sans Pro" charset="0"/>
              </a:defRPr>
            </a:lvl2pPr>
            <a:lvl3pPr>
              <a:defRPr sz="2800" b="0" i="0">
                <a:latin typeface="Source Sans Pro" charset="0"/>
                <a:ea typeface="Source Sans Pro" charset="0"/>
                <a:cs typeface="Source Sans Pro" charset="0"/>
              </a:defRPr>
            </a:lvl3pPr>
            <a:lvl4pPr>
              <a:defRPr sz="2800" b="0" i="0">
                <a:latin typeface="Source Sans Pro" charset="0"/>
                <a:ea typeface="Source Sans Pro" charset="0"/>
                <a:cs typeface="Source Sans Pro" charset="0"/>
              </a:defRPr>
            </a:lvl4pPr>
            <a:lvl5pPr>
              <a:defRPr sz="2800" b="0" i="0">
                <a:latin typeface="Source Sans Pro" charset="0"/>
                <a:ea typeface="Source Sans Pro" charset="0"/>
                <a:cs typeface="Source Sans Pro" charset="0"/>
              </a:defRPr>
            </a:lvl5pPr>
          </a:lstStyle>
          <a:p>
            <a:pPr lvl="0"/>
            <a:r>
              <a:rPr lang="en-US" dirty="0"/>
              <a:t>Explain the time value of money and why it is so important in the field of finance.</a:t>
            </a:r>
          </a:p>
          <a:p>
            <a:pPr lvl="0"/>
            <a:r>
              <a:rPr lang="en-US" dirty="0"/>
              <a:t>Explain the concept of future value, including the meaning of the terms principal, simple interest, and compound interest.</a:t>
            </a:r>
          </a:p>
          <a:p>
            <a:pPr lvl="0"/>
            <a:r>
              <a:rPr lang="en-US" dirty="0"/>
              <a:t>Explain the concept of present value, how it relates to future value, and is used to make business decisions.</a:t>
            </a:r>
          </a:p>
        </p:txBody>
      </p:sp>
      <p:sp>
        <p:nvSpPr>
          <p:cNvPr id="6" name="Slide Number Placeholder 5"/>
          <p:cNvSpPr>
            <a:spLocks noGrp="1"/>
          </p:cNvSpPr>
          <p:nvPr>
            <p:ph type="sldNum" sz="quarter" idx="12"/>
          </p:nvPr>
        </p:nvSpPr>
        <p:spPr>
          <a:xfrm>
            <a:off x="6457950" y="6356350"/>
            <a:ext cx="2381250" cy="365125"/>
          </a:xfrm>
          <a:prstGeom prst="rect">
            <a:avLst/>
          </a:prstGeom>
        </p:spPr>
        <p:txBody>
          <a:bodyPr/>
          <a:lstStyle/>
          <a:p>
            <a:fld id="{957104EA-F2AF-1046-9253-EE8D978719B5}" type="slidenum">
              <a:rPr lang="en-US" smtClean="0"/>
              <a:pPr/>
              <a:t>‹#›</a:t>
            </a:fld>
            <a:endParaRPr lang="en-US" dirty="0"/>
          </a:p>
        </p:txBody>
      </p:sp>
      <p:sp>
        <p:nvSpPr>
          <p:cNvPr id="5" name="Footer Placeholder 4"/>
          <p:cNvSpPr>
            <a:spLocks noGrp="1"/>
          </p:cNvSpPr>
          <p:nvPr>
            <p:ph type="ftr" sz="quarter" idx="11"/>
          </p:nvPr>
        </p:nvSpPr>
        <p:spPr>
          <a:xfrm>
            <a:off x="3028950" y="6356350"/>
            <a:ext cx="3086100" cy="365125"/>
          </a:xfrm>
          <a:prstGeom prst="rect">
            <a:avLst/>
          </a:prstGeom>
        </p:spPr>
        <p:txBody>
          <a:bodyPr/>
          <a:lstStyle/>
          <a:p>
            <a:endParaRPr lang="en-US" dirty="0"/>
          </a:p>
        </p:txBody>
      </p:sp>
    </p:spTree>
    <p:extLst>
      <p:ext uri="{BB962C8B-B14F-4D97-AF65-F5344CB8AC3E}">
        <p14:creationId xmlns:p14="http://schemas.microsoft.com/office/powerpoint/2010/main" val="18823214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Learning Objectives: Version B">
    <p:spTree>
      <p:nvGrpSpPr>
        <p:cNvPr id="1" name=""/>
        <p:cNvGrpSpPr/>
        <p:nvPr/>
      </p:nvGrpSpPr>
      <p:grpSpPr>
        <a:xfrm>
          <a:off x="0" y="0"/>
          <a:ext cx="0" cy="0"/>
          <a:chOff x="0" y="0"/>
          <a:chExt cx="0" cy="0"/>
        </a:xfrm>
      </p:grpSpPr>
      <p:sp>
        <p:nvSpPr>
          <p:cNvPr id="8" name="Title "/>
          <p:cNvSpPr>
            <a:spLocks noGrp="1"/>
          </p:cNvSpPr>
          <p:nvPr>
            <p:ph type="title"/>
          </p:nvPr>
        </p:nvSpPr>
        <p:spPr>
          <a:xfrm>
            <a:off x="304800" y="762001"/>
            <a:ext cx="8534400" cy="838199"/>
          </a:xfrm>
          <a:prstGeom prst="rect">
            <a:avLst/>
          </a:prstGeom>
        </p:spPr>
        <p:txBody>
          <a:bodyPr/>
          <a:lstStyle>
            <a:lvl1pPr>
              <a:defRPr sz="4000">
                <a:solidFill>
                  <a:schemeClr val="accent2"/>
                </a:solidFill>
                <a:latin typeface="Times New Roman" charset="0"/>
                <a:ea typeface="Times New Roman" charset="0"/>
                <a:cs typeface="Times New Roman" charset="0"/>
              </a:defRPr>
            </a:lvl1pPr>
          </a:lstStyle>
          <a:p>
            <a:r>
              <a:rPr lang="en-US" dirty="0"/>
              <a:t>Click to edit Master title style</a:t>
            </a:r>
          </a:p>
        </p:txBody>
      </p:sp>
      <p:sp>
        <p:nvSpPr>
          <p:cNvPr id="7" name="LOBL"/>
          <p:cNvSpPr>
            <a:spLocks noGrp="1"/>
          </p:cNvSpPr>
          <p:nvPr>
            <p:ph sz="quarter" idx="16" hasCustomPrompt="1"/>
          </p:nvPr>
        </p:nvSpPr>
        <p:spPr>
          <a:xfrm>
            <a:off x="304800" y="1752600"/>
            <a:ext cx="8534400" cy="4495800"/>
          </a:xfrm>
          <a:prstGeom prst="rect">
            <a:avLst/>
          </a:prstGeom>
        </p:spPr>
        <p:txBody>
          <a:bodyPr/>
          <a:lstStyle>
            <a:lvl1pPr marL="292608" indent="-292608">
              <a:buClr>
                <a:schemeClr val="accent2"/>
              </a:buClr>
              <a:buFont typeface="Arial" charset="0"/>
              <a:buChar char="•"/>
              <a:defRPr sz="2800" b="0" i="0" baseline="0">
                <a:latin typeface="Times New Roman" charset="0"/>
                <a:ea typeface="Times New Roman" charset="0"/>
                <a:cs typeface="Times New Roman" charset="0"/>
              </a:defRPr>
            </a:lvl1pPr>
            <a:lvl2pPr>
              <a:defRPr sz="2800" b="0" i="0">
                <a:latin typeface="Source Sans Pro" charset="0"/>
                <a:ea typeface="Source Sans Pro" charset="0"/>
                <a:cs typeface="Source Sans Pro" charset="0"/>
              </a:defRPr>
            </a:lvl2pPr>
            <a:lvl3pPr>
              <a:defRPr sz="2800" b="0" i="0">
                <a:latin typeface="Source Sans Pro" charset="0"/>
                <a:ea typeface="Source Sans Pro" charset="0"/>
                <a:cs typeface="Source Sans Pro" charset="0"/>
              </a:defRPr>
            </a:lvl3pPr>
            <a:lvl4pPr>
              <a:defRPr sz="2800" b="0" i="0">
                <a:latin typeface="Source Sans Pro" charset="0"/>
                <a:ea typeface="Source Sans Pro" charset="0"/>
                <a:cs typeface="Source Sans Pro" charset="0"/>
              </a:defRPr>
            </a:lvl4pPr>
            <a:lvl5pPr>
              <a:defRPr sz="2800" b="0" i="0">
                <a:latin typeface="Source Sans Pro" charset="0"/>
                <a:ea typeface="Source Sans Pro" charset="0"/>
                <a:cs typeface="Source Sans Pro" charset="0"/>
              </a:defRPr>
            </a:lvl5pPr>
          </a:lstStyle>
          <a:p>
            <a:pPr lvl="0"/>
            <a:r>
              <a:rPr lang="en-US" dirty="0"/>
              <a:t>Explain the time value of money and why it is so important in the field of finance.</a:t>
            </a:r>
          </a:p>
          <a:p>
            <a:pPr lvl="0"/>
            <a:r>
              <a:rPr lang="en-US" dirty="0"/>
              <a:t>Explain the concept of future value, including the meaning of the terms principal, simple interest, and compound interest.</a:t>
            </a:r>
          </a:p>
          <a:p>
            <a:pPr lvl="0"/>
            <a:r>
              <a:rPr lang="en-US" dirty="0"/>
              <a:t>Explain the concept of present value, how it relates to future value, and is used to make business decisions.</a:t>
            </a:r>
          </a:p>
        </p:txBody>
      </p:sp>
      <p:sp>
        <p:nvSpPr>
          <p:cNvPr id="3" name="Slide Number Placeholder 2"/>
          <p:cNvSpPr>
            <a:spLocks noGrp="1"/>
          </p:cNvSpPr>
          <p:nvPr>
            <p:ph type="sldNum" sz="quarter" idx="10"/>
          </p:nvPr>
        </p:nvSpPr>
        <p:spPr/>
        <p:txBody>
          <a:bodyPr/>
          <a:lstStyle/>
          <a:p>
            <a:fld id="{67B19427-F580-D146-B60E-4CADEE75497F}" type="slidenum">
              <a:rPr lang="en-US" smtClean="0"/>
              <a:pPr/>
              <a:t>‹#›</a:t>
            </a:fld>
            <a:endParaRPr lang="en-US" dirty="0"/>
          </a:p>
        </p:txBody>
      </p:sp>
      <p:sp>
        <p:nvSpPr>
          <p:cNvPr id="4" name="Footer Placeholder 3"/>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8177182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oncept Check Question (1of 2)">
    <p:spTree>
      <p:nvGrpSpPr>
        <p:cNvPr id="1" name=""/>
        <p:cNvGrpSpPr/>
        <p:nvPr/>
      </p:nvGrpSpPr>
      <p:grpSpPr>
        <a:xfrm>
          <a:off x="0" y="0"/>
          <a:ext cx="0" cy="0"/>
          <a:chOff x="0" y="0"/>
          <a:chExt cx="0" cy="0"/>
        </a:xfrm>
      </p:grpSpPr>
      <p:sp>
        <p:nvSpPr>
          <p:cNvPr id="14" name="Title 13"/>
          <p:cNvSpPr>
            <a:spLocks noGrp="1"/>
          </p:cNvSpPr>
          <p:nvPr>
            <p:ph type="title" hasCustomPrompt="1"/>
          </p:nvPr>
        </p:nvSpPr>
        <p:spPr>
          <a:xfrm>
            <a:off x="304800" y="762001"/>
            <a:ext cx="8534400" cy="838199"/>
          </a:xfrm>
          <a:prstGeom prst="rect">
            <a:avLst/>
          </a:prstGeom>
        </p:spPr>
        <p:txBody>
          <a:bodyPr/>
          <a:lstStyle>
            <a:lvl1pPr>
              <a:defRPr sz="4000" b="1" i="0">
                <a:solidFill>
                  <a:schemeClr val="accent1"/>
                </a:solidFill>
                <a:latin typeface="Times New Roman" charset="0"/>
                <a:ea typeface="Times New Roman" charset="0"/>
                <a:cs typeface="Times New Roman" charset="0"/>
              </a:defRPr>
            </a:lvl1pPr>
          </a:lstStyle>
          <a:p>
            <a:pPr lvl="0"/>
            <a:r>
              <a:rPr lang="en-US" dirty="0"/>
              <a:t>1.1 Periodicity Assumption</a:t>
            </a:r>
          </a:p>
        </p:txBody>
      </p:sp>
      <p:sp>
        <p:nvSpPr>
          <p:cNvPr id="3" name="Slide Number Placeholder 2"/>
          <p:cNvSpPr>
            <a:spLocks noGrp="1"/>
          </p:cNvSpPr>
          <p:nvPr>
            <p:ph type="sldNum" sz="quarter" idx="10"/>
          </p:nvPr>
        </p:nvSpPr>
        <p:spPr/>
        <p:txBody>
          <a:bodyPr/>
          <a:lstStyle/>
          <a:p>
            <a:fld id="{67B19427-F580-D146-B60E-4CADEE75497F}" type="slidenum">
              <a:rPr lang="en-US" smtClean="0"/>
              <a:pPr/>
              <a:t>‹#›</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Content Placeholder 6"/>
          <p:cNvSpPr>
            <a:spLocks noGrp="1"/>
          </p:cNvSpPr>
          <p:nvPr>
            <p:ph sz="quarter" idx="16" hasCustomPrompt="1"/>
          </p:nvPr>
        </p:nvSpPr>
        <p:spPr>
          <a:xfrm>
            <a:off x="304800" y="1752600"/>
            <a:ext cx="8534400" cy="4419600"/>
          </a:xfrm>
          <a:prstGeom prst="rect">
            <a:avLst/>
          </a:prstGeom>
        </p:spPr>
        <p:txBody>
          <a:bodyPr/>
          <a:lstStyle>
            <a:lvl1pPr marL="0" indent="0">
              <a:spcBef>
                <a:spcPts val="1000"/>
              </a:spcBef>
              <a:buNone/>
              <a:defRPr sz="2800" baseline="0">
                <a:latin typeface="Times New Roman" charset="0"/>
                <a:ea typeface="Times New Roman" charset="0"/>
                <a:cs typeface="Times New Roman" charset="0"/>
              </a:defRPr>
            </a:lvl1pPr>
            <a:lvl2pPr marL="804672" indent="-448056">
              <a:spcBef>
                <a:spcPts val="1000"/>
              </a:spcBef>
              <a:buClr>
                <a:schemeClr val="accent2"/>
              </a:buClr>
              <a:buFont typeface="+mj-lt"/>
              <a:buAutoNum type="alphaLcPeriod"/>
              <a:defRPr sz="2800" baseline="0">
                <a:latin typeface="Times New Roman" charset="0"/>
                <a:ea typeface="Times New Roman" charset="0"/>
                <a:cs typeface="Times New Roman" charset="0"/>
              </a:defRPr>
            </a:lvl2pPr>
            <a:lvl3pPr marL="914400" indent="0">
              <a:buNone/>
              <a:defRPr sz="3000">
                <a:latin typeface="STIX" charset="0"/>
                <a:ea typeface="STIX" charset="0"/>
                <a:cs typeface="STIX" charset="0"/>
              </a:defRPr>
            </a:lvl3pPr>
            <a:lvl4pPr marL="1371600" indent="0">
              <a:buNone/>
              <a:defRPr sz="3000">
                <a:latin typeface="STIX" charset="0"/>
                <a:ea typeface="STIX" charset="0"/>
                <a:cs typeface="STIX" charset="0"/>
              </a:defRPr>
            </a:lvl4pPr>
            <a:lvl5pPr marL="1828800" indent="0">
              <a:buNone/>
              <a:defRPr sz="3000">
                <a:latin typeface="STIX" charset="0"/>
                <a:ea typeface="STIX" charset="0"/>
                <a:cs typeface="STIX" charset="0"/>
              </a:defRPr>
            </a:lvl5pPr>
          </a:lstStyle>
          <a:p>
            <a:pPr lvl="0"/>
            <a:r>
              <a:rPr lang="en-US" dirty="0"/>
              <a:t>Which one of these statements about the accrual basis of accounting is false?</a:t>
            </a:r>
          </a:p>
          <a:p>
            <a:pPr lvl="1"/>
            <a:r>
              <a:rPr lang="en-US" dirty="0"/>
              <a:t>Companies record events that change their financial statements in the period in which event occur, even if cash was not exchanged.</a:t>
            </a:r>
          </a:p>
          <a:p>
            <a:pPr lvl="1"/>
            <a:r>
              <a:rPr lang="en-US" dirty="0"/>
              <a:t>Companies recognize revenue in the period in which the performance obligation is satisfied.</a:t>
            </a:r>
          </a:p>
          <a:p>
            <a:pPr lvl="1"/>
            <a:r>
              <a:rPr lang="en-US" dirty="0"/>
              <a:t>This basis is accord with generally accepted accounting principles.</a:t>
            </a:r>
          </a:p>
        </p:txBody>
      </p:sp>
    </p:spTree>
    <p:extLst>
      <p:ext uri="{BB962C8B-B14F-4D97-AF65-F5344CB8AC3E}">
        <p14:creationId xmlns:p14="http://schemas.microsoft.com/office/powerpoint/2010/main" val="81243813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ncept Check Question (2of 2)">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04800" y="762001"/>
            <a:ext cx="8534400" cy="838199"/>
          </a:xfrm>
        </p:spPr>
        <p:txBody>
          <a:bodyPr/>
          <a:lstStyle/>
          <a:p>
            <a:r>
              <a:rPr lang="en-US" dirty="0"/>
              <a:t>1.1 Periodicity Assumption</a:t>
            </a:r>
          </a:p>
        </p:txBody>
      </p:sp>
      <p:sp>
        <p:nvSpPr>
          <p:cNvPr id="12" name="Question"/>
          <p:cNvSpPr>
            <a:spLocks noGrp="1"/>
          </p:cNvSpPr>
          <p:nvPr>
            <p:ph sz="quarter" idx="15" hasCustomPrompt="1"/>
          </p:nvPr>
        </p:nvSpPr>
        <p:spPr>
          <a:xfrm>
            <a:off x="304800" y="1752600"/>
            <a:ext cx="8534400" cy="4419600"/>
          </a:xfrm>
          <a:prstGeom prst="rect">
            <a:avLst/>
          </a:prstGeom>
        </p:spPr>
        <p:txBody>
          <a:bodyPr/>
          <a:lstStyle>
            <a:lvl1pPr marL="0" indent="0">
              <a:spcBef>
                <a:spcPts val="1000"/>
              </a:spcBef>
              <a:buNone/>
              <a:tabLst/>
              <a:defRPr sz="2800" b="0" i="0" baseline="0">
                <a:solidFill>
                  <a:schemeClr val="tx1"/>
                </a:solidFill>
                <a:latin typeface="Times New Roman" charset="0"/>
                <a:ea typeface="Times New Roman" charset="0"/>
                <a:cs typeface="Times New Roman" charset="0"/>
              </a:defRPr>
            </a:lvl1pPr>
            <a:lvl2pPr marL="803275" indent="-450850">
              <a:spcBef>
                <a:spcPts val="1000"/>
              </a:spcBef>
              <a:buFont typeface="+mj-lt"/>
              <a:buNone/>
              <a:tabLst/>
              <a:defRPr sz="2800" b="0" i="0" baseline="0">
                <a:solidFill>
                  <a:schemeClr val="tx1"/>
                </a:solidFill>
                <a:latin typeface="Times New Roman" charset="0"/>
                <a:ea typeface="Times New Roman" charset="0"/>
                <a:cs typeface="Times New Roman" charset="0"/>
              </a:defRPr>
            </a:lvl2pPr>
            <a:lvl3pPr marL="349250" indent="-336550">
              <a:buClr>
                <a:schemeClr val="accent1"/>
              </a:buClr>
              <a:buFont typeface="Wingdings" charset="2"/>
              <a:buChar char="ü"/>
              <a:tabLst>
                <a:tab pos="796925" algn="l"/>
              </a:tabLst>
              <a:defRPr sz="2800" b="0" i="0">
                <a:latin typeface="Times New Roman" charset="0"/>
                <a:ea typeface="Times New Roman" charset="0"/>
                <a:cs typeface="Times New Roman" charset="0"/>
              </a:defRPr>
            </a:lvl3pPr>
          </a:lstStyle>
          <a:p>
            <a:pPr lvl="0"/>
            <a:r>
              <a:rPr lang="en-US" dirty="0"/>
              <a:t>Which one of these statements about the accrual basis of accounting is false?</a:t>
            </a:r>
          </a:p>
          <a:p>
            <a:pPr lvl="1"/>
            <a:r>
              <a:rPr lang="en-US" dirty="0"/>
              <a:t>a.  Companies record events that change their financial statements in the period in which event occur, even if cash was not exchanged.</a:t>
            </a:r>
          </a:p>
          <a:p>
            <a:pPr lvl="2"/>
            <a:r>
              <a:rPr lang="en-US" dirty="0"/>
              <a:t>b.  Companies recognize revenue in the period in which 	the performance obligation is satisfied.</a:t>
            </a:r>
          </a:p>
          <a:p>
            <a:pPr lvl="1"/>
            <a:r>
              <a:rPr lang="en-US" dirty="0"/>
              <a:t>c.  This basis is accord with generally accepted accounting principles.</a:t>
            </a:r>
          </a:p>
        </p:txBody>
      </p:sp>
      <p:sp>
        <p:nvSpPr>
          <p:cNvPr id="3" name="Slide Number Placeholder 2"/>
          <p:cNvSpPr>
            <a:spLocks noGrp="1"/>
          </p:cNvSpPr>
          <p:nvPr>
            <p:ph type="sldNum" sz="quarter" idx="10"/>
          </p:nvPr>
        </p:nvSpPr>
        <p:spPr/>
        <p:txBody>
          <a:bodyPr/>
          <a:lstStyle/>
          <a:p>
            <a:fld id="{67B19427-F580-D146-B60E-4CADEE75497F}" type="slidenum">
              <a:rPr lang="en-US" smtClean="0"/>
              <a:pPr/>
              <a:t>‹#›</a:t>
            </a:fld>
            <a:endParaRPr lang="en-US" dirty="0"/>
          </a:p>
        </p:txBody>
      </p:sp>
      <p:sp>
        <p:nvSpPr>
          <p:cNvPr id="4" name="Footer Placeholder 3"/>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85239354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Section">
    <p:spTree>
      <p:nvGrpSpPr>
        <p:cNvPr id="1" name=""/>
        <p:cNvGrpSpPr/>
        <p:nvPr/>
      </p:nvGrpSpPr>
      <p:grpSpPr>
        <a:xfrm>
          <a:off x="0" y="0"/>
          <a:ext cx="0" cy="0"/>
          <a:chOff x="0" y="0"/>
          <a:chExt cx="0" cy="0"/>
        </a:xfrm>
      </p:grpSpPr>
      <p:sp>
        <p:nvSpPr>
          <p:cNvPr id="2" name="Title "/>
          <p:cNvSpPr>
            <a:spLocks noGrp="1"/>
          </p:cNvSpPr>
          <p:nvPr>
            <p:ph type="title" hasCustomPrompt="1"/>
          </p:nvPr>
        </p:nvSpPr>
        <p:spPr>
          <a:xfrm>
            <a:off x="304800" y="762001"/>
            <a:ext cx="8534400" cy="838199"/>
          </a:xfrm>
          <a:prstGeom prst="rect">
            <a:avLst/>
          </a:prstGeom>
        </p:spPr>
        <p:txBody>
          <a:bodyPr/>
          <a:lstStyle>
            <a:lvl1pPr>
              <a:defRPr sz="4000" b="1" i="0">
                <a:solidFill>
                  <a:schemeClr val="accent1"/>
                </a:solidFill>
                <a:latin typeface="Times New Roman" charset="0"/>
                <a:ea typeface="Times New Roman" charset="0"/>
                <a:cs typeface="Times New Roman" charset="0"/>
              </a:defRPr>
            </a:lvl1pPr>
          </a:lstStyle>
          <a:p>
            <a:r>
              <a:rPr lang="en-US" dirty="0"/>
              <a:t>Section or Topic Heading</a:t>
            </a:r>
          </a:p>
        </p:txBody>
      </p:sp>
      <p:sp>
        <p:nvSpPr>
          <p:cNvPr id="6" name="Content Placeholder"/>
          <p:cNvSpPr>
            <a:spLocks noGrp="1"/>
          </p:cNvSpPr>
          <p:nvPr>
            <p:ph sz="quarter" idx="16"/>
          </p:nvPr>
        </p:nvSpPr>
        <p:spPr>
          <a:xfrm>
            <a:off x="304800" y="1752600"/>
            <a:ext cx="8534400" cy="1905000"/>
          </a:xfrm>
          <a:prstGeom prst="rect">
            <a:avLst/>
          </a:prstGeom>
        </p:spPr>
        <p:txBody>
          <a:bodyPr/>
          <a:lstStyle>
            <a:lvl1pPr marL="0" indent="0">
              <a:buNone/>
              <a:defRPr sz="2800" b="0" i="0">
                <a:latin typeface="Times New Roman" charset="0"/>
                <a:ea typeface="Times New Roman" charset="0"/>
                <a:cs typeface="Times New Roman" charset="0"/>
              </a:defRPr>
            </a:lvl1pPr>
          </a:lstStyle>
          <a:p>
            <a:pPr lvl="0"/>
            <a:endParaRPr lang="en-US" dirty="0"/>
          </a:p>
        </p:txBody>
      </p:sp>
      <p:sp>
        <p:nvSpPr>
          <p:cNvPr id="3" name="Slide Number Placeholder"/>
          <p:cNvSpPr>
            <a:spLocks noGrp="1"/>
          </p:cNvSpPr>
          <p:nvPr>
            <p:ph type="sldNum" sz="quarter" idx="10"/>
          </p:nvPr>
        </p:nvSpPr>
        <p:spPr/>
        <p:txBody>
          <a:bodyPr/>
          <a:lstStyle/>
          <a:p>
            <a:fld id="{67B19427-F580-D146-B60E-4CADEE75497F}" type="slidenum">
              <a:rPr lang="en-US" smtClean="0"/>
              <a:pPr/>
              <a:t>‹#›</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Content Placeholder 6">
            <a:extLst>
              <a:ext uri="{FF2B5EF4-FFF2-40B4-BE49-F238E27FC236}">
                <a16:creationId xmlns:a16="http://schemas.microsoft.com/office/drawing/2014/main" id="{3A107DC3-1D90-419E-B11C-A853993F33FB}"/>
              </a:ext>
            </a:extLst>
          </p:cNvPr>
          <p:cNvSpPr>
            <a:spLocks noGrp="1"/>
          </p:cNvSpPr>
          <p:nvPr>
            <p:ph sz="quarter" idx="17"/>
          </p:nvPr>
        </p:nvSpPr>
        <p:spPr>
          <a:xfrm>
            <a:off x="304800" y="3810000"/>
            <a:ext cx="8534400" cy="2286000"/>
          </a:xfrm>
          <a:prstGeom prst="rect">
            <a:avLst/>
          </a:prstGeom>
        </p:spPr>
        <p:txBody>
          <a:bodyPr/>
          <a:lstStyle>
            <a:lvl1pPr marL="0" indent="0">
              <a:buNone/>
              <a:defRPr/>
            </a:lvl1pPr>
          </a:lstStyle>
          <a:p>
            <a:pPr lvl="0"/>
            <a:endParaRPr lang="en-US" dirty="0"/>
          </a:p>
        </p:txBody>
      </p:sp>
    </p:spTree>
    <p:extLst>
      <p:ext uri="{BB962C8B-B14F-4D97-AF65-F5344CB8AC3E}">
        <p14:creationId xmlns:p14="http://schemas.microsoft.com/office/powerpoint/2010/main" val="133250634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Key Term: Version A">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04800" y="762001"/>
            <a:ext cx="8534400" cy="838199"/>
          </a:xfrm>
        </p:spPr>
        <p:txBody>
          <a:bodyPr/>
          <a:lstStyle/>
          <a:p>
            <a:r>
              <a:rPr lang="en-US" dirty="0"/>
              <a:t>Language</a:t>
            </a:r>
          </a:p>
        </p:txBody>
      </p:sp>
      <p:sp>
        <p:nvSpPr>
          <p:cNvPr id="7" name="Definition of Key Term"/>
          <p:cNvSpPr>
            <a:spLocks noGrp="1"/>
          </p:cNvSpPr>
          <p:nvPr>
            <p:ph sz="quarter" idx="15" hasCustomPrompt="1"/>
          </p:nvPr>
        </p:nvSpPr>
        <p:spPr>
          <a:xfrm>
            <a:off x="304800" y="1752600"/>
            <a:ext cx="8534400" cy="4114800"/>
          </a:xfrm>
          <a:prstGeom prst="rect">
            <a:avLst/>
          </a:prstGeom>
        </p:spPr>
        <p:txBody>
          <a:bodyPr/>
          <a:lstStyle>
            <a:lvl1pPr marL="292608" indent="-292608">
              <a:spcBef>
                <a:spcPts val="1000"/>
              </a:spcBef>
              <a:buClr>
                <a:schemeClr val="accent2"/>
              </a:buClr>
              <a:buFont typeface="Arial" charset="0"/>
              <a:buChar char="•"/>
              <a:defRPr sz="3000" b="0" i="0" baseline="0">
                <a:solidFill>
                  <a:schemeClr val="tx1"/>
                </a:solidFill>
                <a:latin typeface="Times New Roman" charset="0"/>
                <a:ea typeface="Times New Roman" charset="0"/>
                <a:cs typeface="Times New Roman" charset="0"/>
              </a:defRPr>
            </a:lvl1pPr>
            <a:lvl2pPr marL="803275" indent="-450850">
              <a:spcBef>
                <a:spcPts val="1000"/>
              </a:spcBef>
              <a:buFont typeface="+mj-lt"/>
              <a:buAutoNum type="alphaLcPeriod"/>
              <a:tabLst/>
              <a:defRPr sz="2800" b="0" i="0" baseline="0">
                <a:solidFill>
                  <a:schemeClr val="tx1"/>
                </a:solidFill>
                <a:latin typeface="Source Sans Pro" charset="0"/>
                <a:ea typeface="Source Sans Pro" charset="0"/>
                <a:cs typeface="Source Sans Pro" charset="0"/>
              </a:defRPr>
            </a:lvl2pPr>
          </a:lstStyle>
          <a:p>
            <a:pPr lvl="0"/>
            <a:r>
              <a:rPr lang="en-US" dirty="0"/>
              <a:t>Form of communication using sounds and symbols combined according to specified rules</a:t>
            </a:r>
          </a:p>
        </p:txBody>
      </p:sp>
      <p:sp>
        <p:nvSpPr>
          <p:cNvPr id="9" name="Media LInk"/>
          <p:cNvSpPr>
            <a:spLocks noGrp="1"/>
          </p:cNvSpPr>
          <p:nvPr>
            <p:ph sz="quarter" idx="16" hasCustomPrompt="1"/>
          </p:nvPr>
        </p:nvSpPr>
        <p:spPr>
          <a:xfrm>
            <a:off x="304800" y="5867400"/>
            <a:ext cx="8534400" cy="609600"/>
          </a:xfrm>
          <a:prstGeom prst="rect">
            <a:avLst/>
          </a:prstGeom>
        </p:spPr>
        <p:txBody>
          <a:bodyPr/>
          <a:lstStyle>
            <a:lvl1pPr marL="0" indent="0" algn="r">
              <a:buNone/>
              <a:defRPr sz="2200" b="0" i="0" baseline="0">
                <a:latin typeface="Times New Roman" charset="0"/>
                <a:ea typeface="Times New Roman" charset="0"/>
                <a:cs typeface="Times New Roman" charset="0"/>
              </a:defRPr>
            </a:lvl1pPr>
            <a:lvl2pPr algn="r">
              <a:defRPr/>
            </a:lvl2pPr>
            <a:lvl3pPr algn="r">
              <a:defRPr/>
            </a:lvl3pPr>
            <a:lvl4pPr algn="r">
              <a:defRPr/>
            </a:lvl4pPr>
            <a:lvl5pPr algn="r">
              <a:defRPr/>
            </a:lvl5pPr>
          </a:lstStyle>
          <a:p>
            <a:pPr lvl="0"/>
            <a:r>
              <a:rPr lang="en-US" dirty="0"/>
              <a:t>Media link placeholder</a:t>
            </a:r>
          </a:p>
        </p:txBody>
      </p:sp>
      <p:sp>
        <p:nvSpPr>
          <p:cNvPr id="3" name="Slide Number Placeholder 2"/>
          <p:cNvSpPr>
            <a:spLocks noGrp="1"/>
          </p:cNvSpPr>
          <p:nvPr>
            <p:ph type="sldNum" sz="quarter" idx="10"/>
          </p:nvPr>
        </p:nvSpPr>
        <p:spPr/>
        <p:txBody>
          <a:bodyPr/>
          <a:lstStyle/>
          <a:p>
            <a:fld id="{67B19427-F580-D146-B60E-4CADEE75497F}" type="slidenum">
              <a:rPr lang="en-US" smtClean="0"/>
              <a:pPr/>
              <a:t>‹#›</a:t>
            </a:fld>
            <a:endParaRPr lang="en-US" dirty="0"/>
          </a:p>
        </p:txBody>
      </p:sp>
      <p:sp>
        <p:nvSpPr>
          <p:cNvPr id="4" name="Footer Placeholder 3"/>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7006093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Opener: Version B">
    <p:spTree>
      <p:nvGrpSpPr>
        <p:cNvPr id="1" name=""/>
        <p:cNvGrpSpPr/>
        <p:nvPr/>
      </p:nvGrpSpPr>
      <p:grpSpPr>
        <a:xfrm>
          <a:off x="0" y="0"/>
          <a:ext cx="0" cy="0"/>
          <a:chOff x="0" y="0"/>
          <a:chExt cx="0" cy="0"/>
        </a:xfrm>
      </p:grpSpPr>
      <p:sp>
        <p:nvSpPr>
          <p:cNvPr id="13" name="CN"/>
          <p:cNvSpPr>
            <a:spLocks noGrp="1"/>
          </p:cNvSpPr>
          <p:nvPr>
            <p:ph sz="quarter" idx="19" hasCustomPrompt="1"/>
          </p:nvPr>
        </p:nvSpPr>
        <p:spPr>
          <a:xfrm>
            <a:off x="152400" y="228600"/>
            <a:ext cx="8839200" cy="533400"/>
          </a:xfrm>
          <a:prstGeom prst="rect">
            <a:avLst/>
          </a:prstGeom>
        </p:spPr>
        <p:txBody>
          <a:bodyPr/>
          <a:lstStyle>
            <a:lvl1pPr marL="0" indent="0" algn="ctr">
              <a:buNone/>
              <a:defRPr sz="4000" b="1" i="0" baseline="0">
                <a:solidFill>
                  <a:schemeClr val="accent1"/>
                </a:solidFill>
                <a:latin typeface="Times New Roman" charset="0"/>
                <a:ea typeface="Times New Roman" charset="0"/>
                <a:cs typeface="Times New Roman" charset="0"/>
              </a:defRPr>
            </a:lvl1pPr>
          </a:lstStyle>
          <a:p>
            <a:pPr lvl="0"/>
            <a:r>
              <a:rPr lang="en-US" dirty="0"/>
              <a:t>Chapter 1</a:t>
            </a:r>
          </a:p>
        </p:txBody>
      </p:sp>
      <p:sp>
        <p:nvSpPr>
          <p:cNvPr id="14" name="CT"/>
          <p:cNvSpPr>
            <a:spLocks noGrp="1"/>
          </p:cNvSpPr>
          <p:nvPr>
            <p:ph sz="quarter" idx="20" hasCustomPrompt="1"/>
          </p:nvPr>
        </p:nvSpPr>
        <p:spPr>
          <a:xfrm>
            <a:off x="152400" y="838200"/>
            <a:ext cx="8839200" cy="2209800"/>
          </a:xfrm>
          <a:prstGeom prst="rect">
            <a:avLst/>
          </a:prstGeom>
        </p:spPr>
        <p:txBody>
          <a:bodyPr anchor="ctr"/>
          <a:lstStyle>
            <a:lvl1pPr marL="0" indent="0" algn="ctr">
              <a:buNone/>
              <a:defRPr sz="3800" b="0" i="0">
                <a:latin typeface="Times New Roman" charset="0"/>
                <a:ea typeface="Times New Roman" charset="0"/>
                <a:cs typeface="Times New Roman" charset="0"/>
              </a:defRPr>
            </a:lvl1pPr>
            <a:lvl2pPr marL="457200" indent="0" algn="ctr">
              <a:buNone/>
              <a:defRPr/>
            </a:lvl2pPr>
            <a:lvl3pPr marL="914400" indent="0" algn="ctr">
              <a:buNone/>
              <a:defRPr/>
            </a:lvl3pPr>
            <a:lvl4pPr marL="1371600" indent="0" algn="ctr">
              <a:buNone/>
              <a:defRPr/>
            </a:lvl4pPr>
            <a:lvl5pPr marL="1828800" indent="0" algn="ctr">
              <a:buNone/>
              <a:defRPr/>
            </a:lvl5pPr>
          </a:lstStyle>
          <a:p>
            <a:pPr lvl="0"/>
            <a:r>
              <a:rPr lang="en-US" dirty="0"/>
              <a:t>Click to Edit Chapter Title</a:t>
            </a:r>
          </a:p>
        </p:txBody>
      </p:sp>
      <p:sp>
        <p:nvSpPr>
          <p:cNvPr id="8" name="Title "/>
          <p:cNvSpPr>
            <a:spLocks noGrp="1"/>
          </p:cNvSpPr>
          <p:nvPr>
            <p:ph type="title" hasCustomPrompt="1"/>
          </p:nvPr>
        </p:nvSpPr>
        <p:spPr>
          <a:xfrm>
            <a:off x="152400" y="3505200"/>
            <a:ext cx="8839200" cy="1447800"/>
          </a:xfrm>
          <a:prstGeom prst="rect">
            <a:avLst/>
          </a:prstGeom>
        </p:spPr>
        <p:txBody>
          <a:bodyPr anchor="b"/>
          <a:lstStyle>
            <a:lvl1pPr>
              <a:defRPr sz="6200" b="0" i="0" baseline="0">
                <a:latin typeface="Times New Roman" charset="0"/>
                <a:ea typeface="Times New Roman" charset="0"/>
                <a:cs typeface="Times New Roman" charset="0"/>
              </a:defRPr>
            </a:lvl1pPr>
          </a:lstStyle>
          <a:p>
            <a:r>
              <a:rPr lang="en-US" dirty="0"/>
              <a:t>Click to Edit Book Title</a:t>
            </a:r>
          </a:p>
        </p:txBody>
      </p:sp>
      <p:sp>
        <p:nvSpPr>
          <p:cNvPr id="15" name="Edition"/>
          <p:cNvSpPr>
            <a:spLocks noGrp="1"/>
          </p:cNvSpPr>
          <p:nvPr>
            <p:ph sz="quarter" idx="17" hasCustomPrompt="1"/>
          </p:nvPr>
        </p:nvSpPr>
        <p:spPr>
          <a:xfrm>
            <a:off x="152400" y="5029200"/>
            <a:ext cx="8839200" cy="762000"/>
          </a:xfrm>
          <a:prstGeom prst="rect">
            <a:avLst/>
          </a:prstGeom>
        </p:spPr>
        <p:txBody>
          <a:bodyPr/>
          <a:lstStyle>
            <a:lvl1pPr marL="0" indent="0" algn="ctr">
              <a:buNone/>
              <a:defRPr sz="2900" b="1" i="0" baseline="0">
                <a:latin typeface="Times New Roman" charset="0"/>
                <a:ea typeface="Times New Roman" charset="0"/>
                <a:cs typeface="Times New Roman" charset="0"/>
              </a:defRPr>
            </a:lvl1pPr>
          </a:lstStyle>
          <a:p>
            <a:pPr lvl="0"/>
            <a:r>
              <a:rPr lang="en-US" dirty="0"/>
              <a:t>Third Edition</a:t>
            </a:r>
          </a:p>
        </p:txBody>
      </p:sp>
      <p:sp>
        <p:nvSpPr>
          <p:cNvPr id="16" name="Author"/>
          <p:cNvSpPr>
            <a:spLocks noGrp="1"/>
          </p:cNvSpPr>
          <p:nvPr>
            <p:ph sz="quarter" idx="18" hasCustomPrompt="1"/>
          </p:nvPr>
        </p:nvSpPr>
        <p:spPr>
          <a:xfrm>
            <a:off x="152400" y="6096000"/>
            <a:ext cx="8839200" cy="533400"/>
          </a:xfrm>
          <a:prstGeom prst="rect">
            <a:avLst/>
          </a:prstGeom>
        </p:spPr>
        <p:txBody>
          <a:bodyPr/>
          <a:lstStyle>
            <a:lvl1pPr marL="0" indent="0" algn="ctr">
              <a:buNone/>
              <a:defRPr b="0" i="0" baseline="0">
                <a:solidFill>
                  <a:schemeClr val="accent2"/>
                </a:solidFill>
                <a:latin typeface="STIX" charset="0"/>
                <a:ea typeface="STIX" charset="0"/>
                <a:cs typeface="STIX" charset="0"/>
              </a:defRPr>
            </a:lvl1pPr>
          </a:lstStyle>
          <a:p>
            <a:pPr lvl="0"/>
            <a:r>
              <a:rPr lang="en-US" dirty="0"/>
              <a:t>David Klein</a:t>
            </a:r>
          </a:p>
        </p:txBody>
      </p:sp>
    </p:spTree>
    <p:extLst>
      <p:ext uri="{BB962C8B-B14F-4D97-AF65-F5344CB8AC3E}">
        <p14:creationId xmlns:p14="http://schemas.microsoft.com/office/powerpoint/2010/main" val="106423207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Key Term: Version A">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04800" y="762001"/>
            <a:ext cx="8534400" cy="838199"/>
          </a:xfrm>
        </p:spPr>
        <p:txBody>
          <a:bodyPr/>
          <a:lstStyle/>
          <a:p>
            <a:r>
              <a:rPr lang="en-US" dirty="0"/>
              <a:t>Language</a:t>
            </a:r>
          </a:p>
        </p:txBody>
      </p:sp>
      <p:sp>
        <p:nvSpPr>
          <p:cNvPr id="7" name="Definition of Key Term"/>
          <p:cNvSpPr>
            <a:spLocks noGrp="1"/>
          </p:cNvSpPr>
          <p:nvPr>
            <p:ph sz="quarter" idx="15"/>
          </p:nvPr>
        </p:nvSpPr>
        <p:spPr>
          <a:xfrm>
            <a:off x="304800" y="1752600"/>
            <a:ext cx="8534400" cy="765660"/>
          </a:xfrm>
          <a:prstGeom prst="rect">
            <a:avLst/>
          </a:prstGeom>
        </p:spPr>
        <p:txBody>
          <a:bodyPr/>
          <a:lstStyle>
            <a:lvl1pPr marL="0" indent="0">
              <a:spcBef>
                <a:spcPts val="1000"/>
              </a:spcBef>
              <a:buClr>
                <a:schemeClr val="accent2"/>
              </a:buClr>
              <a:buFont typeface="Arial" charset="0"/>
              <a:buNone/>
              <a:defRPr sz="3000" b="0" i="0" baseline="0">
                <a:solidFill>
                  <a:schemeClr val="tx1"/>
                </a:solidFill>
                <a:latin typeface="Times New Roman" charset="0"/>
                <a:ea typeface="Times New Roman" charset="0"/>
                <a:cs typeface="Times New Roman" charset="0"/>
              </a:defRPr>
            </a:lvl1pPr>
            <a:lvl2pPr marL="803275" indent="-450850">
              <a:spcBef>
                <a:spcPts val="1000"/>
              </a:spcBef>
              <a:buFont typeface="+mj-lt"/>
              <a:buAutoNum type="alphaLcPeriod"/>
              <a:tabLst/>
              <a:defRPr sz="2800" b="0" i="0" baseline="0">
                <a:solidFill>
                  <a:schemeClr val="tx1"/>
                </a:solidFill>
                <a:latin typeface="Source Sans Pro" charset="0"/>
                <a:ea typeface="Source Sans Pro" charset="0"/>
                <a:cs typeface="Source Sans Pro" charset="0"/>
              </a:defRPr>
            </a:lvl2pPr>
          </a:lstStyle>
          <a:p>
            <a:pPr lvl="0"/>
            <a:endParaRPr lang="en-US" dirty="0"/>
          </a:p>
        </p:txBody>
      </p:sp>
      <p:sp>
        <p:nvSpPr>
          <p:cNvPr id="9" name="Media LInk"/>
          <p:cNvSpPr>
            <a:spLocks noGrp="1"/>
          </p:cNvSpPr>
          <p:nvPr>
            <p:ph sz="quarter" idx="16" hasCustomPrompt="1"/>
          </p:nvPr>
        </p:nvSpPr>
        <p:spPr>
          <a:xfrm>
            <a:off x="304800" y="5867400"/>
            <a:ext cx="8534400" cy="609600"/>
          </a:xfrm>
          <a:prstGeom prst="rect">
            <a:avLst/>
          </a:prstGeom>
        </p:spPr>
        <p:txBody>
          <a:bodyPr/>
          <a:lstStyle>
            <a:lvl1pPr marL="0" indent="0" algn="r">
              <a:buNone/>
              <a:defRPr sz="2200" b="0" i="0" baseline="0">
                <a:latin typeface="Times New Roman" charset="0"/>
                <a:ea typeface="Times New Roman" charset="0"/>
                <a:cs typeface="Times New Roman" charset="0"/>
              </a:defRPr>
            </a:lvl1pPr>
            <a:lvl2pPr algn="r">
              <a:defRPr/>
            </a:lvl2pPr>
            <a:lvl3pPr algn="r">
              <a:defRPr/>
            </a:lvl3pPr>
            <a:lvl4pPr algn="r">
              <a:defRPr/>
            </a:lvl4pPr>
            <a:lvl5pPr algn="r">
              <a:defRPr/>
            </a:lvl5pPr>
          </a:lstStyle>
          <a:p>
            <a:pPr lvl="0"/>
            <a:r>
              <a:rPr lang="en-US" dirty="0"/>
              <a:t>Media link placeholder</a:t>
            </a:r>
          </a:p>
        </p:txBody>
      </p:sp>
      <p:sp>
        <p:nvSpPr>
          <p:cNvPr id="3" name="Slide Number Placeholder 2"/>
          <p:cNvSpPr>
            <a:spLocks noGrp="1"/>
          </p:cNvSpPr>
          <p:nvPr>
            <p:ph type="sldNum" sz="quarter" idx="10"/>
          </p:nvPr>
        </p:nvSpPr>
        <p:spPr/>
        <p:txBody>
          <a:bodyPr/>
          <a:lstStyle/>
          <a:p>
            <a:fld id="{67B19427-F580-D146-B60E-4CADEE75497F}" type="slidenum">
              <a:rPr lang="en-US" smtClean="0"/>
              <a:pPr/>
              <a:t>‹#›</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6" name="Content Placeholder 5"/>
          <p:cNvSpPr>
            <a:spLocks noGrp="1"/>
          </p:cNvSpPr>
          <p:nvPr>
            <p:ph sz="quarter" idx="17"/>
          </p:nvPr>
        </p:nvSpPr>
        <p:spPr>
          <a:xfrm>
            <a:off x="304800" y="2670175"/>
            <a:ext cx="8534400" cy="607035"/>
          </a:xfrm>
          <a:prstGeom prst="rect">
            <a:avLst/>
          </a:prstGeom>
        </p:spPr>
        <p:txBody>
          <a:bodyPr/>
          <a:lstStyle>
            <a:lvl1pPr marL="0" indent="0">
              <a:buNone/>
              <a:defRPr baseline="0">
                <a:latin typeface="Times New Roman" panose="02020603050405020304" pitchFamily="18" charset="0"/>
              </a:defRPr>
            </a:lvl1pPr>
          </a:lstStyle>
          <a:p>
            <a:pPr lvl="0"/>
            <a:endParaRPr lang="en-IN" dirty="0"/>
          </a:p>
        </p:txBody>
      </p:sp>
      <p:sp>
        <p:nvSpPr>
          <p:cNvPr id="10" name="Content Placeholder 9"/>
          <p:cNvSpPr>
            <a:spLocks noGrp="1"/>
          </p:cNvSpPr>
          <p:nvPr>
            <p:ph sz="quarter" idx="18"/>
          </p:nvPr>
        </p:nvSpPr>
        <p:spPr>
          <a:xfrm>
            <a:off x="304800" y="3505200"/>
            <a:ext cx="8534400" cy="985838"/>
          </a:xfrm>
          <a:prstGeom prst="rect">
            <a:avLst/>
          </a:prstGeom>
        </p:spPr>
        <p:txBody>
          <a:bodyPr/>
          <a:lstStyle>
            <a:lvl1pPr marL="0" indent="0">
              <a:buNone/>
              <a:defRPr baseline="0">
                <a:latin typeface="Times New Roman" panose="02020603050405020304" pitchFamily="18" charset="0"/>
              </a:defRPr>
            </a:lvl1pPr>
          </a:lstStyle>
          <a:p>
            <a:pPr lvl="0"/>
            <a:endParaRPr lang="en-IN" dirty="0"/>
          </a:p>
        </p:txBody>
      </p:sp>
    </p:spTree>
    <p:extLst>
      <p:ext uri="{BB962C8B-B14F-4D97-AF65-F5344CB8AC3E}">
        <p14:creationId xmlns:p14="http://schemas.microsoft.com/office/powerpoint/2010/main" val="13444536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Key Term: Version B">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04800" y="762001"/>
            <a:ext cx="8534400" cy="838199"/>
          </a:xfrm>
        </p:spPr>
        <p:txBody>
          <a:bodyPr/>
          <a:lstStyle/>
          <a:p>
            <a:r>
              <a:rPr lang="en-US" dirty="0"/>
              <a:t>Anatomy and Physiology Defined</a:t>
            </a:r>
          </a:p>
        </p:txBody>
      </p:sp>
      <p:sp>
        <p:nvSpPr>
          <p:cNvPr id="7" name="Definition of Key Term"/>
          <p:cNvSpPr>
            <a:spLocks noGrp="1"/>
          </p:cNvSpPr>
          <p:nvPr>
            <p:ph sz="quarter" idx="15" hasCustomPrompt="1"/>
          </p:nvPr>
        </p:nvSpPr>
        <p:spPr>
          <a:xfrm>
            <a:off x="304800" y="1905000"/>
            <a:ext cx="8534400" cy="3962400"/>
          </a:xfrm>
          <a:prstGeom prst="rect">
            <a:avLst/>
          </a:prstGeom>
        </p:spPr>
        <p:txBody>
          <a:bodyPr/>
          <a:lstStyle>
            <a:lvl1pPr marL="292608" indent="-292608">
              <a:spcBef>
                <a:spcPts val="1000"/>
              </a:spcBef>
              <a:buClr>
                <a:schemeClr val="accent2"/>
              </a:buClr>
              <a:buFont typeface="Arial" charset="0"/>
              <a:buChar char="•"/>
              <a:defRPr sz="2800" b="0" i="0" baseline="0">
                <a:solidFill>
                  <a:schemeClr val="tx1"/>
                </a:solidFill>
                <a:latin typeface="Times New Roman" charset="0"/>
                <a:ea typeface="Times New Roman" charset="0"/>
                <a:cs typeface="Times New Roman" charset="0"/>
              </a:defRPr>
            </a:lvl1pPr>
            <a:lvl2pPr marL="803275" indent="-450850">
              <a:spcBef>
                <a:spcPts val="1000"/>
              </a:spcBef>
              <a:buFont typeface="+mj-lt"/>
              <a:buAutoNum type="alphaLcPeriod"/>
              <a:tabLst/>
              <a:defRPr sz="2800" b="0" i="0" baseline="0">
                <a:solidFill>
                  <a:schemeClr val="tx1"/>
                </a:solidFill>
                <a:latin typeface="Source Sans Pro" charset="0"/>
                <a:ea typeface="Source Sans Pro" charset="0"/>
                <a:cs typeface="Source Sans Pro" charset="0"/>
              </a:defRPr>
            </a:lvl2pPr>
          </a:lstStyle>
          <a:p>
            <a:pPr lvl="0"/>
            <a:r>
              <a:rPr lang="en-US" dirty="0"/>
              <a:t>Anatomy is the science of structure and the relationships among structures.</a:t>
            </a:r>
          </a:p>
          <a:p>
            <a:pPr lvl="0"/>
            <a:r>
              <a:rPr lang="en-US" dirty="0"/>
              <a:t>Physiology is the science of body functions, that is, how the body parts work.</a:t>
            </a:r>
          </a:p>
        </p:txBody>
      </p:sp>
      <p:sp>
        <p:nvSpPr>
          <p:cNvPr id="3" name="Slide Number Placeholder 2"/>
          <p:cNvSpPr>
            <a:spLocks noGrp="1"/>
          </p:cNvSpPr>
          <p:nvPr>
            <p:ph type="sldNum" sz="quarter" idx="10"/>
          </p:nvPr>
        </p:nvSpPr>
        <p:spPr/>
        <p:txBody>
          <a:bodyPr/>
          <a:lstStyle/>
          <a:p>
            <a:fld id="{67B19427-F580-D146-B60E-4CADEE75497F}" type="slidenum">
              <a:rPr lang="en-US" smtClean="0"/>
              <a:pPr/>
              <a:t>‹#›</a:t>
            </a:fld>
            <a:endParaRPr lang="en-US" dirty="0"/>
          </a:p>
        </p:txBody>
      </p:sp>
      <p:sp>
        <p:nvSpPr>
          <p:cNvPr id="4" name="Footer Placeholder 3"/>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66227112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Section for Figure">
    <p:spTree>
      <p:nvGrpSpPr>
        <p:cNvPr id="1" name=""/>
        <p:cNvGrpSpPr/>
        <p:nvPr/>
      </p:nvGrpSpPr>
      <p:grpSpPr>
        <a:xfrm>
          <a:off x="0" y="0"/>
          <a:ext cx="0" cy="0"/>
          <a:chOff x="0" y="0"/>
          <a:chExt cx="0" cy="0"/>
        </a:xfrm>
      </p:grpSpPr>
      <p:sp>
        <p:nvSpPr>
          <p:cNvPr id="8" name="Title "/>
          <p:cNvSpPr>
            <a:spLocks noGrp="1"/>
          </p:cNvSpPr>
          <p:nvPr>
            <p:ph type="title" hasCustomPrompt="1"/>
          </p:nvPr>
        </p:nvSpPr>
        <p:spPr>
          <a:xfrm>
            <a:off x="304800" y="762001"/>
            <a:ext cx="8534400" cy="838199"/>
          </a:xfrm>
          <a:prstGeom prst="rect">
            <a:avLst/>
          </a:prstGeom>
        </p:spPr>
        <p:txBody>
          <a:bodyPr/>
          <a:lstStyle>
            <a:lvl1pPr>
              <a:defRPr sz="4000" b="1" i="0">
                <a:solidFill>
                  <a:schemeClr val="accent1"/>
                </a:solidFill>
                <a:latin typeface="Times New Roman" charset="0"/>
                <a:ea typeface="Times New Roman" charset="0"/>
                <a:cs typeface="Times New Roman" charset="0"/>
              </a:defRPr>
            </a:lvl1pPr>
          </a:lstStyle>
          <a:p>
            <a:r>
              <a:rPr lang="en-US" dirty="0"/>
              <a:t>Section or Topic Heading</a:t>
            </a:r>
          </a:p>
        </p:txBody>
      </p:sp>
      <p:sp>
        <p:nvSpPr>
          <p:cNvPr id="11" name="Content Placeholder 10"/>
          <p:cNvSpPr>
            <a:spLocks noGrp="1"/>
          </p:cNvSpPr>
          <p:nvPr>
            <p:ph sz="quarter" idx="16"/>
          </p:nvPr>
        </p:nvSpPr>
        <p:spPr>
          <a:xfrm>
            <a:off x="304800" y="1752600"/>
            <a:ext cx="8534400" cy="3276600"/>
          </a:xfrm>
          <a:prstGeom prst="rect">
            <a:avLst/>
          </a:prstGeom>
        </p:spPr>
        <p:txBody>
          <a:bodyPr/>
          <a:lstStyle>
            <a:lvl1pPr marL="0" indent="0">
              <a:buNone/>
              <a:defRPr sz="2800" b="0" i="0">
                <a:latin typeface="Times New Roman" charset="0"/>
                <a:ea typeface="Times New Roman" charset="0"/>
                <a:cs typeface="Times New Roman" charset="0"/>
              </a:defRPr>
            </a:lvl1pPr>
          </a:lstStyle>
          <a:p>
            <a:pPr lvl="0"/>
            <a:endParaRPr lang="en-US" dirty="0"/>
          </a:p>
        </p:txBody>
      </p:sp>
      <p:sp>
        <p:nvSpPr>
          <p:cNvPr id="7" name="Content"/>
          <p:cNvSpPr>
            <a:spLocks noGrp="1"/>
          </p:cNvSpPr>
          <p:nvPr>
            <p:ph sz="quarter" idx="15" hasCustomPrompt="1"/>
          </p:nvPr>
        </p:nvSpPr>
        <p:spPr>
          <a:xfrm>
            <a:off x="304800" y="5029200"/>
            <a:ext cx="8534400" cy="1143000"/>
          </a:xfrm>
          <a:prstGeom prst="rect">
            <a:avLst/>
          </a:prstGeom>
        </p:spPr>
        <p:txBody>
          <a:bodyPr/>
          <a:lstStyle>
            <a:lvl1pPr marL="0" indent="0">
              <a:spcBef>
                <a:spcPts val="1000"/>
              </a:spcBef>
              <a:buFont typeface="Arial" charset="0"/>
              <a:buNone/>
              <a:defRPr sz="2000" b="0" i="0" baseline="0">
                <a:solidFill>
                  <a:schemeClr val="tx1"/>
                </a:solidFill>
                <a:latin typeface="Times New Roman" charset="0"/>
                <a:ea typeface="Times New Roman" charset="0"/>
                <a:cs typeface="Times New Roman" charset="0"/>
              </a:defRPr>
            </a:lvl1pPr>
            <a:lvl2pPr marL="803275" indent="-450850">
              <a:spcBef>
                <a:spcPts val="1000"/>
              </a:spcBef>
              <a:buFont typeface="+mj-lt"/>
              <a:buAutoNum type="alphaLcPeriod"/>
              <a:tabLst/>
              <a:defRPr sz="2800" b="0" i="0" baseline="0">
                <a:solidFill>
                  <a:schemeClr val="tx1"/>
                </a:solidFill>
                <a:latin typeface="Source Sans Pro" charset="0"/>
                <a:ea typeface="Source Sans Pro" charset="0"/>
                <a:cs typeface="Source Sans Pro" charset="0"/>
              </a:defRPr>
            </a:lvl2pPr>
          </a:lstStyle>
          <a:p>
            <a:pPr lvl="0"/>
            <a:r>
              <a:rPr lang="en-US" sz="2000" dirty="0"/>
              <a:t>Figure 4.5 Figure title placeholder</a:t>
            </a:r>
          </a:p>
          <a:p>
            <a:pPr lvl="0"/>
            <a:endParaRPr lang="en-US" dirty="0"/>
          </a:p>
        </p:txBody>
      </p:sp>
      <p:sp>
        <p:nvSpPr>
          <p:cNvPr id="3" name="Slide Number Placeholder 2"/>
          <p:cNvSpPr>
            <a:spLocks noGrp="1"/>
          </p:cNvSpPr>
          <p:nvPr>
            <p:ph type="sldNum" sz="quarter" idx="10"/>
          </p:nvPr>
        </p:nvSpPr>
        <p:spPr/>
        <p:txBody>
          <a:bodyPr/>
          <a:lstStyle/>
          <a:p>
            <a:fld id="{67B19427-F580-D146-B60E-4CADEE75497F}" type="slidenum">
              <a:rPr lang="en-US" smtClean="0"/>
              <a:pPr/>
              <a:t>‹#›</a:t>
            </a:fld>
            <a:endParaRPr lang="en-US" dirty="0"/>
          </a:p>
        </p:txBody>
      </p:sp>
      <p:sp>
        <p:nvSpPr>
          <p:cNvPr id="4" name="Footer Placeholder 3"/>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166900052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Section for Figure">
    <p:spTree>
      <p:nvGrpSpPr>
        <p:cNvPr id="1" name=""/>
        <p:cNvGrpSpPr/>
        <p:nvPr/>
      </p:nvGrpSpPr>
      <p:grpSpPr>
        <a:xfrm>
          <a:off x="0" y="0"/>
          <a:ext cx="0" cy="0"/>
          <a:chOff x="0" y="0"/>
          <a:chExt cx="0" cy="0"/>
        </a:xfrm>
      </p:grpSpPr>
      <p:sp>
        <p:nvSpPr>
          <p:cNvPr id="8" name="Title "/>
          <p:cNvSpPr>
            <a:spLocks noGrp="1"/>
          </p:cNvSpPr>
          <p:nvPr>
            <p:ph type="title" hasCustomPrompt="1"/>
          </p:nvPr>
        </p:nvSpPr>
        <p:spPr>
          <a:xfrm>
            <a:off x="304800" y="762001"/>
            <a:ext cx="8534400" cy="838199"/>
          </a:xfrm>
          <a:prstGeom prst="rect">
            <a:avLst/>
          </a:prstGeom>
        </p:spPr>
        <p:txBody>
          <a:bodyPr/>
          <a:lstStyle>
            <a:lvl1pPr>
              <a:defRPr sz="4000" b="1" i="0">
                <a:solidFill>
                  <a:schemeClr val="accent1"/>
                </a:solidFill>
                <a:latin typeface="Times New Roman" charset="0"/>
                <a:ea typeface="Times New Roman" charset="0"/>
                <a:cs typeface="Times New Roman" charset="0"/>
              </a:defRPr>
            </a:lvl1pPr>
          </a:lstStyle>
          <a:p>
            <a:r>
              <a:rPr lang="en-US" dirty="0"/>
              <a:t>Section or Topic Heading</a:t>
            </a:r>
          </a:p>
        </p:txBody>
      </p:sp>
      <p:sp>
        <p:nvSpPr>
          <p:cNvPr id="11" name="Content Placeholder 10"/>
          <p:cNvSpPr>
            <a:spLocks noGrp="1"/>
          </p:cNvSpPr>
          <p:nvPr>
            <p:ph sz="quarter" idx="16"/>
          </p:nvPr>
        </p:nvSpPr>
        <p:spPr>
          <a:xfrm>
            <a:off x="304800" y="1752600"/>
            <a:ext cx="8534400" cy="3276600"/>
          </a:xfrm>
          <a:prstGeom prst="rect">
            <a:avLst/>
          </a:prstGeom>
        </p:spPr>
        <p:txBody>
          <a:bodyPr/>
          <a:lstStyle>
            <a:lvl1pPr marL="0" indent="0">
              <a:buNone/>
              <a:defRPr sz="2800" b="0" i="0">
                <a:latin typeface="Times New Roman" charset="0"/>
                <a:ea typeface="Times New Roman" charset="0"/>
                <a:cs typeface="Times New Roman" charset="0"/>
              </a:defRPr>
            </a:lvl1pPr>
          </a:lstStyle>
          <a:p>
            <a:pPr lvl="0"/>
            <a:endParaRPr lang="en-US" dirty="0"/>
          </a:p>
        </p:txBody>
      </p:sp>
      <p:sp>
        <p:nvSpPr>
          <p:cNvPr id="7" name="Content"/>
          <p:cNvSpPr>
            <a:spLocks noGrp="1"/>
          </p:cNvSpPr>
          <p:nvPr>
            <p:ph sz="quarter" idx="15" hasCustomPrompt="1"/>
          </p:nvPr>
        </p:nvSpPr>
        <p:spPr>
          <a:xfrm>
            <a:off x="304800" y="5029200"/>
            <a:ext cx="8534400" cy="1143000"/>
          </a:xfrm>
          <a:prstGeom prst="rect">
            <a:avLst/>
          </a:prstGeom>
        </p:spPr>
        <p:txBody>
          <a:bodyPr/>
          <a:lstStyle>
            <a:lvl1pPr marL="0" indent="0">
              <a:spcBef>
                <a:spcPts val="1000"/>
              </a:spcBef>
              <a:buFont typeface="Arial" charset="0"/>
              <a:buNone/>
              <a:defRPr sz="2000" b="0" i="0" baseline="0">
                <a:solidFill>
                  <a:schemeClr val="tx1"/>
                </a:solidFill>
                <a:latin typeface="Times New Roman" charset="0"/>
                <a:ea typeface="Times New Roman" charset="0"/>
                <a:cs typeface="Times New Roman" charset="0"/>
              </a:defRPr>
            </a:lvl1pPr>
            <a:lvl2pPr marL="803275" indent="-450850">
              <a:spcBef>
                <a:spcPts val="1000"/>
              </a:spcBef>
              <a:buFont typeface="+mj-lt"/>
              <a:buAutoNum type="alphaLcPeriod"/>
              <a:tabLst/>
              <a:defRPr sz="2800" b="0" i="0" baseline="0">
                <a:solidFill>
                  <a:schemeClr val="tx1"/>
                </a:solidFill>
                <a:latin typeface="Source Sans Pro" charset="0"/>
                <a:ea typeface="Source Sans Pro" charset="0"/>
                <a:cs typeface="Source Sans Pro" charset="0"/>
              </a:defRPr>
            </a:lvl2pPr>
          </a:lstStyle>
          <a:p>
            <a:pPr lvl="0"/>
            <a:r>
              <a:rPr lang="en-US" sz="2000" dirty="0"/>
              <a:t>Figure 4.5 Figure title placeholder</a:t>
            </a:r>
          </a:p>
          <a:p>
            <a:pPr lvl="0"/>
            <a:endParaRPr lang="en-US" dirty="0"/>
          </a:p>
        </p:txBody>
      </p:sp>
      <p:sp>
        <p:nvSpPr>
          <p:cNvPr id="3" name="Slide Number Placeholder 2"/>
          <p:cNvSpPr>
            <a:spLocks noGrp="1"/>
          </p:cNvSpPr>
          <p:nvPr>
            <p:ph type="sldNum" sz="quarter" idx="10"/>
          </p:nvPr>
        </p:nvSpPr>
        <p:spPr/>
        <p:txBody>
          <a:bodyPr/>
          <a:lstStyle/>
          <a:p>
            <a:fld id="{67B19427-F580-D146-B60E-4CADEE75497F}" type="slidenum">
              <a:rPr lang="en-US" smtClean="0"/>
              <a:pPr/>
              <a:t>‹#›</a:t>
            </a:fld>
            <a:endParaRPr lang="en-US" dirty="0"/>
          </a:p>
        </p:txBody>
      </p:sp>
      <p:sp>
        <p:nvSpPr>
          <p:cNvPr id="4" name="Footer Placeholder 3"/>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97710304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Section">
    <p:spTree>
      <p:nvGrpSpPr>
        <p:cNvPr id="1" name=""/>
        <p:cNvGrpSpPr/>
        <p:nvPr/>
      </p:nvGrpSpPr>
      <p:grpSpPr>
        <a:xfrm>
          <a:off x="0" y="0"/>
          <a:ext cx="0" cy="0"/>
          <a:chOff x="0" y="0"/>
          <a:chExt cx="0" cy="0"/>
        </a:xfrm>
      </p:grpSpPr>
      <p:sp>
        <p:nvSpPr>
          <p:cNvPr id="2" name="Title "/>
          <p:cNvSpPr>
            <a:spLocks noGrp="1"/>
          </p:cNvSpPr>
          <p:nvPr>
            <p:ph type="title" hasCustomPrompt="1"/>
          </p:nvPr>
        </p:nvSpPr>
        <p:spPr>
          <a:xfrm>
            <a:off x="304800" y="762001"/>
            <a:ext cx="8534400" cy="838199"/>
          </a:xfrm>
          <a:prstGeom prst="rect">
            <a:avLst/>
          </a:prstGeom>
        </p:spPr>
        <p:txBody>
          <a:bodyPr/>
          <a:lstStyle>
            <a:lvl1pPr>
              <a:defRPr sz="4000" b="1" i="0">
                <a:solidFill>
                  <a:schemeClr val="accent1"/>
                </a:solidFill>
                <a:latin typeface="Times New Roman" charset="0"/>
                <a:ea typeface="Times New Roman" charset="0"/>
                <a:cs typeface="Times New Roman" charset="0"/>
              </a:defRPr>
            </a:lvl1pPr>
          </a:lstStyle>
          <a:p>
            <a:r>
              <a:rPr lang="en-US" dirty="0"/>
              <a:t>Section or Topic Heading</a:t>
            </a:r>
          </a:p>
        </p:txBody>
      </p:sp>
      <p:sp>
        <p:nvSpPr>
          <p:cNvPr id="6" name="Content Placeholder"/>
          <p:cNvSpPr>
            <a:spLocks noGrp="1"/>
          </p:cNvSpPr>
          <p:nvPr>
            <p:ph sz="quarter" idx="16"/>
          </p:nvPr>
        </p:nvSpPr>
        <p:spPr>
          <a:xfrm>
            <a:off x="304800" y="1752600"/>
            <a:ext cx="8534400" cy="4419600"/>
          </a:xfrm>
          <a:prstGeom prst="rect">
            <a:avLst/>
          </a:prstGeom>
        </p:spPr>
        <p:txBody>
          <a:bodyPr/>
          <a:lstStyle>
            <a:lvl1pPr marL="0" indent="0">
              <a:buNone/>
              <a:defRPr sz="2800" b="0" i="0">
                <a:latin typeface="Times New Roman" charset="0"/>
                <a:ea typeface="Times New Roman" charset="0"/>
                <a:cs typeface="Times New Roman" charset="0"/>
              </a:defRPr>
            </a:lvl1pPr>
          </a:lstStyle>
          <a:p>
            <a:pPr lvl="0"/>
            <a:endParaRPr lang="en-US" dirty="0"/>
          </a:p>
        </p:txBody>
      </p:sp>
      <p:sp>
        <p:nvSpPr>
          <p:cNvPr id="3" name="Slide Number Placeholder"/>
          <p:cNvSpPr>
            <a:spLocks noGrp="1"/>
          </p:cNvSpPr>
          <p:nvPr>
            <p:ph type="sldNum" sz="quarter" idx="10"/>
          </p:nvPr>
        </p:nvSpPr>
        <p:spPr/>
        <p:txBody>
          <a:bodyPr/>
          <a:lstStyle/>
          <a:p>
            <a:fld id="{67B19427-F580-D146-B60E-4CADEE75497F}" type="slidenum">
              <a:rPr lang="en-US" smtClean="0"/>
              <a:pPr/>
              <a:t>‹#›</a:t>
            </a:fld>
            <a:endParaRPr lang="en-US" dirty="0"/>
          </a:p>
        </p:txBody>
      </p:sp>
      <p:sp>
        <p:nvSpPr>
          <p:cNvPr id="4" name="Footer Placeholder 3"/>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25397916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_Section">
    <p:spTree>
      <p:nvGrpSpPr>
        <p:cNvPr id="1" name=""/>
        <p:cNvGrpSpPr/>
        <p:nvPr/>
      </p:nvGrpSpPr>
      <p:grpSpPr>
        <a:xfrm>
          <a:off x="0" y="0"/>
          <a:ext cx="0" cy="0"/>
          <a:chOff x="0" y="0"/>
          <a:chExt cx="0" cy="0"/>
        </a:xfrm>
      </p:grpSpPr>
      <p:sp>
        <p:nvSpPr>
          <p:cNvPr id="2" name="Title "/>
          <p:cNvSpPr>
            <a:spLocks noGrp="1"/>
          </p:cNvSpPr>
          <p:nvPr>
            <p:ph type="title" hasCustomPrompt="1"/>
          </p:nvPr>
        </p:nvSpPr>
        <p:spPr>
          <a:xfrm>
            <a:off x="304800" y="762001"/>
            <a:ext cx="8534400" cy="838199"/>
          </a:xfrm>
          <a:prstGeom prst="rect">
            <a:avLst/>
          </a:prstGeom>
        </p:spPr>
        <p:txBody>
          <a:bodyPr/>
          <a:lstStyle>
            <a:lvl1pPr>
              <a:defRPr sz="4000" b="1" i="0">
                <a:solidFill>
                  <a:schemeClr val="accent1"/>
                </a:solidFill>
                <a:latin typeface="Times New Roman" charset="0"/>
                <a:ea typeface="Times New Roman" charset="0"/>
                <a:cs typeface="Times New Roman" charset="0"/>
              </a:defRPr>
            </a:lvl1pPr>
          </a:lstStyle>
          <a:p>
            <a:r>
              <a:rPr lang="en-US" dirty="0"/>
              <a:t>Section or Topic Heading</a:t>
            </a:r>
          </a:p>
        </p:txBody>
      </p:sp>
      <p:sp>
        <p:nvSpPr>
          <p:cNvPr id="6" name="Content Placeholder"/>
          <p:cNvSpPr>
            <a:spLocks noGrp="1"/>
          </p:cNvSpPr>
          <p:nvPr>
            <p:ph sz="quarter" idx="16"/>
          </p:nvPr>
        </p:nvSpPr>
        <p:spPr>
          <a:xfrm>
            <a:off x="304800" y="1752600"/>
            <a:ext cx="8534400" cy="1524000"/>
          </a:xfrm>
          <a:prstGeom prst="rect">
            <a:avLst/>
          </a:prstGeom>
        </p:spPr>
        <p:txBody>
          <a:bodyPr/>
          <a:lstStyle>
            <a:lvl1pPr marL="0" indent="0">
              <a:buNone/>
              <a:defRPr sz="2800" b="0" i="0">
                <a:latin typeface="Times New Roman" charset="0"/>
                <a:ea typeface="Times New Roman" charset="0"/>
                <a:cs typeface="Times New Roman" charset="0"/>
              </a:defRPr>
            </a:lvl1pPr>
          </a:lstStyle>
          <a:p>
            <a:pPr lvl="0"/>
            <a:endParaRPr lang="en-US" dirty="0"/>
          </a:p>
        </p:txBody>
      </p:sp>
      <p:sp>
        <p:nvSpPr>
          <p:cNvPr id="3" name="Slide Number Placeholder"/>
          <p:cNvSpPr>
            <a:spLocks noGrp="1"/>
          </p:cNvSpPr>
          <p:nvPr>
            <p:ph type="sldNum" sz="quarter" idx="10"/>
          </p:nvPr>
        </p:nvSpPr>
        <p:spPr/>
        <p:txBody>
          <a:bodyPr/>
          <a:lstStyle/>
          <a:p>
            <a:fld id="{67B19427-F580-D146-B60E-4CADEE75497F}" type="slidenum">
              <a:rPr lang="en-US" smtClean="0"/>
              <a:pPr/>
              <a:t>‹#›</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Content Placeholder 6">
            <a:extLst>
              <a:ext uri="{FF2B5EF4-FFF2-40B4-BE49-F238E27FC236}">
                <a16:creationId xmlns:a16="http://schemas.microsoft.com/office/drawing/2014/main" id="{9C45D28D-E050-4820-AFD5-BCEEE93DFAD9}"/>
              </a:ext>
            </a:extLst>
          </p:cNvPr>
          <p:cNvSpPr>
            <a:spLocks noGrp="1"/>
          </p:cNvSpPr>
          <p:nvPr>
            <p:ph sz="quarter" idx="17"/>
          </p:nvPr>
        </p:nvSpPr>
        <p:spPr>
          <a:xfrm>
            <a:off x="304800" y="3429000"/>
            <a:ext cx="8534400" cy="1524000"/>
          </a:xfrm>
          <a:prstGeom prst="rect">
            <a:avLst/>
          </a:prstGeom>
        </p:spPr>
        <p:txBody>
          <a:bodyPr/>
          <a:lstStyle>
            <a:lvl1pPr marL="0" indent="0">
              <a:buNone/>
              <a:defRPr/>
            </a:lvl1pPr>
          </a:lstStyle>
          <a:p>
            <a:pPr lvl="0"/>
            <a:endParaRPr lang="en-US" dirty="0"/>
          </a:p>
        </p:txBody>
      </p:sp>
      <p:sp>
        <p:nvSpPr>
          <p:cNvPr id="9" name="Content Placeholder 8">
            <a:extLst>
              <a:ext uri="{FF2B5EF4-FFF2-40B4-BE49-F238E27FC236}">
                <a16:creationId xmlns:a16="http://schemas.microsoft.com/office/drawing/2014/main" id="{F641CCC3-3BAF-49BA-81A2-3696342DF5C5}"/>
              </a:ext>
            </a:extLst>
          </p:cNvPr>
          <p:cNvSpPr>
            <a:spLocks noGrp="1"/>
          </p:cNvSpPr>
          <p:nvPr>
            <p:ph sz="quarter" idx="18"/>
          </p:nvPr>
        </p:nvSpPr>
        <p:spPr>
          <a:xfrm>
            <a:off x="304800" y="5029200"/>
            <a:ext cx="8534400" cy="990600"/>
          </a:xfrm>
          <a:prstGeom prst="rect">
            <a:avLst/>
          </a:prstGeom>
        </p:spPr>
        <p:txBody>
          <a:bodyPr/>
          <a:lstStyle>
            <a:lvl1pPr marL="0" indent="0">
              <a:buNone/>
              <a:defRPr/>
            </a:lvl1pPr>
          </a:lstStyle>
          <a:p>
            <a:pPr lvl="0"/>
            <a:endParaRPr lang="en-US" dirty="0"/>
          </a:p>
        </p:txBody>
      </p:sp>
    </p:spTree>
    <p:extLst>
      <p:ext uri="{BB962C8B-B14F-4D97-AF65-F5344CB8AC3E}">
        <p14:creationId xmlns:p14="http://schemas.microsoft.com/office/powerpoint/2010/main" val="89235330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3_Section">
    <p:spTree>
      <p:nvGrpSpPr>
        <p:cNvPr id="1" name=""/>
        <p:cNvGrpSpPr/>
        <p:nvPr/>
      </p:nvGrpSpPr>
      <p:grpSpPr>
        <a:xfrm>
          <a:off x="0" y="0"/>
          <a:ext cx="0" cy="0"/>
          <a:chOff x="0" y="0"/>
          <a:chExt cx="0" cy="0"/>
        </a:xfrm>
      </p:grpSpPr>
      <p:sp>
        <p:nvSpPr>
          <p:cNvPr id="2" name="Title "/>
          <p:cNvSpPr>
            <a:spLocks noGrp="1"/>
          </p:cNvSpPr>
          <p:nvPr>
            <p:ph type="title" hasCustomPrompt="1"/>
          </p:nvPr>
        </p:nvSpPr>
        <p:spPr>
          <a:xfrm>
            <a:off x="304800" y="762001"/>
            <a:ext cx="8534400" cy="838199"/>
          </a:xfrm>
          <a:prstGeom prst="rect">
            <a:avLst/>
          </a:prstGeom>
        </p:spPr>
        <p:txBody>
          <a:bodyPr/>
          <a:lstStyle>
            <a:lvl1pPr>
              <a:defRPr sz="4000" b="1" i="0">
                <a:solidFill>
                  <a:schemeClr val="accent1"/>
                </a:solidFill>
                <a:latin typeface="Times New Roman" charset="0"/>
                <a:ea typeface="Times New Roman" charset="0"/>
                <a:cs typeface="Times New Roman" charset="0"/>
              </a:defRPr>
            </a:lvl1pPr>
          </a:lstStyle>
          <a:p>
            <a:r>
              <a:rPr lang="en-US" dirty="0"/>
              <a:t>Section or Topic Heading</a:t>
            </a:r>
          </a:p>
        </p:txBody>
      </p:sp>
      <p:sp>
        <p:nvSpPr>
          <p:cNvPr id="6" name="Content Placeholder"/>
          <p:cNvSpPr>
            <a:spLocks noGrp="1"/>
          </p:cNvSpPr>
          <p:nvPr>
            <p:ph sz="quarter" idx="16"/>
          </p:nvPr>
        </p:nvSpPr>
        <p:spPr>
          <a:xfrm>
            <a:off x="304800" y="1752600"/>
            <a:ext cx="8534400" cy="914400"/>
          </a:xfrm>
          <a:prstGeom prst="rect">
            <a:avLst/>
          </a:prstGeom>
        </p:spPr>
        <p:txBody>
          <a:bodyPr/>
          <a:lstStyle>
            <a:lvl1pPr marL="0" indent="0">
              <a:buNone/>
              <a:defRPr sz="2800" b="0" i="0">
                <a:latin typeface="Times New Roman" charset="0"/>
                <a:ea typeface="Times New Roman" charset="0"/>
                <a:cs typeface="Times New Roman" charset="0"/>
              </a:defRPr>
            </a:lvl1pPr>
          </a:lstStyle>
          <a:p>
            <a:pPr lvl="0"/>
            <a:endParaRPr lang="en-US" dirty="0"/>
          </a:p>
        </p:txBody>
      </p:sp>
      <p:sp>
        <p:nvSpPr>
          <p:cNvPr id="7" name="Content Placeholder 6">
            <a:extLst>
              <a:ext uri="{FF2B5EF4-FFF2-40B4-BE49-F238E27FC236}">
                <a16:creationId xmlns:a16="http://schemas.microsoft.com/office/drawing/2014/main" id="{9C45D28D-E050-4820-AFD5-BCEEE93DFAD9}"/>
              </a:ext>
            </a:extLst>
          </p:cNvPr>
          <p:cNvSpPr>
            <a:spLocks noGrp="1"/>
          </p:cNvSpPr>
          <p:nvPr>
            <p:ph sz="quarter" idx="17"/>
          </p:nvPr>
        </p:nvSpPr>
        <p:spPr>
          <a:xfrm>
            <a:off x="304800" y="2743200"/>
            <a:ext cx="8534400" cy="946285"/>
          </a:xfrm>
          <a:prstGeom prst="rect">
            <a:avLst/>
          </a:prstGeom>
        </p:spPr>
        <p:txBody>
          <a:bodyPr/>
          <a:lstStyle>
            <a:lvl1pPr marL="0" indent="0">
              <a:buNone/>
              <a:defRPr/>
            </a:lvl1pPr>
          </a:lstStyle>
          <a:p>
            <a:pPr lvl="0"/>
            <a:endParaRPr lang="en-US" dirty="0"/>
          </a:p>
        </p:txBody>
      </p:sp>
      <p:sp>
        <p:nvSpPr>
          <p:cNvPr id="9" name="Content Placeholder 8">
            <a:extLst>
              <a:ext uri="{FF2B5EF4-FFF2-40B4-BE49-F238E27FC236}">
                <a16:creationId xmlns:a16="http://schemas.microsoft.com/office/drawing/2014/main" id="{F641CCC3-3BAF-49BA-81A2-3696342DF5C5}"/>
              </a:ext>
            </a:extLst>
          </p:cNvPr>
          <p:cNvSpPr>
            <a:spLocks noGrp="1"/>
          </p:cNvSpPr>
          <p:nvPr>
            <p:ph sz="quarter" idx="18"/>
          </p:nvPr>
        </p:nvSpPr>
        <p:spPr>
          <a:xfrm>
            <a:off x="304800" y="3733800"/>
            <a:ext cx="8534400" cy="818677"/>
          </a:xfrm>
          <a:prstGeom prst="rect">
            <a:avLst/>
          </a:prstGeom>
        </p:spPr>
        <p:txBody>
          <a:bodyPr/>
          <a:lstStyle>
            <a:lvl1pPr marL="0" indent="0">
              <a:buNone/>
              <a:defRPr/>
            </a:lvl1pPr>
          </a:lstStyle>
          <a:p>
            <a:pPr lvl="0"/>
            <a:endParaRPr lang="en-US" dirty="0"/>
          </a:p>
        </p:txBody>
      </p:sp>
      <p:sp>
        <p:nvSpPr>
          <p:cNvPr id="3" name="Slide Number Placeholder"/>
          <p:cNvSpPr>
            <a:spLocks noGrp="1"/>
          </p:cNvSpPr>
          <p:nvPr>
            <p:ph type="sldNum" sz="quarter" idx="10"/>
          </p:nvPr>
        </p:nvSpPr>
        <p:spPr/>
        <p:txBody>
          <a:bodyPr/>
          <a:lstStyle/>
          <a:p>
            <a:fld id="{67B19427-F580-D146-B60E-4CADEE75497F}" type="slidenum">
              <a:rPr lang="en-US" smtClean="0"/>
              <a:pPr/>
              <a:t>‹#›</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8" name="Content Placeholder 8">
            <a:extLst>
              <a:ext uri="{FF2B5EF4-FFF2-40B4-BE49-F238E27FC236}">
                <a16:creationId xmlns:a16="http://schemas.microsoft.com/office/drawing/2014/main" id="{F641CCC3-3BAF-49BA-81A2-3696342DF5C5}"/>
              </a:ext>
            </a:extLst>
          </p:cNvPr>
          <p:cNvSpPr>
            <a:spLocks noGrp="1"/>
          </p:cNvSpPr>
          <p:nvPr>
            <p:ph sz="quarter" idx="19"/>
          </p:nvPr>
        </p:nvSpPr>
        <p:spPr>
          <a:xfrm>
            <a:off x="304800" y="4635736"/>
            <a:ext cx="8534400" cy="818677"/>
          </a:xfrm>
          <a:prstGeom prst="rect">
            <a:avLst/>
          </a:prstGeom>
        </p:spPr>
        <p:txBody>
          <a:bodyPr/>
          <a:lstStyle>
            <a:lvl1pPr marL="0" indent="0">
              <a:buNone/>
              <a:defRPr/>
            </a:lvl1pPr>
          </a:lstStyle>
          <a:p>
            <a:pPr lvl="0"/>
            <a:endParaRPr lang="en-US" dirty="0"/>
          </a:p>
        </p:txBody>
      </p:sp>
      <p:sp>
        <p:nvSpPr>
          <p:cNvPr id="10" name="Content Placeholder 8">
            <a:extLst>
              <a:ext uri="{FF2B5EF4-FFF2-40B4-BE49-F238E27FC236}">
                <a16:creationId xmlns:a16="http://schemas.microsoft.com/office/drawing/2014/main" id="{F641CCC3-3BAF-49BA-81A2-3696342DF5C5}"/>
              </a:ext>
            </a:extLst>
          </p:cNvPr>
          <p:cNvSpPr>
            <a:spLocks noGrp="1"/>
          </p:cNvSpPr>
          <p:nvPr>
            <p:ph sz="quarter" idx="20"/>
          </p:nvPr>
        </p:nvSpPr>
        <p:spPr>
          <a:xfrm>
            <a:off x="304800" y="5511935"/>
            <a:ext cx="8534400" cy="676593"/>
          </a:xfrm>
          <a:prstGeom prst="rect">
            <a:avLst/>
          </a:prstGeom>
        </p:spPr>
        <p:txBody>
          <a:bodyPr/>
          <a:lstStyle>
            <a:lvl1pPr marL="0" indent="0">
              <a:buNone/>
              <a:defRPr/>
            </a:lvl1pPr>
          </a:lstStyle>
          <a:p>
            <a:pPr lvl="0"/>
            <a:endParaRPr lang="en-US" dirty="0"/>
          </a:p>
        </p:txBody>
      </p:sp>
    </p:spTree>
    <p:extLst>
      <p:ext uri="{BB962C8B-B14F-4D97-AF65-F5344CB8AC3E}">
        <p14:creationId xmlns:p14="http://schemas.microsoft.com/office/powerpoint/2010/main" val="391205964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4_Section">
    <p:spTree>
      <p:nvGrpSpPr>
        <p:cNvPr id="1" name=""/>
        <p:cNvGrpSpPr/>
        <p:nvPr/>
      </p:nvGrpSpPr>
      <p:grpSpPr>
        <a:xfrm>
          <a:off x="0" y="0"/>
          <a:ext cx="0" cy="0"/>
          <a:chOff x="0" y="0"/>
          <a:chExt cx="0" cy="0"/>
        </a:xfrm>
      </p:grpSpPr>
      <p:sp>
        <p:nvSpPr>
          <p:cNvPr id="2" name="Title "/>
          <p:cNvSpPr>
            <a:spLocks noGrp="1"/>
          </p:cNvSpPr>
          <p:nvPr>
            <p:ph type="title" hasCustomPrompt="1"/>
          </p:nvPr>
        </p:nvSpPr>
        <p:spPr>
          <a:xfrm>
            <a:off x="304800" y="762001"/>
            <a:ext cx="8534400" cy="838199"/>
          </a:xfrm>
          <a:prstGeom prst="rect">
            <a:avLst/>
          </a:prstGeom>
        </p:spPr>
        <p:txBody>
          <a:bodyPr/>
          <a:lstStyle>
            <a:lvl1pPr>
              <a:defRPr sz="4000" b="1" i="0">
                <a:solidFill>
                  <a:schemeClr val="accent1"/>
                </a:solidFill>
                <a:latin typeface="Times New Roman" charset="0"/>
                <a:ea typeface="Times New Roman" charset="0"/>
                <a:cs typeface="Times New Roman" charset="0"/>
              </a:defRPr>
            </a:lvl1pPr>
          </a:lstStyle>
          <a:p>
            <a:r>
              <a:rPr lang="en-US" dirty="0"/>
              <a:t>Section or Topic Heading</a:t>
            </a:r>
          </a:p>
        </p:txBody>
      </p:sp>
      <p:sp>
        <p:nvSpPr>
          <p:cNvPr id="6" name="Content Placeholder"/>
          <p:cNvSpPr>
            <a:spLocks noGrp="1"/>
          </p:cNvSpPr>
          <p:nvPr>
            <p:ph sz="quarter" idx="16"/>
          </p:nvPr>
        </p:nvSpPr>
        <p:spPr>
          <a:xfrm>
            <a:off x="304800" y="1752600"/>
            <a:ext cx="8534400" cy="609600"/>
          </a:xfrm>
          <a:prstGeom prst="rect">
            <a:avLst/>
          </a:prstGeom>
        </p:spPr>
        <p:txBody>
          <a:bodyPr/>
          <a:lstStyle>
            <a:lvl1pPr marL="0" indent="0">
              <a:buNone/>
              <a:defRPr sz="2800" b="0" i="0">
                <a:latin typeface="Times New Roman" charset="0"/>
                <a:ea typeface="Times New Roman" charset="0"/>
                <a:cs typeface="Times New Roman" charset="0"/>
              </a:defRPr>
            </a:lvl1pPr>
          </a:lstStyle>
          <a:p>
            <a:pPr lvl="0"/>
            <a:endParaRPr lang="en-US" dirty="0"/>
          </a:p>
        </p:txBody>
      </p:sp>
      <p:sp>
        <p:nvSpPr>
          <p:cNvPr id="7" name="Content Placeholder 6">
            <a:extLst>
              <a:ext uri="{FF2B5EF4-FFF2-40B4-BE49-F238E27FC236}">
                <a16:creationId xmlns:a16="http://schemas.microsoft.com/office/drawing/2014/main" id="{9C45D28D-E050-4820-AFD5-BCEEE93DFAD9}"/>
              </a:ext>
            </a:extLst>
          </p:cNvPr>
          <p:cNvSpPr>
            <a:spLocks noGrp="1"/>
          </p:cNvSpPr>
          <p:nvPr>
            <p:ph sz="quarter" idx="17"/>
          </p:nvPr>
        </p:nvSpPr>
        <p:spPr>
          <a:xfrm>
            <a:off x="304800" y="2438400"/>
            <a:ext cx="8534400" cy="646325"/>
          </a:xfrm>
          <a:prstGeom prst="rect">
            <a:avLst/>
          </a:prstGeom>
        </p:spPr>
        <p:txBody>
          <a:bodyPr/>
          <a:lstStyle>
            <a:lvl1pPr marL="0" indent="0">
              <a:buNone/>
              <a:defRPr/>
            </a:lvl1pPr>
          </a:lstStyle>
          <a:p>
            <a:pPr lvl="0"/>
            <a:endParaRPr lang="en-US" dirty="0"/>
          </a:p>
        </p:txBody>
      </p:sp>
      <p:sp>
        <p:nvSpPr>
          <p:cNvPr id="9" name="Content Placeholder 8">
            <a:extLst>
              <a:ext uri="{FF2B5EF4-FFF2-40B4-BE49-F238E27FC236}">
                <a16:creationId xmlns:a16="http://schemas.microsoft.com/office/drawing/2014/main" id="{F641CCC3-3BAF-49BA-81A2-3696342DF5C5}"/>
              </a:ext>
            </a:extLst>
          </p:cNvPr>
          <p:cNvSpPr>
            <a:spLocks noGrp="1"/>
          </p:cNvSpPr>
          <p:nvPr>
            <p:ph sz="quarter" idx="18"/>
          </p:nvPr>
        </p:nvSpPr>
        <p:spPr>
          <a:xfrm>
            <a:off x="304800" y="3200400"/>
            <a:ext cx="8534400" cy="559168"/>
          </a:xfrm>
          <a:prstGeom prst="rect">
            <a:avLst/>
          </a:prstGeom>
        </p:spPr>
        <p:txBody>
          <a:bodyPr/>
          <a:lstStyle>
            <a:lvl1pPr marL="0" indent="0">
              <a:buNone/>
              <a:defRPr/>
            </a:lvl1pPr>
          </a:lstStyle>
          <a:p>
            <a:pPr lvl="0"/>
            <a:endParaRPr lang="en-US" dirty="0"/>
          </a:p>
        </p:txBody>
      </p:sp>
      <p:sp>
        <p:nvSpPr>
          <p:cNvPr id="8" name="Content Placeholder 8">
            <a:extLst>
              <a:ext uri="{FF2B5EF4-FFF2-40B4-BE49-F238E27FC236}">
                <a16:creationId xmlns:a16="http://schemas.microsoft.com/office/drawing/2014/main" id="{F641CCC3-3BAF-49BA-81A2-3696342DF5C5}"/>
              </a:ext>
            </a:extLst>
          </p:cNvPr>
          <p:cNvSpPr>
            <a:spLocks noGrp="1"/>
          </p:cNvSpPr>
          <p:nvPr>
            <p:ph sz="quarter" idx="19"/>
          </p:nvPr>
        </p:nvSpPr>
        <p:spPr>
          <a:xfrm>
            <a:off x="304800" y="3852532"/>
            <a:ext cx="8534400" cy="615085"/>
          </a:xfrm>
          <a:prstGeom prst="rect">
            <a:avLst/>
          </a:prstGeom>
        </p:spPr>
        <p:txBody>
          <a:bodyPr/>
          <a:lstStyle>
            <a:lvl1pPr marL="0" indent="0">
              <a:buNone/>
              <a:defRPr/>
            </a:lvl1pPr>
          </a:lstStyle>
          <a:p>
            <a:pPr lvl="0"/>
            <a:endParaRPr lang="en-US" dirty="0"/>
          </a:p>
        </p:txBody>
      </p:sp>
      <p:sp>
        <p:nvSpPr>
          <p:cNvPr id="10" name="Content Placeholder 8">
            <a:extLst>
              <a:ext uri="{FF2B5EF4-FFF2-40B4-BE49-F238E27FC236}">
                <a16:creationId xmlns:a16="http://schemas.microsoft.com/office/drawing/2014/main" id="{F641CCC3-3BAF-49BA-81A2-3696342DF5C5}"/>
              </a:ext>
            </a:extLst>
          </p:cNvPr>
          <p:cNvSpPr>
            <a:spLocks noGrp="1"/>
          </p:cNvSpPr>
          <p:nvPr>
            <p:ph sz="quarter" idx="20"/>
          </p:nvPr>
        </p:nvSpPr>
        <p:spPr>
          <a:xfrm>
            <a:off x="304800" y="4572000"/>
            <a:ext cx="8534400" cy="615085"/>
          </a:xfrm>
          <a:prstGeom prst="rect">
            <a:avLst/>
          </a:prstGeom>
        </p:spPr>
        <p:txBody>
          <a:bodyPr/>
          <a:lstStyle>
            <a:lvl1pPr marL="0" indent="0">
              <a:buNone/>
              <a:defRPr/>
            </a:lvl1pPr>
          </a:lstStyle>
          <a:p>
            <a:pPr lvl="0"/>
            <a:endParaRPr lang="en-US" dirty="0"/>
          </a:p>
        </p:txBody>
      </p:sp>
      <p:sp>
        <p:nvSpPr>
          <p:cNvPr id="3" name="Slide Number Placeholder"/>
          <p:cNvSpPr>
            <a:spLocks noGrp="1"/>
          </p:cNvSpPr>
          <p:nvPr>
            <p:ph type="sldNum" sz="quarter" idx="10"/>
          </p:nvPr>
        </p:nvSpPr>
        <p:spPr/>
        <p:txBody>
          <a:bodyPr/>
          <a:lstStyle/>
          <a:p>
            <a:fld id="{67B19427-F580-D146-B60E-4CADEE75497F}" type="slidenum">
              <a:rPr lang="en-US" smtClean="0"/>
              <a:pPr/>
              <a:t>‹#›</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11" name="Content Placeholder 8">
            <a:extLst>
              <a:ext uri="{FF2B5EF4-FFF2-40B4-BE49-F238E27FC236}">
                <a16:creationId xmlns:a16="http://schemas.microsoft.com/office/drawing/2014/main" id="{F641CCC3-3BAF-49BA-81A2-3696342DF5C5}"/>
              </a:ext>
            </a:extLst>
          </p:cNvPr>
          <p:cNvSpPr>
            <a:spLocks noGrp="1"/>
          </p:cNvSpPr>
          <p:nvPr>
            <p:ph sz="quarter" idx="21"/>
          </p:nvPr>
        </p:nvSpPr>
        <p:spPr>
          <a:xfrm>
            <a:off x="304800" y="5329339"/>
            <a:ext cx="8534400" cy="615085"/>
          </a:xfrm>
          <a:prstGeom prst="rect">
            <a:avLst/>
          </a:prstGeom>
        </p:spPr>
        <p:txBody>
          <a:bodyPr/>
          <a:lstStyle>
            <a:lvl1pPr marL="0" indent="0">
              <a:buNone/>
              <a:defRPr/>
            </a:lvl1pPr>
          </a:lstStyle>
          <a:p>
            <a:pPr lvl="0"/>
            <a:endParaRPr lang="en-US" dirty="0"/>
          </a:p>
        </p:txBody>
      </p:sp>
    </p:spTree>
    <p:extLst>
      <p:ext uri="{BB962C8B-B14F-4D97-AF65-F5344CB8AC3E}">
        <p14:creationId xmlns:p14="http://schemas.microsoft.com/office/powerpoint/2010/main" val="289567539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2_Section">
    <p:spTree>
      <p:nvGrpSpPr>
        <p:cNvPr id="1" name=""/>
        <p:cNvGrpSpPr/>
        <p:nvPr/>
      </p:nvGrpSpPr>
      <p:grpSpPr>
        <a:xfrm>
          <a:off x="0" y="0"/>
          <a:ext cx="0" cy="0"/>
          <a:chOff x="0" y="0"/>
          <a:chExt cx="0" cy="0"/>
        </a:xfrm>
      </p:grpSpPr>
      <p:sp>
        <p:nvSpPr>
          <p:cNvPr id="2" name="Title "/>
          <p:cNvSpPr>
            <a:spLocks noGrp="1"/>
          </p:cNvSpPr>
          <p:nvPr>
            <p:ph type="title" hasCustomPrompt="1"/>
          </p:nvPr>
        </p:nvSpPr>
        <p:spPr>
          <a:xfrm>
            <a:off x="304800" y="762001"/>
            <a:ext cx="8534400" cy="838199"/>
          </a:xfrm>
          <a:prstGeom prst="rect">
            <a:avLst/>
          </a:prstGeom>
        </p:spPr>
        <p:txBody>
          <a:bodyPr/>
          <a:lstStyle>
            <a:lvl1pPr>
              <a:defRPr sz="4000" b="1" i="0">
                <a:solidFill>
                  <a:schemeClr val="accent1"/>
                </a:solidFill>
                <a:latin typeface="Times New Roman" charset="0"/>
                <a:ea typeface="Times New Roman" charset="0"/>
                <a:cs typeface="Times New Roman" charset="0"/>
              </a:defRPr>
            </a:lvl1pPr>
          </a:lstStyle>
          <a:p>
            <a:r>
              <a:rPr lang="en-US" dirty="0"/>
              <a:t>Section or Topic Heading</a:t>
            </a:r>
          </a:p>
        </p:txBody>
      </p:sp>
      <p:sp>
        <p:nvSpPr>
          <p:cNvPr id="6" name="Content Placeholder"/>
          <p:cNvSpPr>
            <a:spLocks noGrp="1"/>
          </p:cNvSpPr>
          <p:nvPr>
            <p:ph sz="quarter" idx="16"/>
          </p:nvPr>
        </p:nvSpPr>
        <p:spPr>
          <a:xfrm>
            <a:off x="304800" y="1752600"/>
            <a:ext cx="8534400" cy="533400"/>
          </a:xfrm>
          <a:prstGeom prst="rect">
            <a:avLst/>
          </a:prstGeom>
        </p:spPr>
        <p:txBody>
          <a:bodyPr/>
          <a:lstStyle>
            <a:lvl1pPr marL="0" indent="0">
              <a:buNone/>
              <a:defRPr sz="2800" b="0" i="0">
                <a:latin typeface="Times New Roman" charset="0"/>
                <a:ea typeface="Times New Roman" charset="0"/>
                <a:cs typeface="Times New Roman" charset="0"/>
              </a:defRPr>
            </a:lvl1pPr>
          </a:lstStyle>
          <a:p>
            <a:pPr lvl="0"/>
            <a:endParaRPr lang="en-US" dirty="0"/>
          </a:p>
        </p:txBody>
      </p:sp>
      <p:sp>
        <p:nvSpPr>
          <p:cNvPr id="3" name="Slide Number Placeholder"/>
          <p:cNvSpPr>
            <a:spLocks noGrp="1"/>
          </p:cNvSpPr>
          <p:nvPr>
            <p:ph type="sldNum" sz="quarter" idx="10"/>
          </p:nvPr>
        </p:nvSpPr>
        <p:spPr/>
        <p:txBody>
          <a:bodyPr/>
          <a:lstStyle/>
          <a:p>
            <a:fld id="{67B19427-F580-D146-B60E-4CADEE75497F}" type="slidenum">
              <a:rPr lang="en-US" smtClean="0"/>
              <a:pPr/>
              <a:t>‹#›</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Content Placeholder 6">
            <a:extLst>
              <a:ext uri="{FF2B5EF4-FFF2-40B4-BE49-F238E27FC236}">
                <a16:creationId xmlns:a16="http://schemas.microsoft.com/office/drawing/2014/main" id="{9C45D28D-E050-4820-AFD5-BCEEE93DFAD9}"/>
              </a:ext>
            </a:extLst>
          </p:cNvPr>
          <p:cNvSpPr>
            <a:spLocks noGrp="1"/>
          </p:cNvSpPr>
          <p:nvPr>
            <p:ph sz="quarter" idx="17"/>
          </p:nvPr>
        </p:nvSpPr>
        <p:spPr>
          <a:xfrm>
            <a:off x="304800" y="2375848"/>
            <a:ext cx="8534400" cy="291152"/>
          </a:xfrm>
          <a:prstGeom prst="rect">
            <a:avLst/>
          </a:prstGeom>
        </p:spPr>
        <p:txBody>
          <a:bodyPr/>
          <a:lstStyle>
            <a:lvl1pPr marL="0" indent="0">
              <a:buNone/>
              <a:defRPr baseline="0">
                <a:latin typeface="Times New Roman" pitchFamily="18" charset="0"/>
              </a:defRPr>
            </a:lvl1pPr>
          </a:lstStyle>
          <a:p>
            <a:pPr lvl="0"/>
            <a:endParaRPr lang="en-US" dirty="0"/>
          </a:p>
        </p:txBody>
      </p:sp>
      <p:sp>
        <p:nvSpPr>
          <p:cNvPr id="9" name="Content Placeholder 8">
            <a:extLst>
              <a:ext uri="{FF2B5EF4-FFF2-40B4-BE49-F238E27FC236}">
                <a16:creationId xmlns:a16="http://schemas.microsoft.com/office/drawing/2014/main" id="{F641CCC3-3BAF-49BA-81A2-3696342DF5C5}"/>
              </a:ext>
            </a:extLst>
          </p:cNvPr>
          <p:cNvSpPr>
            <a:spLocks noGrp="1"/>
          </p:cNvSpPr>
          <p:nvPr>
            <p:ph sz="quarter" idx="18"/>
          </p:nvPr>
        </p:nvSpPr>
        <p:spPr>
          <a:xfrm>
            <a:off x="291152" y="2764808"/>
            <a:ext cx="8534400" cy="394648"/>
          </a:xfrm>
          <a:prstGeom prst="rect">
            <a:avLst/>
          </a:prstGeom>
        </p:spPr>
        <p:txBody>
          <a:bodyPr/>
          <a:lstStyle>
            <a:lvl1pPr marL="0" indent="0">
              <a:buNone/>
              <a:defRPr baseline="0">
                <a:latin typeface="Times New Roman" pitchFamily="18" charset="0"/>
              </a:defRPr>
            </a:lvl1pPr>
          </a:lstStyle>
          <a:p>
            <a:pPr lvl="0"/>
            <a:endParaRPr lang="en-US" dirty="0"/>
          </a:p>
        </p:txBody>
      </p:sp>
      <p:sp>
        <p:nvSpPr>
          <p:cNvPr id="10" name="Content Placeholder 9"/>
          <p:cNvSpPr>
            <a:spLocks noGrp="1"/>
          </p:cNvSpPr>
          <p:nvPr>
            <p:ph sz="quarter" idx="19"/>
          </p:nvPr>
        </p:nvSpPr>
        <p:spPr>
          <a:xfrm>
            <a:off x="304800" y="3298208"/>
            <a:ext cx="8534400" cy="381000"/>
          </a:xfrm>
          <a:prstGeom prst="rect">
            <a:avLst/>
          </a:prstGeom>
        </p:spPr>
        <p:txBody>
          <a:bodyPr/>
          <a:lstStyle>
            <a:lvl1pPr>
              <a:buNone/>
              <a:defRPr baseline="0">
                <a:latin typeface="Times New Roman" pitchFamily="18" charset="0"/>
              </a:defRPr>
            </a:lvl1pPr>
            <a:lvl2pPr>
              <a:defRPr baseline="0">
                <a:latin typeface="Times New Roman" pitchFamily="18" charset="0"/>
              </a:defRPr>
            </a:lvl2pPr>
            <a:lvl3pPr>
              <a:defRPr baseline="0">
                <a:latin typeface="Times New Roman" pitchFamily="18" charset="0"/>
              </a:defRPr>
            </a:lvl3pPr>
            <a:lvl4pPr>
              <a:defRPr baseline="0">
                <a:latin typeface="Times New Roman" pitchFamily="18" charset="0"/>
              </a:defRPr>
            </a:lvl4pPr>
            <a:lvl5pPr>
              <a:defRPr baseline="0">
                <a:latin typeface="Times New Roman" pitchFamily="18" charset="0"/>
              </a:defRPr>
            </a:lvl5pPr>
          </a:lstStyle>
          <a:p>
            <a:pPr lvl="0"/>
            <a:endParaRPr lang="en-US" dirty="0"/>
          </a:p>
        </p:txBody>
      </p:sp>
      <p:sp>
        <p:nvSpPr>
          <p:cNvPr id="12" name="Content Placeholder 11"/>
          <p:cNvSpPr>
            <a:spLocks noGrp="1"/>
          </p:cNvSpPr>
          <p:nvPr>
            <p:ph sz="quarter" idx="20"/>
          </p:nvPr>
        </p:nvSpPr>
        <p:spPr>
          <a:xfrm>
            <a:off x="304800" y="3831608"/>
            <a:ext cx="8534400" cy="381000"/>
          </a:xfrm>
          <a:prstGeom prst="rect">
            <a:avLst/>
          </a:prstGeom>
        </p:spPr>
        <p:txBody>
          <a:bodyPr/>
          <a:lstStyle>
            <a:lvl1pPr>
              <a:buNone/>
              <a:defRPr baseline="0">
                <a:latin typeface="Times New Roman" pitchFamily="18" charset="0"/>
              </a:defRPr>
            </a:lvl1pPr>
            <a:lvl2pPr>
              <a:defRPr baseline="0">
                <a:latin typeface="Times New Roman" pitchFamily="18" charset="0"/>
              </a:defRPr>
            </a:lvl2pPr>
            <a:lvl3pPr>
              <a:defRPr baseline="0">
                <a:latin typeface="Times New Roman" pitchFamily="18" charset="0"/>
              </a:defRPr>
            </a:lvl3pPr>
            <a:lvl4pPr>
              <a:defRPr baseline="0">
                <a:latin typeface="Times New Roman" pitchFamily="18" charset="0"/>
              </a:defRPr>
            </a:lvl4pPr>
            <a:lvl5pPr>
              <a:defRPr baseline="0">
                <a:latin typeface="Times New Roman" pitchFamily="18" charset="0"/>
              </a:defRPr>
            </a:lvl5pPr>
          </a:lstStyle>
          <a:p>
            <a:pPr lvl="0"/>
            <a:endParaRPr lang="en-US" dirty="0"/>
          </a:p>
        </p:txBody>
      </p:sp>
      <p:sp>
        <p:nvSpPr>
          <p:cNvPr id="14" name="Content Placeholder 13"/>
          <p:cNvSpPr>
            <a:spLocks noGrp="1"/>
          </p:cNvSpPr>
          <p:nvPr>
            <p:ph sz="quarter" idx="21"/>
          </p:nvPr>
        </p:nvSpPr>
        <p:spPr>
          <a:xfrm>
            <a:off x="304800" y="4365008"/>
            <a:ext cx="8534400" cy="304800"/>
          </a:xfrm>
          <a:prstGeom prst="rect">
            <a:avLst/>
          </a:prstGeom>
        </p:spPr>
        <p:txBody>
          <a:bodyPr/>
          <a:lstStyle>
            <a:lvl1pPr>
              <a:buNone/>
              <a:defRPr baseline="0">
                <a:latin typeface="Times New Roman" pitchFamily="18" charset="0"/>
              </a:defRPr>
            </a:lvl1pPr>
            <a:lvl2pPr>
              <a:defRPr baseline="0">
                <a:latin typeface="Times New Roman" pitchFamily="18" charset="0"/>
              </a:defRPr>
            </a:lvl2pPr>
            <a:lvl3pPr>
              <a:defRPr baseline="0">
                <a:latin typeface="Times New Roman" pitchFamily="18" charset="0"/>
              </a:defRPr>
            </a:lvl3pPr>
            <a:lvl4pPr>
              <a:defRPr baseline="0">
                <a:latin typeface="Times New Roman" pitchFamily="18" charset="0"/>
              </a:defRPr>
            </a:lvl4pPr>
            <a:lvl5pPr>
              <a:defRPr baseline="0">
                <a:latin typeface="Times New Roman" pitchFamily="18" charset="0"/>
              </a:defRPr>
            </a:lvl5pPr>
          </a:lstStyle>
          <a:p>
            <a:pPr lvl="0"/>
            <a:endParaRPr lang="en-US" dirty="0"/>
          </a:p>
        </p:txBody>
      </p:sp>
      <p:sp>
        <p:nvSpPr>
          <p:cNvPr id="16" name="Content Placeholder 15"/>
          <p:cNvSpPr>
            <a:spLocks noGrp="1"/>
          </p:cNvSpPr>
          <p:nvPr>
            <p:ph sz="quarter" idx="22"/>
          </p:nvPr>
        </p:nvSpPr>
        <p:spPr>
          <a:xfrm>
            <a:off x="304800" y="4822208"/>
            <a:ext cx="8534400" cy="304800"/>
          </a:xfrm>
          <a:prstGeom prst="rect">
            <a:avLst/>
          </a:prstGeom>
        </p:spPr>
        <p:txBody>
          <a:bodyPr/>
          <a:lstStyle>
            <a:lvl1pPr>
              <a:buNone/>
              <a:defRPr cap="none" baseline="0">
                <a:latin typeface="Times New Roman" pitchFamily="18" charset="0"/>
              </a:defRPr>
            </a:lvl1pPr>
          </a:lstStyle>
          <a:p>
            <a:pPr lvl="0"/>
            <a:endParaRPr lang="en-US" dirty="0"/>
          </a:p>
        </p:txBody>
      </p:sp>
      <p:sp>
        <p:nvSpPr>
          <p:cNvPr id="18" name="Content Placeholder 17"/>
          <p:cNvSpPr>
            <a:spLocks noGrp="1"/>
          </p:cNvSpPr>
          <p:nvPr>
            <p:ph sz="quarter" idx="23"/>
          </p:nvPr>
        </p:nvSpPr>
        <p:spPr>
          <a:xfrm>
            <a:off x="304800" y="5279408"/>
            <a:ext cx="8534400" cy="304800"/>
          </a:xfrm>
          <a:prstGeom prst="rect">
            <a:avLst/>
          </a:prstGeom>
        </p:spPr>
        <p:txBody>
          <a:bodyPr/>
          <a:lstStyle>
            <a:lvl1pPr>
              <a:buNone/>
              <a:defRPr baseline="0">
                <a:latin typeface="Times New Roman" pitchFamily="18" charset="0"/>
              </a:defRPr>
            </a:lvl1pPr>
          </a:lstStyle>
          <a:p>
            <a:pPr lvl="0"/>
            <a:endParaRPr lang="en-US" dirty="0"/>
          </a:p>
        </p:txBody>
      </p:sp>
      <p:sp>
        <p:nvSpPr>
          <p:cNvPr id="20" name="Content Placeholder 19"/>
          <p:cNvSpPr>
            <a:spLocks noGrp="1"/>
          </p:cNvSpPr>
          <p:nvPr>
            <p:ph sz="quarter" idx="24"/>
          </p:nvPr>
        </p:nvSpPr>
        <p:spPr>
          <a:xfrm>
            <a:off x="381000" y="5660408"/>
            <a:ext cx="8458200" cy="228600"/>
          </a:xfrm>
          <a:prstGeom prst="rect">
            <a:avLst/>
          </a:prstGeom>
        </p:spPr>
        <p:txBody>
          <a:bodyPr/>
          <a:lstStyle>
            <a:lvl1pPr>
              <a:buNone/>
              <a:defRPr baseline="0">
                <a:latin typeface="Times New Roman" pitchFamily="18" charset="0"/>
              </a:defRPr>
            </a:lvl1pPr>
          </a:lstStyle>
          <a:p>
            <a:pPr lvl="0"/>
            <a:endParaRPr lang="en-US" dirty="0"/>
          </a:p>
        </p:txBody>
      </p:sp>
    </p:spTree>
    <p:extLst>
      <p:ext uri="{BB962C8B-B14F-4D97-AF65-F5344CB8AC3E}">
        <p14:creationId xmlns:p14="http://schemas.microsoft.com/office/powerpoint/2010/main" val="89235330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5" name="Title "/>
          <p:cNvSpPr>
            <a:spLocks noGrp="1"/>
          </p:cNvSpPr>
          <p:nvPr>
            <p:ph type="title" hasCustomPrompt="1"/>
          </p:nvPr>
        </p:nvSpPr>
        <p:spPr>
          <a:xfrm>
            <a:off x="304800" y="762001"/>
            <a:ext cx="8534400" cy="838199"/>
          </a:xfrm>
          <a:prstGeom prst="rect">
            <a:avLst/>
          </a:prstGeom>
        </p:spPr>
        <p:txBody>
          <a:bodyPr/>
          <a:lstStyle>
            <a:lvl1pPr>
              <a:defRPr sz="4000" b="1" i="0">
                <a:solidFill>
                  <a:schemeClr val="accent1"/>
                </a:solidFill>
                <a:latin typeface="Times New Roman" charset="0"/>
                <a:ea typeface="Times New Roman" charset="0"/>
                <a:cs typeface="Times New Roman" charset="0"/>
              </a:defRPr>
            </a:lvl1pPr>
          </a:lstStyle>
          <a:p>
            <a:r>
              <a:rPr lang="en-US" dirty="0"/>
              <a:t>Section or Topic Heading</a:t>
            </a:r>
          </a:p>
        </p:txBody>
      </p:sp>
      <p:sp>
        <p:nvSpPr>
          <p:cNvPr id="6" name="Content Placeholder 1"/>
          <p:cNvSpPr>
            <a:spLocks noGrp="1"/>
          </p:cNvSpPr>
          <p:nvPr>
            <p:ph sz="quarter" idx="16"/>
          </p:nvPr>
        </p:nvSpPr>
        <p:spPr>
          <a:xfrm>
            <a:off x="304800" y="1752600"/>
            <a:ext cx="4114800" cy="4451350"/>
          </a:xfrm>
          <a:prstGeom prst="rect">
            <a:avLst/>
          </a:prstGeom>
        </p:spPr>
        <p:txBody>
          <a:bodyPr/>
          <a:lstStyle>
            <a:lvl1pPr marL="0" indent="0">
              <a:buNone/>
              <a:defRPr sz="2800" b="0" i="0">
                <a:latin typeface="Times New Roman" charset="0"/>
                <a:ea typeface="Times New Roman" charset="0"/>
                <a:cs typeface="Times New Roman" charset="0"/>
              </a:defRPr>
            </a:lvl1pPr>
          </a:lstStyle>
          <a:p>
            <a:pPr lvl="0"/>
            <a:endParaRPr lang="en-US" dirty="0"/>
          </a:p>
        </p:txBody>
      </p:sp>
      <p:sp>
        <p:nvSpPr>
          <p:cNvPr id="7" name="Content Placeholder 2"/>
          <p:cNvSpPr>
            <a:spLocks noGrp="1"/>
          </p:cNvSpPr>
          <p:nvPr>
            <p:ph sz="quarter" idx="17"/>
          </p:nvPr>
        </p:nvSpPr>
        <p:spPr>
          <a:xfrm>
            <a:off x="4724400" y="1752600"/>
            <a:ext cx="4114800" cy="4451350"/>
          </a:xfrm>
          <a:prstGeom prst="rect">
            <a:avLst/>
          </a:prstGeom>
        </p:spPr>
        <p:txBody>
          <a:bodyPr/>
          <a:lstStyle>
            <a:lvl1pPr marL="0" indent="0">
              <a:buNone/>
              <a:defRPr sz="2800" b="0" i="0">
                <a:latin typeface="Times New Roman" charset="0"/>
                <a:ea typeface="Times New Roman" charset="0"/>
                <a:cs typeface="Times New Roman" charset="0"/>
              </a:defRPr>
            </a:lvl1pPr>
          </a:lstStyle>
          <a:p>
            <a:pPr lvl="0"/>
            <a:endParaRPr lang="en-US" dirty="0"/>
          </a:p>
        </p:txBody>
      </p:sp>
      <p:sp>
        <p:nvSpPr>
          <p:cNvPr id="3" name="Slide Number Placeholder "/>
          <p:cNvSpPr>
            <a:spLocks noGrp="1"/>
          </p:cNvSpPr>
          <p:nvPr>
            <p:ph type="sldNum" sz="quarter" idx="10"/>
          </p:nvPr>
        </p:nvSpPr>
        <p:spPr/>
        <p:txBody>
          <a:bodyPr/>
          <a:lstStyle/>
          <a:p>
            <a:fld id="{67B19427-F580-D146-B60E-4CADEE75497F}" type="slidenum">
              <a:rPr lang="en-US" smtClean="0"/>
              <a:pPr/>
              <a:t>‹#›</a:t>
            </a:fld>
            <a:endParaRPr lang="en-US" dirty="0"/>
          </a:p>
        </p:txBody>
      </p:sp>
      <p:sp>
        <p:nvSpPr>
          <p:cNvPr id="4" name="Footer Placeholder "/>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12647604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hapter Outline: Version A">
    <p:spTree>
      <p:nvGrpSpPr>
        <p:cNvPr id="1" name=""/>
        <p:cNvGrpSpPr/>
        <p:nvPr/>
      </p:nvGrpSpPr>
      <p:grpSpPr>
        <a:xfrm>
          <a:off x="0" y="0"/>
          <a:ext cx="0" cy="0"/>
          <a:chOff x="0" y="0"/>
          <a:chExt cx="0" cy="0"/>
        </a:xfrm>
      </p:grpSpPr>
      <p:sp>
        <p:nvSpPr>
          <p:cNvPr id="2" name="Title"/>
          <p:cNvSpPr>
            <a:spLocks noGrp="1"/>
          </p:cNvSpPr>
          <p:nvPr>
            <p:ph type="title"/>
          </p:nvPr>
        </p:nvSpPr>
        <p:spPr>
          <a:xfrm>
            <a:off x="304800" y="762001"/>
            <a:ext cx="8534400" cy="838199"/>
          </a:xfrm>
          <a:prstGeom prst="rect">
            <a:avLst/>
          </a:prstGeom>
        </p:spPr>
        <p:txBody>
          <a:bodyPr/>
          <a:lstStyle>
            <a:lvl1pPr>
              <a:defRPr sz="4000">
                <a:solidFill>
                  <a:schemeClr val="accent1"/>
                </a:solidFill>
                <a:latin typeface="Times New Roman" charset="0"/>
                <a:ea typeface="Times New Roman" charset="0"/>
                <a:cs typeface="Times New Roman" charset="0"/>
              </a:defRPr>
            </a:lvl1pPr>
          </a:lstStyle>
          <a:p>
            <a:r>
              <a:rPr lang="en-US" dirty="0"/>
              <a:t>Click to edit Master title style</a:t>
            </a:r>
          </a:p>
        </p:txBody>
      </p:sp>
      <p:sp>
        <p:nvSpPr>
          <p:cNvPr id="13" name="COBBL"/>
          <p:cNvSpPr>
            <a:spLocks noGrp="1"/>
          </p:cNvSpPr>
          <p:nvPr>
            <p:ph sz="quarter" idx="10" hasCustomPrompt="1"/>
          </p:nvPr>
        </p:nvSpPr>
        <p:spPr>
          <a:xfrm>
            <a:off x="304800" y="1752600"/>
            <a:ext cx="8534400" cy="4495800"/>
          </a:xfrm>
          <a:prstGeom prst="rect">
            <a:avLst/>
          </a:prstGeom>
        </p:spPr>
        <p:txBody>
          <a:bodyPr/>
          <a:lstStyle>
            <a:lvl1pPr marL="295275" indent="-295275">
              <a:buClr>
                <a:schemeClr val="accent2"/>
              </a:buClr>
              <a:tabLst/>
              <a:defRPr sz="2800" b="0" i="0" baseline="0">
                <a:latin typeface="Times New Roman" charset="0"/>
                <a:ea typeface="Times New Roman" charset="0"/>
                <a:cs typeface="Times New Roman" charset="0"/>
              </a:defRPr>
            </a:lvl1pPr>
            <a:lvl2pPr>
              <a:defRPr sz="2800" b="0" i="0">
                <a:latin typeface="Source Sans Pro" charset="0"/>
                <a:ea typeface="Source Sans Pro" charset="0"/>
                <a:cs typeface="Source Sans Pro" charset="0"/>
              </a:defRPr>
            </a:lvl2pPr>
            <a:lvl3pPr>
              <a:defRPr sz="2800" b="0" i="0">
                <a:latin typeface="Source Sans Pro" charset="0"/>
                <a:ea typeface="Source Sans Pro" charset="0"/>
                <a:cs typeface="Source Sans Pro" charset="0"/>
              </a:defRPr>
            </a:lvl3pPr>
            <a:lvl4pPr>
              <a:defRPr sz="2800" b="0" i="0">
                <a:latin typeface="Source Sans Pro" charset="0"/>
                <a:ea typeface="Source Sans Pro" charset="0"/>
                <a:cs typeface="Source Sans Pro" charset="0"/>
              </a:defRPr>
            </a:lvl4pPr>
            <a:lvl5pPr>
              <a:defRPr sz="2800" b="0" i="0">
                <a:latin typeface="Source Sans Pro" charset="0"/>
                <a:ea typeface="Source Sans Pro" charset="0"/>
                <a:cs typeface="Source Sans Pro" charset="0"/>
              </a:defRPr>
            </a:lvl5pPr>
          </a:lstStyle>
          <a:p>
            <a:pPr lvl="0"/>
            <a:r>
              <a:rPr lang="en-US" dirty="0"/>
              <a:t>This Is a Sample Outline for One-Column</a:t>
            </a:r>
          </a:p>
          <a:p>
            <a:pPr lvl="0"/>
            <a:r>
              <a:rPr lang="en-US" dirty="0"/>
              <a:t>It Is One-Column Only</a:t>
            </a:r>
          </a:p>
          <a:p>
            <a:pPr lvl="0"/>
            <a:r>
              <a:rPr lang="en-US" dirty="0"/>
              <a:t>This Outline Has H1 Headings Only</a:t>
            </a:r>
          </a:p>
          <a:p>
            <a:pPr lvl="0"/>
            <a:r>
              <a:rPr lang="en-US" dirty="0"/>
              <a:t>The Headings Are in Title Case, Matching the </a:t>
            </a:r>
            <a:r>
              <a:rPr lang="en-US" dirty="0" err="1"/>
              <a:t>eText</a:t>
            </a:r>
            <a:r>
              <a:rPr lang="en-US" dirty="0"/>
              <a:t>; This Can Vary by Title</a:t>
            </a:r>
          </a:p>
          <a:p>
            <a:pPr lvl="0"/>
            <a:r>
              <a:rPr lang="en-US" dirty="0"/>
              <a:t>This List Is Bulleted</a:t>
            </a:r>
          </a:p>
          <a:p>
            <a:pPr lvl="0"/>
            <a:r>
              <a:rPr lang="en-US" dirty="0"/>
              <a:t>The Outline Slide Has a Footer</a:t>
            </a:r>
          </a:p>
          <a:p>
            <a:pPr lvl="0"/>
            <a:r>
              <a:rPr lang="en-US" dirty="0"/>
              <a:t>Outline Items Usually Have No Ending Punctuation</a:t>
            </a:r>
          </a:p>
        </p:txBody>
      </p:sp>
      <p:sp>
        <p:nvSpPr>
          <p:cNvPr id="4" name="Slide Number Placeholder 3"/>
          <p:cNvSpPr>
            <a:spLocks noGrp="1"/>
          </p:cNvSpPr>
          <p:nvPr>
            <p:ph type="sldNum" sz="quarter" idx="12"/>
          </p:nvPr>
        </p:nvSpPr>
        <p:spPr/>
        <p:txBody>
          <a:bodyPr/>
          <a:lstStyle>
            <a:lvl1pPr>
              <a:defRPr>
                <a:latin typeface="Times New Roman" charset="0"/>
                <a:ea typeface="Times New Roman" charset="0"/>
                <a:cs typeface="Times New Roman" charset="0"/>
              </a:defRPr>
            </a:lvl1pPr>
          </a:lstStyle>
          <a:p>
            <a:fld id="{67B19427-F580-D146-B60E-4CADEE75497F}" type="slidenum">
              <a:rPr lang="en-US" smtClean="0"/>
              <a:pPr/>
              <a:t>‹#›</a:t>
            </a:fld>
            <a:endParaRPr lang="en-US" dirty="0"/>
          </a:p>
        </p:txBody>
      </p:sp>
      <p:sp>
        <p:nvSpPr>
          <p:cNvPr id="3" name="Footer Placeholder 2"/>
          <p:cNvSpPr>
            <a:spLocks noGrp="1"/>
          </p:cNvSpPr>
          <p:nvPr>
            <p:ph type="ftr" sz="quarter" idx="11"/>
          </p:nvPr>
        </p:nvSpPr>
        <p:spPr/>
        <p:txBody>
          <a:bodyPr/>
          <a:lstStyle>
            <a:lvl1pPr>
              <a:defRPr>
                <a:latin typeface="Times New Roman" charset="0"/>
                <a:ea typeface="Times New Roman" charset="0"/>
                <a:cs typeface="Times New Roman" charset="0"/>
              </a:defRPr>
            </a:lvl1pPr>
          </a:lstStyle>
          <a:p>
            <a:endParaRPr lang="en-US" dirty="0"/>
          </a:p>
        </p:txBody>
      </p:sp>
    </p:spTree>
    <p:extLst>
      <p:ext uri="{BB962C8B-B14F-4D97-AF65-F5344CB8AC3E}">
        <p14:creationId xmlns:p14="http://schemas.microsoft.com/office/powerpoint/2010/main" val="186693603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5" name="Title "/>
          <p:cNvSpPr>
            <a:spLocks noGrp="1"/>
          </p:cNvSpPr>
          <p:nvPr>
            <p:ph type="title" hasCustomPrompt="1"/>
          </p:nvPr>
        </p:nvSpPr>
        <p:spPr>
          <a:xfrm>
            <a:off x="304800" y="762001"/>
            <a:ext cx="8534400" cy="838199"/>
          </a:xfrm>
          <a:prstGeom prst="rect">
            <a:avLst/>
          </a:prstGeom>
        </p:spPr>
        <p:txBody>
          <a:bodyPr/>
          <a:lstStyle>
            <a:lvl1pPr>
              <a:defRPr sz="4000" b="1" i="0">
                <a:solidFill>
                  <a:schemeClr val="accent1"/>
                </a:solidFill>
                <a:latin typeface="Times New Roman" charset="0"/>
                <a:ea typeface="Times New Roman" charset="0"/>
                <a:cs typeface="Times New Roman" charset="0"/>
              </a:defRPr>
            </a:lvl1pPr>
          </a:lstStyle>
          <a:p>
            <a:r>
              <a:rPr lang="en-US" dirty="0"/>
              <a:t>Section or Topic Heading</a:t>
            </a:r>
          </a:p>
        </p:txBody>
      </p:sp>
      <p:sp>
        <p:nvSpPr>
          <p:cNvPr id="6" name="Content Placeholder 1"/>
          <p:cNvSpPr>
            <a:spLocks noGrp="1"/>
          </p:cNvSpPr>
          <p:nvPr>
            <p:ph sz="quarter" idx="16"/>
          </p:nvPr>
        </p:nvSpPr>
        <p:spPr>
          <a:xfrm>
            <a:off x="304800" y="1752600"/>
            <a:ext cx="4114800" cy="2819400"/>
          </a:xfrm>
          <a:prstGeom prst="rect">
            <a:avLst/>
          </a:prstGeom>
        </p:spPr>
        <p:txBody>
          <a:bodyPr/>
          <a:lstStyle>
            <a:lvl1pPr marL="0" indent="0">
              <a:buNone/>
              <a:defRPr sz="2800" b="0" i="0">
                <a:latin typeface="Times New Roman" charset="0"/>
                <a:ea typeface="Times New Roman" charset="0"/>
                <a:cs typeface="Times New Roman" charset="0"/>
              </a:defRPr>
            </a:lvl1pPr>
          </a:lstStyle>
          <a:p>
            <a:pPr lvl="0"/>
            <a:endParaRPr lang="en-US" dirty="0"/>
          </a:p>
        </p:txBody>
      </p:sp>
      <p:sp>
        <p:nvSpPr>
          <p:cNvPr id="7" name="Content Placeholder 2"/>
          <p:cNvSpPr>
            <a:spLocks noGrp="1"/>
          </p:cNvSpPr>
          <p:nvPr>
            <p:ph sz="quarter" idx="17"/>
          </p:nvPr>
        </p:nvSpPr>
        <p:spPr>
          <a:xfrm>
            <a:off x="4724400" y="1752600"/>
            <a:ext cx="4114800" cy="2819400"/>
          </a:xfrm>
          <a:prstGeom prst="rect">
            <a:avLst/>
          </a:prstGeom>
        </p:spPr>
        <p:txBody>
          <a:bodyPr/>
          <a:lstStyle>
            <a:lvl1pPr marL="0" indent="0">
              <a:buNone/>
              <a:defRPr sz="2800" b="0" i="0">
                <a:latin typeface="Times New Roman" charset="0"/>
                <a:ea typeface="Times New Roman" charset="0"/>
                <a:cs typeface="Times New Roman" charset="0"/>
              </a:defRPr>
            </a:lvl1pPr>
          </a:lstStyle>
          <a:p>
            <a:pPr lvl="0"/>
            <a:endParaRPr lang="en-US" dirty="0"/>
          </a:p>
        </p:txBody>
      </p:sp>
      <p:sp>
        <p:nvSpPr>
          <p:cNvPr id="3" name="Slide Number Placeholder 2"/>
          <p:cNvSpPr>
            <a:spLocks noGrp="1"/>
          </p:cNvSpPr>
          <p:nvPr>
            <p:ph type="sldNum" sz="quarter" idx="10"/>
          </p:nvPr>
        </p:nvSpPr>
        <p:spPr/>
        <p:txBody>
          <a:bodyPr/>
          <a:lstStyle/>
          <a:p>
            <a:fld id="{67B19427-F580-D146-B60E-4CADEE75497F}" type="slidenum">
              <a:rPr lang="en-US" smtClean="0"/>
              <a:pPr/>
              <a:t>‹#›</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9" name="Content Placeholder 8"/>
          <p:cNvSpPr>
            <a:spLocks noGrp="1"/>
          </p:cNvSpPr>
          <p:nvPr>
            <p:ph sz="quarter" idx="18"/>
          </p:nvPr>
        </p:nvSpPr>
        <p:spPr>
          <a:xfrm>
            <a:off x="2286000" y="4724400"/>
            <a:ext cx="4572000" cy="1489075"/>
          </a:xfrm>
          <a:prstGeom prst="rect">
            <a:avLst/>
          </a:prstGeom>
        </p:spPr>
        <p:txBody>
          <a:bodyPr/>
          <a:lstStyle>
            <a:lvl1pPr marL="0" indent="0">
              <a:buNone/>
              <a:defRPr sz="2800" b="0" i="0">
                <a:latin typeface="Times New Roman" charset="0"/>
                <a:ea typeface="Times New Roman" charset="0"/>
                <a:cs typeface="Times New Roman" charset="0"/>
              </a:defRPr>
            </a:lvl1pPr>
          </a:lstStyle>
          <a:p>
            <a:pPr lvl="0"/>
            <a:endParaRPr lang="en-US" dirty="0"/>
          </a:p>
        </p:txBody>
      </p:sp>
    </p:spTree>
    <p:extLst>
      <p:ext uri="{BB962C8B-B14F-4D97-AF65-F5344CB8AC3E}">
        <p14:creationId xmlns:p14="http://schemas.microsoft.com/office/powerpoint/2010/main" val="61329841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Image Slide: Version A">
    <p:spTree>
      <p:nvGrpSpPr>
        <p:cNvPr id="1" name=""/>
        <p:cNvGrpSpPr/>
        <p:nvPr/>
      </p:nvGrpSpPr>
      <p:grpSpPr>
        <a:xfrm>
          <a:off x="0" y="0"/>
          <a:ext cx="0" cy="0"/>
          <a:chOff x="0" y="0"/>
          <a:chExt cx="0" cy="0"/>
        </a:xfrm>
      </p:grpSpPr>
      <p:sp>
        <p:nvSpPr>
          <p:cNvPr id="6" name="Title 1"/>
          <p:cNvSpPr>
            <a:spLocks noGrp="1"/>
          </p:cNvSpPr>
          <p:nvPr>
            <p:ph type="title"/>
          </p:nvPr>
        </p:nvSpPr>
        <p:spPr>
          <a:xfrm>
            <a:off x="304800" y="5410201"/>
            <a:ext cx="8534400" cy="380999"/>
          </a:xfrm>
          <a:prstGeom prst="rect">
            <a:avLst/>
          </a:prstGeom>
        </p:spPr>
        <p:txBody>
          <a:bodyPr/>
          <a:lstStyle>
            <a:lvl1pPr>
              <a:defRPr sz="2000">
                <a:latin typeface="Times New Roman" charset="0"/>
                <a:ea typeface="Times New Roman" charset="0"/>
                <a:cs typeface="Times New Roman" charset="0"/>
              </a:defRPr>
            </a:lvl1pPr>
          </a:lstStyle>
          <a:p>
            <a:r>
              <a:rPr lang="en-US" dirty="0"/>
              <a:t>Click to edit Master title style</a:t>
            </a:r>
          </a:p>
        </p:txBody>
      </p:sp>
      <p:sp>
        <p:nvSpPr>
          <p:cNvPr id="5" name="Content Placeholder 2"/>
          <p:cNvSpPr>
            <a:spLocks noGrp="1"/>
          </p:cNvSpPr>
          <p:nvPr>
            <p:ph idx="1"/>
          </p:nvPr>
        </p:nvSpPr>
        <p:spPr>
          <a:xfrm>
            <a:off x="304800" y="609601"/>
            <a:ext cx="8534400" cy="4726179"/>
          </a:xfrm>
          <a:prstGeom prst="rect">
            <a:avLst/>
          </a:prstGeom>
        </p:spPr>
        <p:txBody>
          <a:bodyPr/>
          <a:lstStyle>
            <a:lvl1pPr marL="0" indent="0">
              <a:buNone/>
              <a:defRPr b="0" i="0">
                <a:latin typeface="Times New Roman" charset="0"/>
                <a:ea typeface="Times New Roman" charset="0"/>
                <a:cs typeface="Times New Roman" charset="0"/>
              </a:defRPr>
            </a:lvl1pPr>
          </a:lstStyle>
          <a:p>
            <a:pPr lvl="0"/>
            <a:endParaRPr lang="en-US" dirty="0"/>
          </a:p>
        </p:txBody>
      </p:sp>
      <p:sp>
        <p:nvSpPr>
          <p:cNvPr id="8" name="Content Placeholder 7"/>
          <p:cNvSpPr>
            <a:spLocks noGrp="1"/>
          </p:cNvSpPr>
          <p:nvPr>
            <p:ph sz="quarter" idx="12"/>
          </p:nvPr>
        </p:nvSpPr>
        <p:spPr>
          <a:xfrm>
            <a:off x="304800" y="5791200"/>
            <a:ext cx="8534400" cy="457199"/>
          </a:xfrm>
          <a:prstGeom prst="rect">
            <a:avLst/>
          </a:prstGeom>
        </p:spPr>
        <p:txBody>
          <a:bodyPr/>
          <a:lstStyle>
            <a:lvl1pPr marL="0" indent="0">
              <a:buNone/>
              <a:defRPr sz="2000" b="0" i="0">
                <a:latin typeface="Times New Roman" charset="0"/>
                <a:ea typeface="Times New Roman" charset="0"/>
                <a:cs typeface="Times New Roman" charset="0"/>
              </a:defRPr>
            </a:lvl1pPr>
          </a:lstStyle>
          <a:p>
            <a:pPr lvl="0"/>
            <a:endParaRPr lang="en-US" dirty="0"/>
          </a:p>
        </p:txBody>
      </p:sp>
      <p:sp>
        <p:nvSpPr>
          <p:cNvPr id="4" name="Slide Number Placeholder 3"/>
          <p:cNvSpPr>
            <a:spLocks noGrp="1"/>
          </p:cNvSpPr>
          <p:nvPr>
            <p:ph type="sldNum" sz="quarter" idx="11"/>
          </p:nvPr>
        </p:nvSpPr>
        <p:spPr>
          <a:xfrm>
            <a:off x="6457950" y="6356350"/>
            <a:ext cx="2381250" cy="365125"/>
          </a:xfrm>
        </p:spPr>
        <p:txBody>
          <a:bodyPr/>
          <a:lstStyle/>
          <a:p>
            <a:fld id="{43DD970A-8A59-5645-997B-8F1EF841716D}" type="slidenum">
              <a:rPr lang="en-US" smtClean="0"/>
              <a:pPr/>
              <a:t>‹#›</a:t>
            </a:fld>
            <a:endParaRPr lang="en-US" dirty="0"/>
          </a:p>
        </p:txBody>
      </p:sp>
      <p:sp>
        <p:nvSpPr>
          <p:cNvPr id="3" name="Footer Placeholder 2"/>
          <p:cNvSpPr>
            <a:spLocks noGrp="1"/>
          </p:cNvSpPr>
          <p:nvPr>
            <p:ph type="ftr" sz="quarter" idx="10"/>
          </p:nvPr>
        </p:nvSpPr>
        <p:spPr/>
        <p:txBody>
          <a:bodyPr/>
          <a:lstStyle/>
          <a:p>
            <a:endParaRPr lang="en-US" dirty="0"/>
          </a:p>
        </p:txBody>
      </p:sp>
    </p:spTree>
    <p:extLst>
      <p:ext uri="{BB962C8B-B14F-4D97-AF65-F5344CB8AC3E}">
        <p14:creationId xmlns:p14="http://schemas.microsoft.com/office/powerpoint/2010/main" val="21505622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Image Slide: Version A">
    <p:spTree>
      <p:nvGrpSpPr>
        <p:cNvPr id="1" name=""/>
        <p:cNvGrpSpPr/>
        <p:nvPr/>
      </p:nvGrpSpPr>
      <p:grpSpPr>
        <a:xfrm>
          <a:off x="0" y="0"/>
          <a:ext cx="0" cy="0"/>
          <a:chOff x="0" y="0"/>
          <a:chExt cx="0" cy="0"/>
        </a:xfrm>
      </p:grpSpPr>
      <p:sp>
        <p:nvSpPr>
          <p:cNvPr id="6" name="Title 1"/>
          <p:cNvSpPr>
            <a:spLocks noGrp="1"/>
          </p:cNvSpPr>
          <p:nvPr>
            <p:ph type="title"/>
          </p:nvPr>
        </p:nvSpPr>
        <p:spPr>
          <a:xfrm>
            <a:off x="304800" y="5410201"/>
            <a:ext cx="8534400" cy="380999"/>
          </a:xfrm>
          <a:prstGeom prst="rect">
            <a:avLst/>
          </a:prstGeom>
        </p:spPr>
        <p:txBody>
          <a:bodyPr/>
          <a:lstStyle>
            <a:lvl1pPr>
              <a:defRPr sz="2000">
                <a:latin typeface="Times New Roman" charset="0"/>
                <a:ea typeface="Times New Roman" charset="0"/>
                <a:cs typeface="Times New Roman" charset="0"/>
              </a:defRPr>
            </a:lvl1pPr>
          </a:lstStyle>
          <a:p>
            <a:r>
              <a:rPr lang="en-US" dirty="0"/>
              <a:t>Click to edit Master title style</a:t>
            </a:r>
          </a:p>
        </p:txBody>
      </p:sp>
      <p:sp>
        <p:nvSpPr>
          <p:cNvPr id="5" name="Content Placeholder 2"/>
          <p:cNvSpPr>
            <a:spLocks noGrp="1"/>
          </p:cNvSpPr>
          <p:nvPr>
            <p:ph idx="1"/>
          </p:nvPr>
        </p:nvSpPr>
        <p:spPr>
          <a:xfrm>
            <a:off x="304800" y="609601"/>
            <a:ext cx="8534400" cy="4726179"/>
          </a:xfrm>
          <a:prstGeom prst="rect">
            <a:avLst/>
          </a:prstGeom>
        </p:spPr>
        <p:txBody>
          <a:bodyPr/>
          <a:lstStyle>
            <a:lvl1pPr marL="0" indent="0">
              <a:buNone/>
              <a:defRPr b="0" i="0">
                <a:latin typeface="Times New Roman" charset="0"/>
                <a:ea typeface="Times New Roman" charset="0"/>
                <a:cs typeface="Times New Roman" charset="0"/>
              </a:defRPr>
            </a:lvl1pPr>
          </a:lstStyle>
          <a:p>
            <a:pPr lvl="0"/>
            <a:endParaRPr lang="en-US" dirty="0"/>
          </a:p>
        </p:txBody>
      </p:sp>
      <p:sp>
        <p:nvSpPr>
          <p:cNvPr id="8" name="Content Placeholder 7"/>
          <p:cNvSpPr>
            <a:spLocks noGrp="1"/>
          </p:cNvSpPr>
          <p:nvPr>
            <p:ph sz="quarter" idx="12"/>
          </p:nvPr>
        </p:nvSpPr>
        <p:spPr>
          <a:xfrm>
            <a:off x="304800" y="5791200"/>
            <a:ext cx="8534400" cy="457199"/>
          </a:xfrm>
          <a:prstGeom prst="rect">
            <a:avLst/>
          </a:prstGeom>
        </p:spPr>
        <p:txBody>
          <a:bodyPr/>
          <a:lstStyle>
            <a:lvl1pPr marL="0" indent="0">
              <a:buNone/>
              <a:defRPr sz="2000" b="0" i="0">
                <a:latin typeface="Times New Roman" charset="0"/>
                <a:ea typeface="Times New Roman" charset="0"/>
                <a:cs typeface="Times New Roman" charset="0"/>
              </a:defRPr>
            </a:lvl1pPr>
          </a:lstStyle>
          <a:p>
            <a:pPr lvl="0"/>
            <a:endParaRPr lang="en-US" dirty="0"/>
          </a:p>
        </p:txBody>
      </p:sp>
      <p:sp>
        <p:nvSpPr>
          <p:cNvPr id="4" name="Slide Number Placeholder 3"/>
          <p:cNvSpPr>
            <a:spLocks noGrp="1"/>
          </p:cNvSpPr>
          <p:nvPr>
            <p:ph type="sldNum" sz="quarter" idx="11"/>
          </p:nvPr>
        </p:nvSpPr>
        <p:spPr>
          <a:xfrm>
            <a:off x="6457950" y="6356350"/>
            <a:ext cx="2381250" cy="365125"/>
          </a:xfrm>
        </p:spPr>
        <p:txBody>
          <a:bodyPr/>
          <a:lstStyle/>
          <a:p>
            <a:fld id="{43DD970A-8A59-5645-997B-8F1EF841716D}" type="slidenum">
              <a:rPr lang="en-US" smtClean="0"/>
              <a:pPr/>
              <a:t>‹#›</a:t>
            </a:fld>
            <a:endParaRPr lang="en-US" dirty="0"/>
          </a:p>
        </p:txBody>
      </p:sp>
      <p:sp>
        <p:nvSpPr>
          <p:cNvPr id="3" name="Footer Placeholder 2"/>
          <p:cNvSpPr>
            <a:spLocks noGrp="1"/>
          </p:cNvSpPr>
          <p:nvPr>
            <p:ph type="ftr" sz="quarter" idx="10"/>
          </p:nvPr>
        </p:nvSpPr>
        <p:spPr/>
        <p:txBody>
          <a:bodyPr/>
          <a:lstStyle/>
          <a:p>
            <a:endParaRPr lang="en-US" dirty="0"/>
          </a:p>
        </p:txBody>
      </p:sp>
    </p:spTree>
    <p:extLst>
      <p:ext uri="{BB962C8B-B14F-4D97-AF65-F5344CB8AC3E}">
        <p14:creationId xmlns:p14="http://schemas.microsoft.com/office/powerpoint/2010/main" val="152105746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 preserve="1">
  <p:cSld name="Image Slide: Version B">
    <p:spTree>
      <p:nvGrpSpPr>
        <p:cNvPr id="1" name=""/>
        <p:cNvGrpSpPr/>
        <p:nvPr/>
      </p:nvGrpSpPr>
      <p:grpSpPr>
        <a:xfrm>
          <a:off x="0" y="0"/>
          <a:ext cx="0" cy="0"/>
          <a:chOff x="0" y="0"/>
          <a:chExt cx="0" cy="0"/>
        </a:xfrm>
      </p:grpSpPr>
      <p:sp>
        <p:nvSpPr>
          <p:cNvPr id="2" name="Title 1"/>
          <p:cNvSpPr>
            <a:spLocks noGrp="1"/>
          </p:cNvSpPr>
          <p:nvPr>
            <p:ph type="title"/>
          </p:nvPr>
        </p:nvSpPr>
        <p:spPr>
          <a:xfrm>
            <a:off x="304800" y="5961253"/>
            <a:ext cx="8534400" cy="320675"/>
          </a:xfrm>
          <a:prstGeom prst="rect">
            <a:avLst/>
          </a:prstGeom>
        </p:spPr>
        <p:txBody>
          <a:bodyPr/>
          <a:lstStyle>
            <a:lvl1pPr algn="ctr">
              <a:defRPr>
                <a:latin typeface="Times New Roman" charset="0"/>
                <a:ea typeface="Times New Roman" charset="0"/>
                <a:cs typeface="Times New Roman" charset="0"/>
              </a:defRPr>
            </a:lvl1pPr>
          </a:lstStyle>
          <a:p>
            <a:r>
              <a:rPr lang="en-US" dirty="0"/>
              <a:t>Click to edit Master title style</a:t>
            </a:r>
          </a:p>
        </p:txBody>
      </p:sp>
      <p:sp>
        <p:nvSpPr>
          <p:cNvPr id="3" name="Content Placeholder 2"/>
          <p:cNvSpPr>
            <a:spLocks noGrp="1"/>
          </p:cNvSpPr>
          <p:nvPr>
            <p:ph idx="1"/>
          </p:nvPr>
        </p:nvSpPr>
        <p:spPr>
          <a:xfrm>
            <a:off x="304800" y="609601"/>
            <a:ext cx="8534400" cy="5277230"/>
          </a:xfrm>
          <a:prstGeom prst="rect">
            <a:avLst/>
          </a:prstGeom>
        </p:spPr>
        <p:txBody>
          <a:bodyPr/>
          <a:lstStyle>
            <a:lvl1pPr marL="0" indent="0">
              <a:buNone/>
              <a:defRPr b="0" i="0">
                <a:latin typeface="Times New Roman" charset="0"/>
                <a:ea typeface="Times New Roman" charset="0"/>
                <a:cs typeface="Times New Roman" charset="0"/>
              </a:defRPr>
            </a:lvl1pPr>
          </a:lstStyle>
          <a:p>
            <a:pPr lvl="0"/>
            <a:endParaRPr lang="en-US" dirty="0"/>
          </a:p>
        </p:txBody>
      </p:sp>
      <p:sp>
        <p:nvSpPr>
          <p:cNvPr id="6" name="Slide Number Placeholder 5"/>
          <p:cNvSpPr>
            <a:spLocks noGrp="1"/>
          </p:cNvSpPr>
          <p:nvPr>
            <p:ph type="sldNum" sz="quarter" idx="12"/>
          </p:nvPr>
        </p:nvSpPr>
        <p:spPr>
          <a:xfrm>
            <a:off x="6457950" y="6356350"/>
            <a:ext cx="2381250" cy="365125"/>
          </a:xfrm>
        </p:spPr>
        <p:txBody>
          <a:bodyPr/>
          <a:lstStyle/>
          <a:p>
            <a:fld id="{43DD970A-8A59-5645-997B-8F1EF841716D}" type="slidenum">
              <a:rPr lang="en-US" smtClean="0"/>
              <a:pPr/>
              <a:t>‹#›</a:t>
            </a:fld>
            <a:endParaRPr lang="en-US" dirty="0"/>
          </a:p>
        </p:txBody>
      </p:sp>
      <p:sp>
        <p:nvSpPr>
          <p:cNvPr id="5" name="Footer Placeholder 4"/>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5716864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hapter Outline: Version B">
    <p:spTree>
      <p:nvGrpSpPr>
        <p:cNvPr id="1" name=""/>
        <p:cNvGrpSpPr/>
        <p:nvPr/>
      </p:nvGrpSpPr>
      <p:grpSpPr>
        <a:xfrm>
          <a:off x="0" y="0"/>
          <a:ext cx="0" cy="0"/>
          <a:chOff x="0" y="0"/>
          <a:chExt cx="0" cy="0"/>
        </a:xfrm>
      </p:grpSpPr>
      <p:sp>
        <p:nvSpPr>
          <p:cNvPr id="8" name="Title"/>
          <p:cNvSpPr>
            <a:spLocks noGrp="1"/>
          </p:cNvSpPr>
          <p:nvPr>
            <p:ph type="title"/>
          </p:nvPr>
        </p:nvSpPr>
        <p:spPr>
          <a:xfrm>
            <a:off x="304800" y="762001"/>
            <a:ext cx="8534400" cy="838199"/>
          </a:xfrm>
          <a:prstGeom prst="rect">
            <a:avLst/>
          </a:prstGeom>
        </p:spPr>
        <p:txBody>
          <a:bodyPr/>
          <a:lstStyle>
            <a:lvl1pPr>
              <a:defRPr sz="4000">
                <a:solidFill>
                  <a:schemeClr val="accent1"/>
                </a:solidFill>
                <a:latin typeface="Times New Roman" charset="0"/>
                <a:ea typeface="Times New Roman" charset="0"/>
                <a:cs typeface="Times New Roman" charset="0"/>
              </a:defRPr>
            </a:lvl1pPr>
          </a:lstStyle>
          <a:p>
            <a:r>
              <a:rPr lang="en-US" dirty="0"/>
              <a:t>Click to edit Master title style</a:t>
            </a:r>
          </a:p>
        </p:txBody>
      </p:sp>
      <p:sp>
        <p:nvSpPr>
          <p:cNvPr id="6" name="COBBL 2-col"/>
          <p:cNvSpPr>
            <a:spLocks noGrp="1"/>
          </p:cNvSpPr>
          <p:nvPr>
            <p:ph sz="quarter" idx="12" hasCustomPrompt="1"/>
          </p:nvPr>
        </p:nvSpPr>
        <p:spPr>
          <a:xfrm>
            <a:off x="304800" y="1752600"/>
            <a:ext cx="8534400" cy="4419600"/>
          </a:xfrm>
          <a:prstGeom prst="rect">
            <a:avLst/>
          </a:prstGeom>
        </p:spPr>
        <p:txBody>
          <a:bodyPr numCol="2" spcCol="548640"/>
          <a:lstStyle>
            <a:lvl1pPr marL="292608" marR="0" indent="-292608" algn="l" defTabSz="914400" rtl="0" eaLnBrk="1" fontAlgn="auto" latinLnBrk="0" hangingPunct="1">
              <a:lnSpc>
                <a:spcPct val="90000"/>
              </a:lnSpc>
              <a:spcBef>
                <a:spcPts val="1000"/>
              </a:spcBef>
              <a:spcAft>
                <a:spcPts val="0"/>
              </a:spcAft>
              <a:buClr>
                <a:schemeClr val="accent2"/>
              </a:buClr>
              <a:buSzTx/>
              <a:buFont typeface="Arial"/>
              <a:buChar char="•"/>
              <a:tabLst/>
              <a:defRPr sz="2800" b="0" i="0" baseline="0">
                <a:latin typeface="Times New Roman" charset="0"/>
                <a:ea typeface="Times New Roman" charset="0"/>
                <a:cs typeface="Times New Roman" charset="0"/>
              </a:defRPr>
            </a:lvl1pPr>
            <a:lvl2pPr>
              <a:defRPr sz="2800" b="0" i="0">
                <a:latin typeface="Source Sans Pro" charset="0"/>
                <a:ea typeface="Source Sans Pro" charset="0"/>
                <a:cs typeface="Source Sans Pro" charset="0"/>
              </a:defRPr>
            </a:lvl2pPr>
            <a:lvl3pPr>
              <a:defRPr sz="2800" b="0" i="0">
                <a:latin typeface="Source Sans Pro" charset="0"/>
                <a:ea typeface="Source Sans Pro" charset="0"/>
                <a:cs typeface="Source Sans Pro" charset="0"/>
              </a:defRPr>
            </a:lvl3pPr>
            <a:lvl4pPr>
              <a:defRPr sz="2800" b="0" i="0">
                <a:latin typeface="Source Sans Pro" charset="0"/>
                <a:ea typeface="Source Sans Pro" charset="0"/>
                <a:cs typeface="Source Sans Pro" charset="0"/>
              </a:defRPr>
            </a:lvl4pPr>
            <a:lvl5pPr>
              <a:defRPr sz="2800" b="0" i="0">
                <a:latin typeface="Source Sans Pro" charset="0"/>
                <a:ea typeface="Source Sans Pro" charset="0"/>
                <a:cs typeface="Source Sans Pro" charset="0"/>
              </a:defRPr>
            </a:lvl5pPr>
          </a:lstStyle>
          <a:p>
            <a:pPr lvl="0"/>
            <a:r>
              <a:rPr lang="en-US" dirty="0"/>
              <a:t>This Is a Sample Outline For Two-Column</a:t>
            </a:r>
          </a:p>
          <a:p>
            <a:pPr lvl="0"/>
            <a:r>
              <a:rPr lang="en-US" dirty="0"/>
              <a:t>This Outline Has No Sub-lists</a:t>
            </a:r>
          </a:p>
          <a:p>
            <a:pPr lvl="0"/>
            <a:r>
              <a:rPr lang="en-US" dirty="0"/>
              <a:t>This List Is Bulleted</a:t>
            </a:r>
          </a:p>
          <a:p>
            <a:pPr lvl="0"/>
            <a:r>
              <a:rPr lang="en-US" dirty="0"/>
              <a:t>The Outline Slide Has A Footer</a:t>
            </a:r>
          </a:p>
          <a:p>
            <a:pPr lvl="0"/>
            <a:r>
              <a:rPr lang="en-US" dirty="0"/>
              <a:t>Outline Items Usually Have No Ending Punctuation</a:t>
            </a:r>
          </a:p>
          <a:p>
            <a:pPr lvl="0"/>
            <a:r>
              <a:rPr lang="en-US" dirty="0"/>
              <a:t>This is Another Heading</a:t>
            </a:r>
          </a:p>
          <a:p>
            <a:pPr lvl="0"/>
            <a:r>
              <a:rPr lang="en-US" dirty="0"/>
              <a:t>This is Another Heading</a:t>
            </a:r>
          </a:p>
          <a:p>
            <a:pPr marL="292608" marR="0" lvl="0" indent="-292608" algn="l" defTabSz="914400" rtl="0" eaLnBrk="1" fontAlgn="auto" latinLnBrk="0" hangingPunct="1">
              <a:lnSpc>
                <a:spcPct val="90000"/>
              </a:lnSpc>
              <a:spcBef>
                <a:spcPts val="1000"/>
              </a:spcBef>
              <a:spcAft>
                <a:spcPts val="0"/>
              </a:spcAft>
              <a:buClr>
                <a:schemeClr val="accent2"/>
              </a:buClr>
              <a:buSzTx/>
              <a:buFont typeface="Arial"/>
              <a:buChar char="•"/>
              <a:tabLst/>
              <a:defRPr/>
            </a:pPr>
            <a:r>
              <a:rPr lang="en-US" dirty="0"/>
              <a:t>This is Another Heading</a:t>
            </a:r>
          </a:p>
          <a:p>
            <a:pPr marL="292608" marR="0" lvl="0" indent="-292608" algn="l" defTabSz="914400" rtl="0" eaLnBrk="1" fontAlgn="auto" latinLnBrk="0" hangingPunct="1">
              <a:lnSpc>
                <a:spcPct val="90000"/>
              </a:lnSpc>
              <a:spcBef>
                <a:spcPts val="1000"/>
              </a:spcBef>
              <a:spcAft>
                <a:spcPts val="0"/>
              </a:spcAft>
              <a:buClr>
                <a:schemeClr val="accent2"/>
              </a:buClr>
              <a:buSzTx/>
              <a:buFont typeface="Arial"/>
              <a:buChar char="•"/>
              <a:tabLst/>
              <a:defRPr/>
            </a:pPr>
            <a:r>
              <a:rPr lang="en-US" dirty="0"/>
              <a:t>This is Another Heading</a:t>
            </a:r>
          </a:p>
          <a:p>
            <a:pPr marL="292608" marR="0" lvl="0" indent="-292608" algn="l" defTabSz="914400" rtl="0" eaLnBrk="1" fontAlgn="auto" latinLnBrk="0" hangingPunct="1">
              <a:lnSpc>
                <a:spcPct val="90000"/>
              </a:lnSpc>
              <a:spcBef>
                <a:spcPts val="1000"/>
              </a:spcBef>
              <a:spcAft>
                <a:spcPts val="0"/>
              </a:spcAft>
              <a:buClr>
                <a:schemeClr val="accent2"/>
              </a:buClr>
              <a:buSzTx/>
              <a:buFont typeface="Arial"/>
              <a:buChar char="•"/>
              <a:tabLst/>
              <a:defRPr/>
            </a:pPr>
            <a:r>
              <a:rPr lang="en-US" dirty="0"/>
              <a:t>This is Another Heading</a:t>
            </a:r>
          </a:p>
          <a:p>
            <a:pPr marL="292608" marR="0" lvl="0" indent="-292608" algn="l" defTabSz="914400" rtl="0" eaLnBrk="1" fontAlgn="auto" latinLnBrk="0" hangingPunct="1">
              <a:lnSpc>
                <a:spcPct val="90000"/>
              </a:lnSpc>
              <a:spcBef>
                <a:spcPts val="1000"/>
              </a:spcBef>
              <a:spcAft>
                <a:spcPts val="0"/>
              </a:spcAft>
              <a:buClr>
                <a:schemeClr val="accent2"/>
              </a:buClr>
              <a:buSzTx/>
              <a:buFont typeface="Arial"/>
              <a:buChar char="•"/>
              <a:tabLst/>
              <a:defRPr/>
            </a:pPr>
            <a:r>
              <a:rPr lang="en-US" dirty="0"/>
              <a:t>This is Another Heading</a:t>
            </a:r>
          </a:p>
          <a:p>
            <a:pPr marL="292608" marR="0" lvl="0" indent="-292608" algn="l" defTabSz="914400" rtl="0" eaLnBrk="1" fontAlgn="auto" latinLnBrk="0" hangingPunct="1">
              <a:lnSpc>
                <a:spcPct val="90000"/>
              </a:lnSpc>
              <a:spcBef>
                <a:spcPts val="1000"/>
              </a:spcBef>
              <a:spcAft>
                <a:spcPts val="0"/>
              </a:spcAft>
              <a:buClr>
                <a:schemeClr val="accent2"/>
              </a:buClr>
              <a:buSzTx/>
              <a:buFont typeface="Arial"/>
              <a:buChar char="•"/>
              <a:tabLst/>
              <a:defRPr/>
            </a:pPr>
            <a:r>
              <a:rPr lang="en-US" dirty="0"/>
              <a:t>This is Another Heading</a:t>
            </a:r>
          </a:p>
          <a:p>
            <a:pPr marL="292608" marR="0" lvl="0" indent="-292608" algn="l" defTabSz="914400" rtl="0" eaLnBrk="1" fontAlgn="auto" latinLnBrk="0" hangingPunct="1">
              <a:lnSpc>
                <a:spcPct val="90000"/>
              </a:lnSpc>
              <a:spcBef>
                <a:spcPts val="1000"/>
              </a:spcBef>
              <a:spcAft>
                <a:spcPts val="0"/>
              </a:spcAft>
              <a:buClr>
                <a:schemeClr val="accent2"/>
              </a:buClr>
              <a:buSzTx/>
              <a:buFont typeface="Arial"/>
              <a:buChar char="•"/>
              <a:tabLst/>
              <a:defRPr/>
            </a:pPr>
            <a:r>
              <a:rPr lang="en-US" dirty="0"/>
              <a:t>This is Another Heading</a:t>
            </a:r>
          </a:p>
        </p:txBody>
      </p:sp>
      <p:sp>
        <p:nvSpPr>
          <p:cNvPr id="7" name="Slide Number Placeholder 6"/>
          <p:cNvSpPr>
            <a:spLocks noGrp="1"/>
          </p:cNvSpPr>
          <p:nvPr>
            <p:ph type="sldNum" sz="quarter" idx="14"/>
          </p:nvPr>
        </p:nvSpPr>
        <p:spPr/>
        <p:txBody>
          <a:bodyPr/>
          <a:lstStyle>
            <a:lvl1pPr>
              <a:defRPr>
                <a:latin typeface="Times New Roman" charset="0"/>
                <a:ea typeface="Times New Roman" charset="0"/>
                <a:cs typeface="Times New Roman" charset="0"/>
              </a:defRPr>
            </a:lvl1pPr>
          </a:lstStyle>
          <a:p>
            <a:fld id="{67B19427-F580-D146-B60E-4CADEE75497F}" type="slidenum">
              <a:rPr lang="en-US" smtClean="0"/>
              <a:pPr/>
              <a:t>‹#›</a:t>
            </a:fld>
            <a:endParaRPr lang="en-US" dirty="0"/>
          </a:p>
        </p:txBody>
      </p:sp>
      <p:sp>
        <p:nvSpPr>
          <p:cNvPr id="2" name="Footer Placeholder 1"/>
          <p:cNvSpPr>
            <a:spLocks noGrp="1"/>
          </p:cNvSpPr>
          <p:nvPr>
            <p:ph type="ftr" sz="quarter" idx="13"/>
          </p:nvPr>
        </p:nvSpPr>
        <p:spPr/>
        <p:txBody>
          <a:bodyPr/>
          <a:lstStyle>
            <a:lvl1pPr>
              <a:defRPr>
                <a:latin typeface="Times New Roman" charset="0"/>
                <a:ea typeface="Times New Roman" charset="0"/>
                <a:cs typeface="Times New Roman" charset="0"/>
              </a:defRPr>
            </a:lvl1pPr>
          </a:lstStyle>
          <a:p>
            <a:endParaRPr lang="en-US" dirty="0"/>
          </a:p>
        </p:txBody>
      </p:sp>
    </p:spTree>
    <p:extLst>
      <p:ext uri="{BB962C8B-B14F-4D97-AF65-F5344CB8AC3E}">
        <p14:creationId xmlns:p14="http://schemas.microsoft.com/office/powerpoint/2010/main" val="9936007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hapter Outline: Version C1 (single#)">
    <p:spTree>
      <p:nvGrpSpPr>
        <p:cNvPr id="1" name=""/>
        <p:cNvGrpSpPr/>
        <p:nvPr/>
      </p:nvGrpSpPr>
      <p:grpSpPr>
        <a:xfrm>
          <a:off x="0" y="0"/>
          <a:ext cx="0" cy="0"/>
          <a:chOff x="0" y="0"/>
          <a:chExt cx="0" cy="0"/>
        </a:xfrm>
      </p:grpSpPr>
      <p:sp>
        <p:nvSpPr>
          <p:cNvPr id="8" name="Title"/>
          <p:cNvSpPr>
            <a:spLocks noGrp="1"/>
          </p:cNvSpPr>
          <p:nvPr>
            <p:ph type="title"/>
          </p:nvPr>
        </p:nvSpPr>
        <p:spPr>
          <a:xfrm>
            <a:off x="304800" y="762001"/>
            <a:ext cx="8534400" cy="838199"/>
          </a:xfrm>
          <a:prstGeom prst="rect">
            <a:avLst/>
          </a:prstGeom>
        </p:spPr>
        <p:txBody>
          <a:bodyPr/>
          <a:lstStyle>
            <a:lvl1pPr>
              <a:defRPr sz="4000">
                <a:solidFill>
                  <a:schemeClr val="accent1"/>
                </a:solidFill>
                <a:latin typeface="Times New Roman" charset="0"/>
                <a:ea typeface="Times New Roman" charset="0"/>
                <a:cs typeface="Times New Roman" charset="0"/>
              </a:defRPr>
            </a:lvl1pPr>
          </a:lstStyle>
          <a:p>
            <a:r>
              <a:rPr lang="en-US" dirty="0"/>
              <a:t>Click to edit Master title style</a:t>
            </a:r>
          </a:p>
        </p:txBody>
      </p:sp>
      <p:sp>
        <p:nvSpPr>
          <p:cNvPr id="6" name="COBNL"/>
          <p:cNvSpPr>
            <a:spLocks noGrp="1"/>
          </p:cNvSpPr>
          <p:nvPr>
            <p:ph sz="quarter" idx="12" hasCustomPrompt="1"/>
          </p:nvPr>
        </p:nvSpPr>
        <p:spPr>
          <a:xfrm>
            <a:off x="304800" y="1752600"/>
            <a:ext cx="8534400" cy="4495800"/>
          </a:xfrm>
          <a:prstGeom prst="rect">
            <a:avLst/>
          </a:prstGeom>
        </p:spPr>
        <p:txBody>
          <a:bodyPr/>
          <a:lstStyle>
            <a:lvl1pPr marL="514350" indent="-514350">
              <a:buClr>
                <a:schemeClr val="accent2"/>
              </a:buClr>
              <a:buFont typeface="+mj-lt"/>
              <a:buAutoNum type="arabicPeriod"/>
              <a:defRPr sz="2800" b="0" i="0" baseline="0">
                <a:latin typeface="Times New Roman" charset="0"/>
                <a:ea typeface="Times New Roman" charset="0"/>
                <a:cs typeface="Times New Roman" charset="0"/>
              </a:defRPr>
            </a:lvl1pPr>
            <a:lvl2pPr>
              <a:defRPr sz="2800" b="0" i="0">
                <a:latin typeface="Source Sans Pro" charset="0"/>
                <a:ea typeface="Source Sans Pro" charset="0"/>
                <a:cs typeface="Source Sans Pro" charset="0"/>
              </a:defRPr>
            </a:lvl2pPr>
            <a:lvl3pPr>
              <a:defRPr sz="2800" b="0" i="0">
                <a:latin typeface="Source Sans Pro" charset="0"/>
                <a:ea typeface="Source Sans Pro" charset="0"/>
                <a:cs typeface="Source Sans Pro" charset="0"/>
              </a:defRPr>
            </a:lvl3pPr>
            <a:lvl4pPr>
              <a:defRPr sz="2800" b="0" i="0">
                <a:latin typeface="Source Sans Pro" charset="0"/>
                <a:ea typeface="Source Sans Pro" charset="0"/>
                <a:cs typeface="Source Sans Pro" charset="0"/>
              </a:defRPr>
            </a:lvl4pPr>
            <a:lvl5pPr>
              <a:defRPr sz="2800" b="0" i="0">
                <a:latin typeface="Source Sans Pro" charset="0"/>
                <a:ea typeface="Source Sans Pro" charset="0"/>
                <a:cs typeface="Source Sans Pro" charset="0"/>
              </a:defRPr>
            </a:lvl5pPr>
          </a:lstStyle>
          <a:p>
            <a:pPr lvl="0"/>
            <a:r>
              <a:rPr lang="en-US" dirty="0"/>
              <a:t>This Is a Sample Outline for One-Column</a:t>
            </a:r>
          </a:p>
          <a:p>
            <a:pPr lvl="0"/>
            <a:r>
              <a:rPr lang="en-US" dirty="0"/>
              <a:t>It Is One-Column Only</a:t>
            </a:r>
          </a:p>
          <a:p>
            <a:pPr lvl="0"/>
            <a:r>
              <a:rPr lang="en-US" dirty="0"/>
              <a:t>This Outline Has H1 Headings Only</a:t>
            </a:r>
          </a:p>
          <a:p>
            <a:pPr lvl="0"/>
            <a:r>
              <a:rPr lang="en-US" dirty="0"/>
              <a:t>The Headings Are in Title Case, Matching the </a:t>
            </a:r>
            <a:r>
              <a:rPr lang="en-US" dirty="0" err="1"/>
              <a:t>eText</a:t>
            </a:r>
            <a:r>
              <a:rPr lang="en-US" dirty="0"/>
              <a:t>; This Can Vary by Title</a:t>
            </a:r>
          </a:p>
          <a:p>
            <a:pPr lvl="0"/>
            <a:r>
              <a:rPr lang="en-US" dirty="0"/>
              <a:t>This List Is Numbered</a:t>
            </a:r>
          </a:p>
          <a:p>
            <a:pPr lvl="0"/>
            <a:r>
              <a:rPr lang="en-US" dirty="0"/>
              <a:t>The Outline Slide Has a Footer</a:t>
            </a:r>
          </a:p>
          <a:p>
            <a:pPr lvl="0"/>
            <a:r>
              <a:rPr lang="en-US" dirty="0"/>
              <a:t>Outline Items Usually Have No Ending Punctuation</a:t>
            </a:r>
          </a:p>
        </p:txBody>
      </p:sp>
      <p:sp>
        <p:nvSpPr>
          <p:cNvPr id="7" name="Slide Number Placeholder 6"/>
          <p:cNvSpPr>
            <a:spLocks noGrp="1"/>
          </p:cNvSpPr>
          <p:nvPr>
            <p:ph type="sldNum" sz="quarter" idx="14"/>
          </p:nvPr>
        </p:nvSpPr>
        <p:spPr/>
        <p:txBody>
          <a:bodyPr/>
          <a:lstStyle>
            <a:lvl1pPr>
              <a:defRPr>
                <a:latin typeface="Times New Roman" charset="0"/>
                <a:ea typeface="Times New Roman" charset="0"/>
                <a:cs typeface="Times New Roman" charset="0"/>
              </a:defRPr>
            </a:lvl1pPr>
          </a:lstStyle>
          <a:p>
            <a:fld id="{67B19427-F580-D146-B60E-4CADEE75497F}" type="slidenum">
              <a:rPr lang="en-US" smtClean="0"/>
              <a:pPr/>
              <a:t>‹#›</a:t>
            </a:fld>
            <a:endParaRPr lang="en-US" dirty="0"/>
          </a:p>
        </p:txBody>
      </p:sp>
      <p:sp>
        <p:nvSpPr>
          <p:cNvPr id="2" name="Footer Placeholder 1"/>
          <p:cNvSpPr>
            <a:spLocks noGrp="1"/>
          </p:cNvSpPr>
          <p:nvPr>
            <p:ph type="ftr" sz="quarter" idx="13"/>
          </p:nvPr>
        </p:nvSpPr>
        <p:spPr/>
        <p:txBody>
          <a:bodyPr/>
          <a:lstStyle>
            <a:lvl1pPr>
              <a:defRPr>
                <a:latin typeface="Times New Roman" charset="0"/>
                <a:ea typeface="Times New Roman" charset="0"/>
                <a:cs typeface="Times New Roman" charset="0"/>
              </a:defRPr>
            </a:lvl1pPr>
          </a:lstStyle>
          <a:p>
            <a:endParaRPr lang="en-US" dirty="0"/>
          </a:p>
        </p:txBody>
      </p:sp>
    </p:spTree>
    <p:extLst>
      <p:ext uri="{BB962C8B-B14F-4D97-AF65-F5344CB8AC3E}">
        <p14:creationId xmlns:p14="http://schemas.microsoft.com/office/powerpoint/2010/main" val="17864276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hapter Outline: Version C2 (double#)">
    <p:spTree>
      <p:nvGrpSpPr>
        <p:cNvPr id="1" name=""/>
        <p:cNvGrpSpPr/>
        <p:nvPr/>
      </p:nvGrpSpPr>
      <p:grpSpPr>
        <a:xfrm>
          <a:off x="0" y="0"/>
          <a:ext cx="0" cy="0"/>
          <a:chOff x="0" y="0"/>
          <a:chExt cx="0" cy="0"/>
        </a:xfrm>
      </p:grpSpPr>
      <p:sp>
        <p:nvSpPr>
          <p:cNvPr id="6" name="Title"/>
          <p:cNvSpPr>
            <a:spLocks noGrp="1"/>
          </p:cNvSpPr>
          <p:nvPr>
            <p:ph type="title"/>
          </p:nvPr>
        </p:nvSpPr>
        <p:spPr>
          <a:xfrm>
            <a:off x="304800" y="762001"/>
            <a:ext cx="8534400" cy="838199"/>
          </a:xfrm>
          <a:prstGeom prst="rect">
            <a:avLst/>
          </a:prstGeom>
        </p:spPr>
        <p:txBody>
          <a:bodyPr/>
          <a:lstStyle>
            <a:lvl1pPr>
              <a:defRPr sz="4000">
                <a:solidFill>
                  <a:schemeClr val="accent1"/>
                </a:solidFill>
                <a:latin typeface="Times New Roman" charset="0"/>
                <a:ea typeface="Times New Roman" charset="0"/>
                <a:cs typeface="Times New Roman" charset="0"/>
              </a:defRPr>
            </a:lvl1pPr>
          </a:lstStyle>
          <a:p>
            <a:r>
              <a:rPr lang="en-US" dirty="0"/>
              <a:t>Click to edit Master title style</a:t>
            </a:r>
          </a:p>
        </p:txBody>
      </p:sp>
      <p:sp>
        <p:nvSpPr>
          <p:cNvPr id="10" name="COBNL"/>
          <p:cNvSpPr>
            <a:spLocks noGrp="1"/>
          </p:cNvSpPr>
          <p:nvPr>
            <p:ph sz="quarter" idx="14" hasCustomPrompt="1"/>
          </p:nvPr>
        </p:nvSpPr>
        <p:spPr>
          <a:xfrm>
            <a:off x="304800" y="1752600"/>
            <a:ext cx="8534400" cy="4114800"/>
          </a:xfrm>
          <a:prstGeom prst="rect">
            <a:avLst/>
          </a:prstGeom>
        </p:spPr>
        <p:txBody>
          <a:bodyPr/>
          <a:lstStyle>
            <a:lvl1pPr marL="803275" indent="-803275">
              <a:buNone/>
              <a:tabLst/>
              <a:defRPr sz="2800" b="0" i="0" baseline="0">
                <a:latin typeface="Times New Roman" charset="0"/>
                <a:ea typeface="Times New Roman" charset="0"/>
                <a:cs typeface="Times New Roman" charset="0"/>
              </a:defRPr>
            </a:lvl1pPr>
          </a:lstStyle>
          <a:p>
            <a:pPr lvl="0"/>
            <a:r>
              <a:rPr lang="en-US" dirty="0"/>
              <a:t>1.1	This Is a Sample Outline for One-Column and Double-numbered</a:t>
            </a:r>
          </a:p>
          <a:p>
            <a:pPr lvl="0"/>
            <a:r>
              <a:rPr lang="en-US" dirty="0"/>
              <a:t>1.2	It is One-column Only</a:t>
            </a:r>
          </a:p>
          <a:p>
            <a:pPr lvl="0"/>
            <a:r>
              <a:rPr lang="en-US" dirty="0"/>
              <a:t>1.3	This Outline Has No Sub-lists</a:t>
            </a:r>
          </a:p>
          <a:p>
            <a:pPr lvl="0"/>
            <a:r>
              <a:rPr lang="en-US" dirty="0"/>
              <a:t>1.4	This List Is Double-numbered</a:t>
            </a:r>
          </a:p>
          <a:p>
            <a:pPr lvl="0"/>
            <a:r>
              <a:rPr lang="en-US" dirty="0"/>
              <a:t>1.5	The Outline Slide Has a Footer</a:t>
            </a:r>
          </a:p>
          <a:p>
            <a:pPr lvl="0"/>
            <a:r>
              <a:rPr lang="en-US" dirty="0"/>
              <a:t>10.6	Outline Items Usually Have No Ending Punctuation</a:t>
            </a:r>
          </a:p>
        </p:txBody>
      </p:sp>
      <p:sp>
        <p:nvSpPr>
          <p:cNvPr id="8" name="Slide Number Placeholder 7"/>
          <p:cNvSpPr>
            <a:spLocks noGrp="1"/>
          </p:cNvSpPr>
          <p:nvPr>
            <p:ph type="sldNum" sz="quarter" idx="16"/>
          </p:nvPr>
        </p:nvSpPr>
        <p:spPr/>
        <p:txBody>
          <a:bodyPr/>
          <a:lstStyle>
            <a:lvl1pPr>
              <a:defRPr>
                <a:latin typeface="Times New Roman" charset="0"/>
                <a:ea typeface="Times New Roman" charset="0"/>
                <a:cs typeface="Times New Roman" charset="0"/>
              </a:defRPr>
            </a:lvl1pPr>
          </a:lstStyle>
          <a:p>
            <a:fld id="{67B19427-F580-D146-B60E-4CADEE75497F}" type="slidenum">
              <a:rPr lang="en-US" smtClean="0"/>
              <a:pPr/>
              <a:t>‹#›</a:t>
            </a:fld>
            <a:endParaRPr lang="en-US" dirty="0"/>
          </a:p>
        </p:txBody>
      </p:sp>
      <p:sp>
        <p:nvSpPr>
          <p:cNvPr id="2" name="Footer Placeholder 1"/>
          <p:cNvSpPr>
            <a:spLocks noGrp="1"/>
          </p:cNvSpPr>
          <p:nvPr>
            <p:ph type="ftr" sz="quarter" idx="15"/>
          </p:nvPr>
        </p:nvSpPr>
        <p:spPr/>
        <p:txBody>
          <a:bodyPr/>
          <a:lstStyle>
            <a:lvl1pPr>
              <a:defRPr>
                <a:latin typeface="Times New Roman" charset="0"/>
                <a:ea typeface="Times New Roman" charset="0"/>
                <a:cs typeface="Times New Roman" charset="0"/>
              </a:defRPr>
            </a:lvl1pPr>
          </a:lstStyle>
          <a:p>
            <a:endParaRPr lang="en-US" dirty="0"/>
          </a:p>
        </p:txBody>
      </p:sp>
    </p:spTree>
    <p:extLst>
      <p:ext uri="{BB962C8B-B14F-4D97-AF65-F5344CB8AC3E}">
        <p14:creationId xmlns:p14="http://schemas.microsoft.com/office/powerpoint/2010/main" val="11235725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hapter Outline: Version D">
    <p:spTree>
      <p:nvGrpSpPr>
        <p:cNvPr id="1" name=""/>
        <p:cNvGrpSpPr/>
        <p:nvPr/>
      </p:nvGrpSpPr>
      <p:grpSpPr>
        <a:xfrm>
          <a:off x="0" y="0"/>
          <a:ext cx="0" cy="0"/>
          <a:chOff x="0" y="0"/>
          <a:chExt cx="0" cy="0"/>
        </a:xfrm>
      </p:grpSpPr>
      <p:sp>
        <p:nvSpPr>
          <p:cNvPr id="6" name="Title"/>
          <p:cNvSpPr>
            <a:spLocks noGrp="1"/>
          </p:cNvSpPr>
          <p:nvPr>
            <p:ph type="title"/>
          </p:nvPr>
        </p:nvSpPr>
        <p:spPr>
          <a:xfrm>
            <a:off x="304800" y="762001"/>
            <a:ext cx="8534400" cy="838199"/>
          </a:xfrm>
          <a:prstGeom prst="rect">
            <a:avLst/>
          </a:prstGeom>
        </p:spPr>
        <p:txBody>
          <a:bodyPr/>
          <a:lstStyle>
            <a:lvl1pPr>
              <a:defRPr sz="4000">
                <a:solidFill>
                  <a:schemeClr val="accent1"/>
                </a:solidFill>
                <a:latin typeface="Times New Roman" charset="0"/>
                <a:ea typeface="Times New Roman" charset="0"/>
                <a:cs typeface="Times New Roman" charset="0"/>
              </a:defRPr>
            </a:lvl1pPr>
          </a:lstStyle>
          <a:p>
            <a:r>
              <a:rPr lang="en-US" dirty="0"/>
              <a:t>Click to edit Master title style</a:t>
            </a:r>
          </a:p>
        </p:txBody>
      </p:sp>
      <p:sp>
        <p:nvSpPr>
          <p:cNvPr id="8" name="COBBL"/>
          <p:cNvSpPr>
            <a:spLocks noGrp="1"/>
          </p:cNvSpPr>
          <p:nvPr>
            <p:ph sz="quarter" idx="12" hasCustomPrompt="1"/>
          </p:nvPr>
        </p:nvSpPr>
        <p:spPr>
          <a:xfrm>
            <a:off x="304800" y="1752600"/>
            <a:ext cx="8534400" cy="4495800"/>
          </a:xfrm>
          <a:prstGeom prst="rect">
            <a:avLst/>
          </a:prstGeom>
        </p:spPr>
        <p:txBody>
          <a:bodyPr/>
          <a:lstStyle>
            <a:lvl1pPr marL="292608" marR="0" indent="-292608" algn="l" defTabSz="914400" rtl="0" eaLnBrk="1" fontAlgn="auto" latinLnBrk="0" hangingPunct="1">
              <a:lnSpc>
                <a:spcPct val="90000"/>
              </a:lnSpc>
              <a:spcBef>
                <a:spcPts val="1000"/>
              </a:spcBef>
              <a:spcAft>
                <a:spcPts val="0"/>
              </a:spcAft>
              <a:buClr>
                <a:schemeClr val="accent2"/>
              </a:buClr>
              <a:buSzTx/>
              <a:buFont typeface="Arial"/>
              <a:buChar char="•"/>
              <a:tabLst/>
              <a:defRPr sz="2800" b="0" i="0" baseline="0">
                <a:latin typeface="Times New Roman" charset="0"/>
                <a:ea typeface="Times New Roman" charset="0"/>
                <a:cs typeface="Times New Roman" charset="0"/>
              </a:defRPr>
            </a:lvl1pPr>
            <a:lvl2pPr marL="621792" marR="0" indent="-320040" algn="l" defTabSz="914400" rtl="0" eaLnBrk="1" fontAlgn="auto" latinLnBrk="0" hangingPunct="1">
              <a:lnSpc>
                <a:spcPct val="90000"/>
              </a:lnSpc>
              <a:spcBef>
                <a:spcPts val="500"/>
              </a:spcBef>
              <a:spcAft>
                <a:spcPts val="0"/>
              </a:spcAft>
              <a:buClr>
                <a:schemeClr val="accent2"/>
              </a:buClr>
              <a:buSzPct val="80000"/>
              <a:buFont typeface="Courier New" charset="0"/>
              <a:buChar char="o"/>
              <a:tabLst/>
              <a:defRPr sz="2400" b="0" i="0" baseline="0">
                <a:latin typeface="Times New Roman" charset="0"/>
                <a:ea typeface="Times New Roman" charset="0"/>
                <a:cs typeface="Times New Roman" charset="0"/>
              </a:defRPr>
            </a:lvl2pPr>
            <a:lvl3pPr>
              <a:defRPr sz="2800" b="0" i="0">
                <a:latin typeface="Source Sans Pro" charset="0"/>
                <a:ea typeface="Source Sans Pro" charset="0"/>
                <a:cs typeface="Source Sans Pro" charset="0"/>
              </a:defRPr>
            </a:lvl3pPr>
            <a:lvl4pPr>
              <a:defRPr sz="2800" b="0" i="0">
                <a:latin typeface="Source Sans Pro" charset="0"/>
                <a:ea typeface="Source Sans Pro" charset="0"/>
                <a:cs typeface="Source Sans Pro" charset="0"/>
              </a:defRPr>
            </a:lvl4pPr>
            <a:lvl5pPr>
              <a:defRPr sz="2800" b="0" i="0">
                <a:latin typeface="Source Sans Pro" charset="0"/>
                <a:ea typeface="Source Sans Pro" charset="0"/>
                <a:cs typeface="Source Sans Pro" charset="0"/>
              </a:defRPr>
            </a:lvl5pPr>
          </a:lstStyle>
          <a:p>
            <a:pPr lvl="0"/>
            <a:r>
              <a:rPr lang="en-US" dirty="0"/>
              <a:t>This Is a Sample Outline for 1-Column </a:t>
            </a:r>
          </a:p>
          <a:p>
            <a:pPr lvl="1"/>
            <a:r>
              <a:rPr lang="en-US" dirty="0"/>
              <a:t>It Has H2s</a:t>
            </a:r>
          </a:p>
          <a:p>
            <a:pPr lvl="0"/>
            <a:r>
              <a:rPr lang="en-US" dirty="0"/>
              <a:t>It Is One-column Only</a:t>
            </a:r>
          </a:p>
          <a:p>
            <a:pPr lvl="1"/>
            <a:r>
              <a:rPr lang="en-US" dirty="0"/>
              <a:t>It Will Probably Not Have Art</a:t>
            </a:r>
          </a:p>
          <a:p>
            <a:pPr lvl="0"/>
            <a:r>
              <a:rPr lang="en-US" dirty="0"/>
              <a:t>This Is a Bulleted List</a:t>
            </a:r>
          </a:p>
          <a:p>
            <a:pPr lvl="1"/>
            <a:r>
              <a:rPr lang="en-US" dirty="0"/>
              <a:t>Make Sure That Any Links Included Here, for Any Reason, Have Descriptive Hyperlinks</a:t>
            </a:r>
          </a:p>
          <a:p>
            <a:pPr lvl="0"/>
            <a:r>
              <a:rPr lang="en-US" dirty="0"/>
              <a:t>Outline Items Usually Have No Ending Punctuation</a:t>
            </a:r>
          </a:p>
          <a:p>
            <a:pPr lvl="1"/>
            <a:r>
              <a:rPr lang="en-US" dirty="0"/>
              <a:t>There is a Footer</a:t>
            </a:r>
          </a:p>
        </p:txBody>
      </p:sp>
      <p:sp>
        <p:nvSpPr>
          <p:cNvPr id="4" name="Slide Number Placeholder 3"/>
          <p:cNvSpPr>
            <a:spLocks noGrp="1"/>
          </p:cNvSpPr>
          <p:nvPr>
            <p:ph type="sldNum" sz="quarter" idx="11"/>
          </p:nvPr>
        </p:nvSpPr>
        <p:spPr/>
        <p:txBody>
          <a:bodyPr/>
          <a:lstStyle>
            <a:lvl1pPr>
              <a:defRPr>
                <a:latin typeface="Times New Roman" charset="0"/>
                <a:ea typeface="Times New Roman" charset="0"/>
                <a:cs typeface="Times New Roman" charset="0"/>
              </a:defRPr>
            </a:lvl1pPr>
          </a:lstStyle>
          <a:p>
            <a:fld id="{67B19427-F580-D146-B60E-4CADEE75497F}" type="slidenum">
              <a:rPr lang="en-US" smtClean="0"/>
              <a:pPr/>
              <a:t>‹#›</a:t>
            </a:fld>
            <a:endParaRPr lang="en-US" dirty="0"/>
          </a:p>
        </p:txBody>
      </p:sp>
      <p:sp>
        <p:nvSpPr>
          <p:cNvPr id="3" name="Footer Placeholder 2"/>
          <p:cNvSpPr>
            <a:spLocks noGrp="1"/>
          </p:cNvSpPr>
          <p:nvPr>
            <p:ph type="ftr" sz="quarter" idx="10"/>
          </p:nvPr>
        </p:nvSpPr>
        <p:spPr/>
        <p:txBody>
          <a:bodyPr/>
          <a:lstStyle>
            <a:lvl1pPr>
              <a:defRPr>
                <a:latin typeface="Times New Roman" charset="0"/>
                <a:ea typeface="Times New Roman" charset="0"/>
                <a:cs typeface="Times New Roman" charset="0"/>
              </a:defRPr>
            </a:lvl1pPr>
          </a:lstStyle>
          <a:p>
            <a:endParaRPr lang="en-US" dirty="0"/>
          </a:p>
        </p:txBody>
      </p:sp>
    </p:spTree>
    <p:extLst>
      <p:ext uri="{BB962C8B-B14F-4D97-AF65-F5344CB8AC3E}">
        <p14:creationId xmlns:p14="http://schemas.microsoft.com/office/powerpoint/2010/main" val="8379093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hapter Outline: Version E1 (single#)">
    <p:spTree>
      <p:nvGrpSpPr>
        <p:cNvPr id="1" name=""/>
        <p:cNvGrpSpPr/>
        <p:nvPr/>
      </p:nvGrpSpPr>
      <p:grpSpPr>
        <a:xfrm>
          <a:off x="0" y="0"/>
          <a:ext cx="0" cy="0"/>
          <a:chOff x="0" y="0"/>
          <a:chExt cx="0" cy="0"/>
        </a:xfrm>
      </p:grpSpPr>
      <p:sp>
        <p:nvSpPr>
          <p:cNvPr id="7" name="Title"/>
          <p:cNvSpPr>
            <a:spLocks noGrp="1"/>
          </p:cNvSpPr>
          <p:nvPr>
            <p:ph type="title"/>
          </p:nvPr>
        </p:nvSpPr>
        <p:spPr>
          <a:xfrm>
            <a:off x="304800" y="762001"/>
            <a:ext cx="8534400" cy="838199"/>
          </a:xfrm>
          <a:prstGeom prst="rect">
            <a:avLst/>
          </a:prstGeom>
        </p:spPr>
        <p:txBody>
          <a:bodyPr/>
          <a:lstStyle>
            <a:lvl1pPr>
              <a:defRPr sz="4000">
                <a:solidFill>
                  <a:schemeClr val="accent1"/>
                </a:solidFill>
                <a:latin typeface="Times New Roman" charset="0"/>
                <a:ea typeface="Times New Roman" charset="0"/>
                <a:cs typeface="Times New Roman" charset="0"/>
              </a:defRPr>
            </a:lvl1pPr>
          </a:lstStyle>
          <a:p>
            <a:r>
              <a:rPr lang="en-US" dirty="0"/>
              <a:t>Click to edit Master title style</a:t>
            </a:r>
          </a:p>
        </p:txBody>
      </p:sp>
      <p:sp>
        <p:nvSpPr>
          <p:cNvPr id="6" name="COBNL"/>
          <p:cNvSpPr>
            <a:spLocks noGrp="1"/>
          </p:cNvSpPr>
          <p:nvPr>
            <p:ph sz="quarter" idx="14" hasCustomPrompt="1"/>
          </p:nvPr>
        </p:nvSpPr>
        <p:spPr>
          <a:xfrm>
            <a:off x="304800" y="1752600"/>
            <a:ext cx="8534400" cy="4419600"/>
          </a:xfrm>
          <a:prstGeom prst="rect">
            <a:avLst/>
          </a:prstGeom>
        </p:spPr>
        <p:txBody>
          <a:bodyPr/>
          <a:lstStyle>
            <a:lvl1pPr marL="465138" indent="-465138">
              <a:buClr>
                <a:schemeClr val="accent2"/>
              </a:buClr>
              <a:buFont typeface="+mj-lt"/>
              <a:buAutoNum type="arabicPeriod"/>
              <a:tabLst/>
              <a:defRPr sz="2800" b="0" i="0" baseline="0">
                <a:latin typeface="Times New Roman" charset="0"/>
                <a:ea typeface="Times New Roman" charset="0"/>
                <a:cs typeface="Times New Roman" charset="0"/>
              </a:defRPr>
            </a:lvl1pPr>
            <a:lvl2pPr marL="803275" indent="-282575">
              <a:buClr>
                <a:schemeClr val="accent2"/>
              </a:buClr>
              <a:tabLst/>
              <a:defRPr sz="2400" b="0" i="0" baseline="0">
                <a:latin typeface="Times New Roman" charset="0"/>
                <a:ea typeface="Times New Roman" charset="0"/>
                <a:cs typeface="Times New Roman" charset="0"/>
              </a:defRPr>
            </a:lvl2pPr>
            <a:lvl3pPr marL="803275" marR="0" indent="-282575" algn="l" defTabSz="914400" rtl="0" eaLnBrk="1" fontAlgn="auto" latinLnBrk="0" hangingPunct="1">
              <a:lnSpc>
                <a:spcPct val="90000"/>
              </a:lnSpc>
              <a:spcBef>
                <a:spcPts val="500"/>
              </a:spcBef>
              <a:spcAft>
                <a:spcPts val="0"/>
              </a:spcAft>
              <a:buClrTx/>
              <a:buSzTx/>
              <a:buFont typeface="Arial"/>
              <a:buChar char="•"/>
              <a:tabLst/>
              <a:defRPr sz="2400" b="0" i="0">
                <a:solidFill>
                  <a:schemeClr val="accent2"/>
                </a:solidFill>
                <a:latin typeface="Times New Roman" charset="0"/>
                <a:ea typeface="Times New Roman" charset="0"/>
                <a:cs typeface="Times New Roman" charset="0"/>
              </a:defRPr>
            </a:lvl3pPr>
          </a:lstStyle>
          <a:p>
            <a:pPr lvl="0"/>
            <a:r>
              <a:rPr lang="en-US" dirty="0"/>
              <a:t>This Is a Sample Outline for One-Column and single number</a:t>
            </a:r>
          </a:p>
          <a:p>
            <a:pPr lvl="1"/>
            <a:r>
              <a:rPr lang="en-US" dirty="0"/>
              <a:t>The H2 Level Does Not Have a Number</a:t>
            </a:r>
          </a:p>
          <a:p>
            <a:pPr lvl="2"/>
            <a:r>
              <a:rPr lang="en-US" dirty="0"/>
              <a:t>One of the Subheadings May Be a Special Feature  </a:t>
            </a:r>
          </a:p>
          <a:p>
            <a:pPr lvl="0"/>
            <a:r>
              <a:rPr lang="en-US" dirty="0"/>
              <a:t>This Outline Has Two Levels</a:t>
            </a:r>
          </a:p>
          <a:p>
            <a:pPr lvl="1"/>
            <a:r>
              <a:rPr lang="en-US" dirty="0"/>
              <a:t>Outline Items Usually Have No Ending Punctuation</a:t>
            </a:r>
          </a:p>
          <a:p>
            <a:pPr marL="803275" marR="0" lvl="2" indent="-282575" algn="l" defTabSz="914400" rtl="0" eaLnBrk="1" fontAlgn="auto" latinLnBrk="0" hangingPunct="1">
              <a:lnSpc>
                <a:spcPct val="90000"/>
              </a:lnSpc>
              <a:spcBef>
                <a:spcPts val="500"/>
              </a:spcBef>
              <a:spcAft>
                <a:spcPts val="0"/>
              </a:spcAft>
              <a:buClrTx/>
              <a:buSzTx/>
              <a:buFont typeface="Arial"/>
              <a:buChar char="•"/>
              <a:tabLst/>
              <a:defRPr/>
            </a:pPr>
            <a:r>
              <a:rPr lang="en-US" dirty="0"/>
              <a:t>Special Feature</a:t>
            </a:r>
          </a:p>
        </p:txBody>
      </p:sp>
      <p:sp>
        <p:nvSpPr>
          <p:cNvPr id="3" name="Slide Number Placeholder 2"/>
          <p:cNvSpPr>
            <a:spLocks noGrp="1"/>
          </p:cNvSpPr>
          <p:nvPr>
            <p:ph type="sldNum" sz="quarter" idx="10"/>
          </p:nvPr>
        </p:nvSpPr>
        <p:spPr/>
        <p:txBody>
          <a:bodyPr/>
          <a:lstStyle>
            <a:lvl1pPr>
              <a:defRPr>
                <a:latin typeface="Times New Roman" charset="0"/>
                <a:ea typeface="Times New Roman" charset="0"/>
                <a:cs typeface="Times New Roman" charset="0"/>
              </a:defRPr>
            </a:lvl1pPr>
          </a:lstStyle>
          <a:p>
            <a:fld id="{67B19427-F580-D146-B60E-4CADEE75497F}" type="slidenum">
              <a:rPr lang="en-US" smtClean="0"/>
              <a:pPr/>
              <a:t>‹#›</a:t>
            </a:fld>
            <a:endParaRPr lang="en-US" dirty="0"/>
          </a:p>
        </p:txBody>
      </p:sp>
      <p:sp>
        <p:nvSpPr>
          <p:cNvPr id="4" name="Footer Placeholder 3"/>
          <p:cNvSpPr>
            <a:spLocks noGrp="1"/>
          </p:cNvSpPr>
          <p:nvPr>
            <p:ph type="ftr" sz="quarter" idx="11"/>
          </p:nvPr>
        </p:nvSpPr>
        <p:spPr/>
        <p:txBody>
          <a:bodyPr/>
          <a:lstStyle>
            <a:lvl1pPr>
              <a:defRPr>
                <a:latin typeface="Times New Roman" charset="0"/>
                <a:ea typeface="Times New Roman" charset="0"/>
                <a:cs typeface="Times New Roman" charset="0"/>
              </a:defRPr>
            </a:lvl1pPr>
          </a:lstStyle>
          <a:p>
            <a:endParaRPr lang="en-US" dirty="0"/>
          </a:p>
        </p:txBody>
      </p:sp>
    </p:spTree>
    <p:extLst>
      <p:ext uri="{BB962C8B-B14F-4D97-AF65-F5344CB8AC3E}">
        <p14:creationId xmlns:p14="http://schemas.microsoft.com/office/powerpoint/2010/main" val="12634322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hapter Outline: Version E2 (double#)">
    <p:spTree>
      <p:nvGrpSpPr>
        <p:cNvPr id="1" name=""/>
        <p:cNvGrpSpPr/>
        <p:nvPr/>
      </p:nvGrpSpPr>
      <p:grpSpPr>
        <a:xfrm>
          <a:off x="0" y="0"/>
          <a:ext cx="0" cy="0"/>
          <a:chOff x="0" y="0"/>
          <a:chExt cx="0" cy="0"/>
        </a:xfrm>
      </p:grpSpPr>
      <p:sp>
        <p:nvSpPr>
          <p:cNvPr id="7" name="Title"/>
          <p:cNvSpPr>
            <a:spLocks noGrp="1"/>
          </p:cNvSpPr>
          <p:nvPr>
            <p:ph type="title"/>
          </p:nvPr>
        </p:nvSpPr>
        <p:spPr>
          <a:xfrm>
            <a:off x="304800" y="762001"/>
            <a:ext cx="8534400" cy="838199"/>
          </a:xfrm>
          <a:prstGeom prst="rect">
            <a:avLst/>
          </a:prstGeom>
        </p:spPr>
        <p:txBody>
          <a:bodyPr/>
          <a:lstStyle>
            <a:lvl1pPr>
              <a:defRPr sz="4000">
                <a:solidFill>
                  <a:schemeClr val="accent1"/>
                </a:solidFill>
                <a:latin typeface="Times New Roman" charset="0"/>
                <a:ea typeface="Times New Roman" charset="0"/>
                <a:cs typeface="Times New Roman" charset="0"/>
              </a:defRPr>
            </a:lvl1pPr>
          </a:lstStyle>
          <a:p>
            <a:r>
              <a:rPr lang="en-US" dirty="0"/>
              <a:t>Click to edit Master title style</a:t>
            </a:r>
          </a:p>
        </p:txBody>
      </p:sp>
      <p:sp>
        <p:nvSpPr>
          <p:cNvPr id="6" name="COBNL"/>
          <p:cNvSpPr>
            <a:spLocks noGrp="1"/>
          </p:cNvSpPr>
          <p:nvPr>
            <p:ph sz="quarter" idx="14" hasCustomPrompt="1"/>
          </p:nvPr>
        </p:nvSpPr>
        <p:spPr>
          <a:xfrm>
            <a:off x="304800" y="1752600"/>
            <a:ext cx="8534400" cy="4343400"/>
          </a:xfrm>
          <a:prstGeom prst="rect">
            <a:avLst/>
          </a:prstGeom>
        </p:spPr>
        <p:txBody>
          <a:bodyPr/>
          <a:lstStyle>
            <a:lvl1pPr marL="803275" indent="-803275">
              <a:buNone/>
              <a:tabLst/>
              <a:defRPr sz="2800" b="0" i="0" baseline="0">
                <a:latin typeface="Times New Roman" charset="0"/>
                <a:ea typeface="Times New Roman" charset="0"/>
                <a:cs typeface="Times New Roman" charset="0"/>
              </a:defRPr>
            </a:lvl1pPr>
            <a:lvl2pPr marL="1143000" indent="-292608">
              <a:buClr>
                <a:schemeClr val="accent2"/>
              </a:buClr>
              <a:defRPr sz="2400" b="0" i="0" baseline="0">
                <a:latin typeface="Times New Roman" charset="0"/>
                <a:ea typeface="Times New Roman" charset="0"/>
                <a:cs typeface="Times New Roman" charset="0"/>
              </a:defRPr>
            </a:lvl2pPr>
            <a:lvl3pPr marL="1143000" marR="0" indent="-292608" algn="l" defTabSz="914400" rtl="0" eaLnBrk="1" fontAlgn="auto" latinLnBrk="0" hangingPunct="1">
              <a:lnSpc>
                <a:spcPct val="90000"/>
              </a:lnSpc>
              <a:spcBef>
                <a:spcPts val="500"/>
              </a:spcBef>
              <a:spcAft>
                <a:spcPts val="0"/>
              </a:spcAft>
              <a:buClrTx/>
              <a:buSzTx/>
              <a:buFont typeface="Arial"/>
              <a:buChar char="•"/>
              <a:tabLst/>
              <a:defRPr sz="2400" b="0" i="0">
                <a:solidFill>
                  <a:schemeClr val="accent2"/>
                </a:solidFill>
                <a:latin typeface="Times New Roman" charset="0"/>
                <a:ea typeface="Times New Roman" charset="0"/>
                <a:cs typeface="Times New Roman" charset="0"/>
              </a:defRPr>
            </a:lvl3pPr>
          </a:lstStyle>
          <a:p>
            <a:pPr lvl="0"/>
            <a:r>
              <a:rPr lang="en-US" dirty="0"/>
              <a:t>1.1	This Is a Sample Outline for One-Column and Double-numbered</a:t>
            </a:r>
          </a:p>
          <a:p>
            <a:pPr lvl="1"/>
            <a:r>
              <a:rPr lang="en-US" dirty="0"/>
              <a:t>The H2 Level Does Not Have a Number</a:t>
            </a:r>
          </a:p>
          <a:p>
            <a:pPr lvl="2"/>
            <a:r>
              <a:rPr lang="en-US" dirty="0"/>
              <a:t>One of the Subheadings May Be a Special Feature </a:t>
            </a:r>
          </a:p>
          <a:p>
            <a:pPr lvl="0"/>
            <a:r>
              <a:rPr lang="en-US" dirty="0"/>
              <a:t>10.2	This Outline Has Two Levels</a:t>
            </a:r>
          </a:p>
          <a:p>
            <a:pPr lvl="1"/>
            <a:r>
              <a:rPr lang="en-US" dirty="0"/>
              <a:t>Outline Items Usually Have No Ending Punctuation</a:t>
            </a:r>
          </a:p>
          <a:p>
            <a:pPr lvl="2"/>
            <a:r>
              <a:rPr lang="en-US" dirty="0"/>
              <a:t>Special Feature </a:t>
            </a:r>
          </a:p>
        </p:txBody>
      </p:sp>
      <p:sp>
        <p:nvSpPr>
          <p:cNvPr id="4" name="Slide Number Placeholder 3"/>
          <p:cNvSpPr>
            <a:spLocks noGrp="1"/>
          </p:cNvSpPr>
          <p:nvPr>
            <p:ph type="sldNum" sz="quarter" idx="11"/>
          </p:nvPr>
        </p:nvSpPr>
        <p:spPr/>
        <p:txBody>
          <a:bodyPr/>
          <a:lstStyle>
            <a:lvl1pPr>
              <a:defRPr>
                <a:latin typeface="Times New Roman" charset="0"/>
                <a:ea typeface="Times New Roman" charset="0"/>
                <a:cs typeface="Times New Roman" charset="0"/>
              </a:defRPr>
            </a:lvl1pPr>
          </a:lstStyle>
          <a:p>
            <a:fld id="{67B19427-F580-D146-B60E-4CADEE75497F}" type="slidenum">
              <a:rPr lang="en-US" smtClean="0"/>
              <a:pPr/>
              <a:t>‹#›</a:t>
            </a:fld>
            <a:endParaRPr lang="en-US" dirty="0"/>
          </a:p>
        </p:txBody>
      </p:sp>
      <p:sp>
        <p:nvSpPr>
          <p:cNvPr id="3" name="Footer Placeholder 2"/>
          <p:cNvSpPr>
            <a:spLocks noGrp="1"/>
          </p:cNvSpPr>
          <p:nvPr>
            <p:ph type="ftr" sz="quarter" idx="10"/>
          </p:nvPr>
        </p:nvSpPr>
        <p:spPr/>
        <p:txBody>
          <a:bodyPr/>
          <a:lstStyle>
            <a:lvl1pPr>
              <a:defRPr>
                <a:latin typeface="Times New Roman" charset="0"/>
                <a:ea typeface="Times New Roman" charset="0"/>
                <a:cs typeface="Times New Roman" charset="0"/>
              </a:defRPr>
            </a:lvl1pPr>
          </a:lstStyle>
          <a:p>
            <a:endParaRPr lang="en-US" dirty="0"/>
          </a:p>
        </p:txBody>
      </p:sp>
    </p:spTree>
    <p:extLst>
      <p:ext uri="{BB962C8B-B14F-4D97-AF65-F5344CB8AC3E}">
        <p14:creationId xmlns:p14="http://schemas.microsoft.com/office/powerpoint/2010/main" val="10426552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15.xml"/><Relationship Id="rId1" Type="http://schemas.openxmlformats.org/officeDocument/2006/relationships/slideLayout" Target="../slideLayouts/slideLayout14.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18.xml"/><Relationship Id="rId2" Type="http://schemas.openxmlformats.org/officeDocument/2006/relationships/slideLayout" Target="../slideLayouts/slideLayout17.xml"/><Relationship Id="rId1" Type="http://schemas.openxmlformats.org/officeDocument/2006/relationships/slideLayout" Target="../slideLayouts/slideLayout16.xml"/><Relationship Id="rId4"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21.xml"/><Relationship Id="rId2" Type="http://schemas.openxmlformats.org/officeDocument/2006/relationships/slideLayout" Target="../slideLayouts/slideLayout20.xml"/><Relationship Id="rId1" Type="http://schemas.openxmlformats.org/officeDocument/2006/relationships/slideLayout" Target="../slideLayouts/slideLayout19.xml"/><Relationship Id="rId5" Type="http://schemas.openxmlformats.org/officeDocument/2006/relationships/theme" Target="../theme/theme5.xml"/><Relationship Id="rId4" Type="http://schemas.openxmlformats.org/officeDocument/2006/relationships/slideLayout" Target="../slideLayouts/slideLayout22.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5" Type="http://schemas.openxmlformats.org/officeDocument/2006/relationships/slideLayout" Target="../slideLayouts/slideLayout27.xml"/><Relationship Id="rId10" Type="http://schemas.openxmlformats.org/officeDocument/2006/relationships/theme" Target="../theme/theme6.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7.xml.rels><?xml version="1.0" encoding="UTF-8" standalone="yes"?>
<Relationships xmlns="http://schemas.openxmlformats.org/package/2006/relationships"><Relationship Id="rId3" Type="http://schemas.openxmlformats.org/officeDocument/2006/relationships/theme" Target="../theme/theme7.xml"/><Relationship Id="rId2" Type="http://schemas.openxmlformats.org/officeDocument/2006/relationships/slideLayout" Target="../slideLayouts/slideLayout33.xml"/><Relationship Id="rId1"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0" y="3048000"/>
            <a:ext cx="9144000"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293880275"/>
      </p:ext>
    </p:extLst>
  </p:cSld>
  <p:clrMap bg1="lt1" tx1="dk1" bg2="lt2" tx2="dk2" accent1="accent1" accent2="accent2" accent3="accent3" accent4="accent4" accent5="accent5" accent6="accent6" hlink="hlink" folHlink="folHlink"/>
  <p:sldLayoutIdLst>
    <p:sldLayoutId id="2147483940" r:id="rId1"/>
    <p:sldLayoutId id="2147483941" r:id="rId2"/>
  </p:sldLayoutIdLst>
  <p:hf hdr="0" ftr="0" dt="0"/>
  <p:txStyles>
    <p:titleStyle>
      <a:lvl1pPr algn="ctr" defTabSz="914400" rtl="0" eaLnBrk="1" latinLnBrk="0" hangingPunct="1">
        <a:lnSpc>
          <a:spcPct val="90000"/>
        </a:lnSpc>
        <a:spcBef>
          <a:spcPct val="0"/>
        </a:spcBef>
        <a:buNone/>
        <a:defRPr sz="1100" kern="1200">
          <a:solidFill>
            <a:schemeClr val="tx1"/>
          </a:solidFill>
          <a:latin typeface="Source Sans Pro" charset="0"/>
          <a:ea typeface="Source Sans Pro" charset="0"/>
          <a:cs typeface="Source Sans Pro" charset="0"/>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4800" y="762000"/>
            <a:ext cx="8534400" cy="838198"/>
          </a:xfrm>
          <a:prstGeom prst="rect">
            <a:avLst/>
          </a:prstGeom>
        </p:spPr>
        <p:txBody>
          <a:bodyPr vert="horz" lIns="91440" tIns="45720" rIns="91440" bIns="45720" rtlCol="0" anchor="t">
            <a:normAutofit/>
          </a:bodyPr>
          <a:lstStyle/>
          <a:p>
            <a:r>
              <a:rPr lang="en-US" dirty="0"/>
              <a:t>Click to edit Master title style</a:t>
            </a:r>
          </a:p>
        </p:txBody>
      </p:sp>
      <p:sp>
        <p:nvSpPr>
          <p:cNvPr id="16" name="Rectangle 15"/>
          <p:cNvSpPr/>
          <p:nvPr userDrawn="1"/>
        </p:nvSpPr>
        <p:spPr>
          <a:xfrm>
            <a:off x="0" y="0"/>
            <a:ext cx="9144000"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7" name="Straight Connector 16"/>
          <p:cNvCxnSpPr/>
          <p:nvPr userDrawn="1"/>
        </p:nvCxnSpPr>
        <p:spPr>
          <a:xfrm>
            <a:off x="0" y="6324600"/>
            <a:ext cx="9144000"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6" name="Slide Number Placeholder 5"/>
          <p:cNvSpPr>
            <a:spLocks noGrp="1"/>
          </p:cNvSpPr>
          <p:nvPr>
            <p:ph type="sldNum" sz="quarter" idx="4"/>
          </p:nvPr>
        </p:nvSpPr>
        <p:spPr>
          <a:xfrm>
            <a:off x="6457950" y="6356350"/>
            <a:ext cx="2381250" cy="365125"/>
          </a:xfrm>
          <a:prstGeom prst="rect">
            <a:avLst/>
          </a:prstGeom>
        </p:spPr>
        <p:txBody>
          <a:bodyPr vert="horz" lIns="91440" tIns="45720" rIns="91440" bIns="45720" rtlCol="0" anchor="ctr"/>
          <a:lstStyle>
            <a:lvl1pPr algn="r">
              <a:defRPr sz="1200" b="0" i="0">
                <a:solidFill>
                  <a:schemeClr val="tx1">
                    <a:tint val="75000"/>
                  </a:schemeClr>
                </a:solidFill>
                <a:latin typeface="Source Sans Pro" charset="0"/>
                <a:ea typeface="Source Sans Pro" charset="0"/>
                <a:cs typeface="Source Sans Pro" charset="0"/>
              </a:defRPr>
            </a:lvl1pPr>
          </a:lstStyle>
          <a:p>
            <a:fld id="{67B19427-F580-D146-B60E-4CADEE75497F}" type="slidenum">
              <a:rPr lang="en-US" smtClean="0"/>
              <a:pPr/>
              <a:t>‹#›</a:t>
            </a:fld>
            <a:endParaRPr lang="en-US" dirty="0"/>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b="0" i="0">
                <a:solidFill>
                  <a:schemeClr val="tx1">
                    <a:tint val="75000"/>
                  </a:schemeClr>
                </a:solidFill>
                <a:latin typeface="Times New Roman" charset="0"/>
                <a:ea typeface="Times New Roman" charset="0"/>
                <a:cs typeface="Times New Roman" charset="0"/>
              </a:defRPr>
            </a:lvl1pPr>
          </a:lstStyle>
          <a:p>
            <a:endParaRPr lang="en-US" dirty="0"/>
          </a:p>
        </p:txBody>
      </p:sp>
    </p:spTree>
    <p:extLst>
      <p:ext uri="{BB962C8B-B14F-4D97-AF65-F5344CB8AC3E}">
        <p14:creationId xmlns:p14="http://schemas.microsoft.com/office/powerpoint/2010/main" val="1611586285"/>
      </p:ext>
    </p:extLst>
  </p:cSld>
  <p:clrMap bg1="lt1" tx1="dk1" bg2="lt2" tx2="dk2" accent1="accent1" accent2="accent2" accent3="accent3" accent4="accent4" accent5="accent5" accent6="accent6" hlink="hlink" folHlink="folHlink"/>
  <p:sldLayoutIdLst>
    <p:sldLayoutId id="2147483937" r:id="rId1"/>
    <p:sldLayoutId id="2147483942" r:id="rId2"/>
    <p:sldLayoutId id="2147483956" r:id="rId3"/>
    <p:sldLayoutId id="2147483955" r:id="rId4"/>
    <p:sldLayoutId id="2147483957" r:id="rId5"/>
    <p:sldLayoutId id="2147483959" r:id="rId6"/>
    <p:sldLayoutId id="2147483958" r:id="rId7"/>
    <p:sldLayoutId id="2147483960" r:id="rId8"/>
    <p:sldLayoutId id="2147483961" r:id="rId9"/>
    <p:sldLayoutId id="2147483962" r:id="rId10"/>
    <p:sldLayoutId id="2147483963" r:id="rId11"/>
  </p:sldLayoutIdLst>
  <p:hf hdr="0" ftr="0" dt="0"/>
  <p:txStyles>
    <p:titleStyle>
      <a:lvl1pPr algn="l" defTabSz="914400" rtl="0" eaLnBrk="1" latinLnBrk="0" hangingPunct="1">
        <a:lnSpc>
          <a:spcPct val="90000"/>
        </a:lnSpc>
        <a:spcBef>
          <a:spcPct val="0"/>
        </a:spcBef>
        <a:buNone/>
        <a:defRPr sz="4400" b="1" i="0" kern="1200">
          <a:solidFill>
            <a:schemeClr val="accent1"/>
          </a:solidFill>
          <a:latin typeface="Times New Roman" charset="0"/>
          <a:ea typeface="Times New Roman" charset="0"/>
          <a:cs typeface="Times New Roman" charset="0"/>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2880" userDrawn="1">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4800" y="762001"/>
            <a:ext cx="8534400" cy="1066800"/>
          </a:xfrm>
          <a:prstGeom prst="rect">
            <a:avLst/>
          </a:prstGeom>
        </p:spPr>
        <p:txBody>
          <a:bodyPr vert="horz" lIns="91440" tIns="45720" rIns="91440" bIns="45720" rtlCol="0" anchor="t">
            <a:normAutofit/>
          </a:bodyPr>
          <a:lstStyle/>
          <a:p>
            <a:r>
              <a:rPr lang="en-US" dirty="0"/>
              <a:t>Click to edit Master title style</a:t>
            </a:r>
          </a:p>
        </p:txBody>
      </p:sp>
      <p:sp>
        <p:nvSpPr>
          <p:cNvPr id="7" name="Rectangle 6"/>
          <p:cNvSpPr/>
          <p:nvPr userDrawn="1"/>
        </p:nvSpPr>
        <p:spPr>
          <a:xfrm>
            <a:off x="0" y="0"/>
            <a:ext cx="9144000"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8" name="Straight Connector 7"/>
          <p:cNvCxnSpPr/>
          <p:nvPr userDrawn="1"/>
        </p:nvCxnSpPr>
        <p:spPr>
          <a:xfrm>
            <a:off x="0" y="6324600"/>
            <a:ext cx="9144000"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6457950" y="6356350"/>
            <a:ext cx="2381250" cy="365125"/>
          </a:xfrm>
          <a:prstGeom prst="rect">
            <a:avLst/>
          </a:prstGeom>
        </p:spPr>
        <p:txBody>
          <a:bodyPr vert="horz" lIns="91440" tIns="45720" rIns="91440" bIns="45720" rtlCol="0" anchor="ctr"/>
          <a:lstStyle>
            <a:lvl1pPr algn="r">
              <a:defRPr sz="1200" b="0" i="0">
                <a:solidFill>
                  <a:schemeClr val="tx1">
                    <a:tint val="75000"/>
                  </a:schemeClr>
                </a:solidFill>
                <a:latin typeface="Times New Roman" charset="0"/>
                <a:ea typeface="Times New Roman" charset="0"/>
                <a:cs typeface="Times New Roman" charset="0"/>
              </a:defRPr>
            </a:lvl1pPr>
          </a:lstStyle>
          <a:p>
            <a:fld id="{67B19427-F580-D146-B60E-4CADEE75497F}" type="slidenum">
              <a:rPr lang="en-US" smtClean="0"/>
              <a:pPr/>
              <a:t>‹#›</a:t>
            </a:fld>
            <a:endParaRPr lang="en-US" dirty="0"/>
          </a:p>
        </p:txBody>
      </p:sp>
      <p:sp>
        <p:nvSpPr>
          <p:cNvPr id="10"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b="0" i="0">
                <a:solidFill>
                  <a:schemeClr val="tx1">
                    <a:tint val="75000"/>
                  </a:schemeClr>
                </a:solidFill>
                <a:latin typeface="Times New Roman" charset="0"/>
                <a:ea typeface="Times New Roman" charset="0"/>
                <a:cs typeface="Times New Roman" charset="0"/>
              </a:defRPr>
            </a:lvl1pPr>
          </a:lstStyle>
          <a:p>
            <a:endParaRPr lang="en-US" dirty="0"/>
          </a:p>
        </p:txBody>
      </p:sp>
    </p:spTree>
    <p:extLst>
      <p:ext uri="{BB962C8B-B14F-4D97-AF65-F5344CB8AC3E}">
        <p14:creationId xmlns:p14="http://schemas.microsoft.com/office/powerpoint/2010/main" val="1811935529"/>
      </p:ext>
    </p:extLst>
  </p:cSld>
  <p:clrMap bg1="lt1" tx1="dk1" bg2="lt2" tx2="dk2" accent1="accent1" accent2="accent2" accent3="accent3" accent4="accent4" accent5="accent5" accent6="accent6" hlink="hlink" folHlink="folHlink"/>
  <p:sldLayoutIdLst>
    <p:sldLayoutId id="2147483944" r:id="rId1"/>
    <p:sldLayoutId id="2147483964" r:id="rId2"/>
  </p:sldLayoutIdLst>
  <p:hf hdr="0" ftr="0" dt="0"/>
  <p:txStyles>
    <p:titleStyle>
      <a:lvl1pPr algn="l" defTabSz="914400" rtl="0" eaLnBrk="1" latinLnBrk="0" hangingPunct="1">
        <a:lnSpc>
          <a:spcPct val="90000"/>
        </a:lnSpc>
        <a:spcBef>
          <a:spcPct val="0"/>
        </a:spcBef>
        <a:buNone/>
        <a:defRPr sz="4000" b="1" i="0" kern="1200">
          <a:solidFill>
            <a:schemeClr val="accent2"/>
          </a:solidFill>
          <a:latin typeface="Times New Roman" charset="0"/>
          <a:ea typeface="Times New Roman" charset="0"/>
          <a:cs typeface="Times New Roman" charset="0"/>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4800" y="762001"/>
            <a:ext cx="8534400" cy="838197"/>
          </a:xfrm>
          <a:prstGeom prst="rect">
            <a:avLst/>
          </a:prstGeom>
        </p:spPr>
        <p:txBody>
          <a:bodyPr vert="horz" lIns="91440" tIns="45720" rIns="91440" bIns="45720" rtlCol="0" anchor="t">
            <a:normAutofit/>
          </a:bodyPr>
          <a:lstStyle/>
          <a:p>
            <a:r>
              <a:rPr lang="en-US" dirty="0"/>
              <a:t>Click to edit Master title style</a:t>
            </a:r>
          </a:p>
        </p:txBody>
      </p:sp>
      <p:sp>
        <p:nvSpPr>
          <p:cNvPr id="7" name="Rectangle 6"/>
          <p:cNvSpPr/>
          <p:nvPr userDrawn="1"/>
        </p:nvSpPr>
        <p:spPr>
          <a:xfrm>
            <a:off x="0" y="0"/>
            <a:ext cx="9144000"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8" name="Straight Connector 7"/>
          <p:cNvCxnSpPr/>
          <p:nvPr userDrawn="1"/>
        </p:nvCxnSpPr>
        <p:spPr>
          <a:xfrm>
            <a:off x="0" y="6324600"/>
            <a:ext cx="9144000"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6457950" y="6356350"/>
            <a:ext cx="2381250" cy="365125"/>
          </a:xfrm>
          <a:prstGeom prst="rect">
            <a:avLst/>
          </a:prstGeom>
        </p:spPr>
        <p:txBody>
          <a:bodyPr vert="horz" lIns="91440" tIns="45720" rIns="91440" bIns="45720" rtlCol="0" anchor="ctr"/>
          <a:lstStyle>
            <a:lvl1pPr algn="r">
              <a:defRPr sz="1200" b="0" i="0">
                <a:solidFill>
                  <a:schemeClr val="tx1">
                    <a:tint val="75000"/>
                  </a:schemeClr>
                </a:solidFill>
                <a:latin typeface="Times New Roman" charset="0"/>
                <a:ea typeface="Times New Roman" charset="0"/>
                <a:cs typeface="Times New Roman" charset="0"/>
              </a:defRPr>
            </a:lvl1pPr>
          </a:lstStyle>
          <a:p>
            <a:fld id="{67B19427-F580-D146-B60E-4CADEE75497F}" type="slidenum">
              <a:rPr lang="en-US" smtClean="0"/>
              <a:pPr/>
              <a:t>‹#›</a:t>
            </a:fld>
            <a:endParaRPr lang="en-US" dirty="0"/>
          </a:p>
        </p:txBody>
      </p:sp>
      <p:sp>
        <p:nvSpPr>
          <p:cNvPr id="10"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b="0" i="0">
                <a:solidFill>
                  <a:schemeClr val="tx1">
                    <a:tint val="75000"/>
                  </a:schemeClr>
                </a:solidFill>
                <a:latin typeface="Times New Roman" charset="0"/>
                <a:ea typeface="Times New Roman" charset="0"/>
                <a:cs typeface="Times New Roman" charset="0"/>
              </a:defRPr>
            </a:lvl1pPr>
          </a:lstStyle>
          <a:p>
            <a:endParaRPr lang="en-US" dirty="0"/>
          </a:p>
        </p:txBody>
      </p:sp>
    </p:spTree>
    <p:extLst>
      <p:ext uri="{BB962C8B-B14F-4D97-AF65-F5344CB8AC3E}">
        <p14:creationId xmlns:p14="http://schemas.microsoft.com/office/powerpoint/2010/main" val="332194706"/>
      </p:ext>
    </p:extLst>
  </p:cSld>
  <p:clrMap bg1="lt1" tx1="dk1" bg2="lt2" tx2="dk2" accent1="accent1" accent2="accent2" accent3="accent3" accent4="accent4" accent5="accent5" accent6="accent6" hlink="hlink" folHlink="folHlink"/>
  <p:sldLayoutIdLst>
    <p:sldLayoutId id="2147483966" r:id="rId1"/>
    <p:sldLayoutId id="2147483967" r:id="rId2"/>
    <p:sldLayoutId id="2147483994" r:id="rId3"/>
  </p:sldLayoutIdLst>
  <p:hf hdr="0" ftr="0" dt="0"/>
  <p:txStyles>
    <p:titleStyle>
      <a:lvl1pPr algn="l" defTabSz="914400" rtl="0" eaLnBrk="1" latinLnBrk="0" hangingPunct="1">
        <a:lnSpc>
          <a:spcPct val="90000"/>
        </a:lnSpc>
        <a:spcBef>
          <a:spcPct val="0"/>
        </a:spcBef>
        <a:buNone/>
        <a:defRPr sz="4000" b="1" i="0" kern="1200">
          <a:solidFill>
            <a:schemeClr val="accent1"/>
          </a:solidFill>
          <a:latin typeface="Times New Roman" charset="0"/>
          <a:ea typeface="Times New Roman" charset="0"/>
          <a:cs typeface="Times New Roman" charset="0"/>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4800" y="762002"/>
            <a:ext cx="8534400" cy="838198"/>
          </a:xfrm>
          <a:prstGeom prst="rect">
            <a:avLst/>
          </a:prstGeom>
        </p:spPr>
        <p:txBody>
          <a:bodyPr vert="horz" lIns="91440" tIns="45720" rIns="91440" bIns="45720" rtlCol="0" anchor="t">
            <a:normAutofit/>
          </a:bodyPr>
          <a:lstStyle/>
          <a:p>
            <a:r>
              <a:rPr lang="en-US" dirty="0"/>
              <a:t>Click to edit Master title style</a:t>
            </a:r>
          </a:p>
        </p:txBody>
      </p:sp>
      <p:sp>
        <p:nvSpPr>
          <p:cNvPr id="7" name="Rectangle 6"/>
          <p:cNvSpPr/>
          <p:nvPr userDrawn="1"/>
        </p:nvSpPr>
        <p:spPr>
          <a:xfrm>
            <a:off x="0" y="0"/>
            <a:ext cx="9144000"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8" name="Straight Connector 7"/>
          <p:cNvCxnSpPr/>
          <p:nvPr userDrawn="1"/>
        </p:nvCxnSpPr>
        <p:spPr>
          <a:xfrm>
            <a:off x="0" y="6324600"/>
            <a:ext cx="9144000"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6457950" y="6356350"/>
            <a:ext cx="2381250" cy="365125"/>
          </a:xfrm>
          <a:prstGeom prst="rect">
            <a:avLst/>
          </a:prstGeom>
        </p:spPr>
        <p:txBody>
          <a:bodyPr vert="horz" lIns="91440" tIns="45720" rIns="91440" bIns="45720" rtlCol="0" anchor="ctr"/>
          <a:lstStyle>
            <a:lvl1pPr algn="r">
              <a:defRPr sz="1200" b="0" i="0">
                <a:solidFill>
                  <a:schemeClr val="tx1">
                    <a:tint val="75000"/>
                  </a:schemeClr>
                </a:solidFill>
                <a:latin typeface="Times New Roman" charset="0"/>
                <a:ea typeface="Times New Roman" charset="0"/>
                <a:cs typeface="Times New Roman" charset="0"/>
              </a:defRPr>
            </a:lvl1pPr>
          </a:lstStyle>
          <a:p>
            <a:fld id="{67B19427-F580-D146-B60E-4CADEE75497F}" type="slidenum">
              <a:rPr lang="en-US" smtClean="0"/>
              <a:pPr/>
              <a:t>‹#›</a:t>
            </a:fld>
            <a:endParaRPr lang="en-US" dirty="0"/>
          </a:p>
        </p:txBody>
      </p:sp>
      <p:sp>
        <p:nvSpPr>
          <p:cNvPr id="10"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b="0" i="0">
                <a:solidFill>
                  <a:schemeClr val="tx1">
                    <a:tint val="75000"/>
                  </a:schemeClr>
                </a:solidFill>
                <a:latin typeface="Times New Roman" charset="0"/>
                <a:ea typeface="Times New Roman" charset="0"/>
                <a:cs typeface="Times New Roman" charset="0"/>
              </a:defRPr>
            </a:lvl1pPr>
          </a:lstStyle>
          <a:p>
            <a:endParaRPr lang="en-US" dirty="0"/>
          </a:p>
        </p:txBody>
      </p:sp>
    </p:spTree>
    <p:extLst>
      <p:ext uri="{BB962C8B-B14F-4D97-AF65-F5344CB8AC3E}">
        <p14:creationId xmlns:p14="http://schemas.microsoft.com/office/powerpoint/2010/main" val="1616953850"/>
      </p:ext>
    </p:extLst>
  </p:cSld>
  <p:clrMap bg1="lt1" tx1="dk1" bg2="lt2" tx2="dk2" accent1="accent1" accent2="accent2" accent3="accent3" accent4="accent4" accent5="accent5" accent6="accent6" hlink="hlink" folHlink="folHlink"/>
  <p:sldLayoutIdLst>
    <p:sldLayoutId id="2147483969" r:id="rId1"/>
    <p:sldLayoutId id="2147484001" r:id="rId2"/>
    <p:sldLayoutId id="2147483970" r:id="rId3"/>
    <p:sldLayoutId id="2147484003" r:id="rId4"/>
  </p:sldLayoutIdLst>
  <p:hf hdr="0" ftr="0" dt="0"/>
  <p:txStyles>
    <p:titleStyle>
      <a:lvl1pPr algn="l" defTabSz="914400" rtl="0" eaLnBrk="1" latinLnBrk="0" hangingPunct="1">
        <a:lnSpc>
          <a:spcPct val="90000"/>
        </a:lnSpc>
        <a:spcBef>
          <a:spcPct val="0"/>
        </a:spcBef>
        <a:buNone/>
        <a:defRPr sz="4000" b="1" i="0" kern="1200">
          <a:solidFill>
            <a:schemeClr val="accent1"/>
          </a:solidFill>
          <a:latin typeface="Times New Roman" charset="0"/>
          <a:ea typeface="Times New Roman" charset="0"/>
          <a:cs typeface="Times New Roman" charset="0"/>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4800" y="762001"/>
            <a:ext cx="8534400" cy="838198"/>
          </a:xfrm>
          <a:prstGeom prst="rect">
            <a:avLst/>
          </a:prstGeom>
        </p:spPr>
        <p:txBody>
          <a:bodyPr vert="horz" lIns="91440" tIns="45720" rIns="91440" bIns="45720" rtlCol="0" anchor="t">
            <a:normAutofit/>
          </a:bodyPr>
          <a:lstStyle/>
          <a:p>
            <a:r>
              <a:rPr lang="en-US" dirty="0"/>
              <a:t>Click to edit Master title style</a:t>
            </a:r>
          </a:p>
        </p:txBody>
      </p:sp>
      <p:sp>
        <p:nvSpPr>
          <p:cNvPr id="7" name="Rectangle 6"/>
          <p:cNvSpPr/>
          <p:nvPr userDrawn="1"/>
        </p:nvSpPr>
        <p:spPr>
          <a:xfrm>
            <a:off x="0" y="0"/>
            <a:ext cx="9144000"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8" name="Straight Connector 7"/>
          <p:cNvCxnSpPr/>
          <p:nvPr userDrawn="1"/>
        </p:nvCxnSpPr>
        <p:spPr>
          <a:xfrm>
            <a:off x="0" y="6324600"/>
            <a:ext cx="9144000"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6457950" y="6356350"/>
            <a:ext cx="2381250" cy="365125"/>
          </a:xfrm>
          <a:prstGeom prst="rect">
            <a:avLst/>
          </a:prstGeom>
        </p:spPr>
        <p:txBody>
          <a:bodyPr vert="horz" lIns="91440" tIns="45720" rIns="91440" bIns="45720" rtlCol="0" anchor="ctr"/>
          <a:lstStyle>
            <a:lvl1pPr algn="r">
              <a:defRPr sz="1200" b="0" i="0">
                <a:solidFill>
                  <a:schemeClr val="tx1">
                    <a:tint val="75000"/>
                  </a:schemeClr>
                </a:solidFill>
                <a:latin typeface="Times New Roman" charset="0"/>
                <a:ea typeface="Times New Roman" charset="0"/>
                <a:cs typeface="Times New Roman" charset="0"/>
              </a:defRPr>
            </a:lvl1pPr>
          </a:lstStyle>
          <a:p>
            <a:fld id="{67B19427-F580-D146-B60E-4CADEE75497F}" type="slidenum">
              <a:rPr lang="en-US" smtClean="0"/>
              <a:pPr/>
              <a:t>‹#›</a:t>
            </a:fld>
            <a:endParaRPr lang="en-US" dirty="0"/>
          </a:p>
        </p:txBody>
      </p:sp>
      <p:sp>
        <p:nvSpPr>
          <p:cNvPr id="10"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b="0" i="0">
                <a:solidFill>
                  <a:schemeClr val="tx1">
                    <a:tint val="75000"/>
                  </a:schemeClr>
                </a:solidFill>
                <a:latin typeface="Times New Roman" charset="0"/>
                <a:ea typeface="Times New Roman" charset="0"/>
                <a:cs typeface="Times New Roman" charset="0"/>
              </a:defRPr>
            </a:lvl1pPr>
          </a:lstStyle>
          <a:p>
            <a:endParaRPr lang="en-US" dirty="0"/>
          </a:p>
        </p:txBody>
      </p:sp>
    </p:spTree>
    <p:extLst>
      <p:ext uri="{BB962C8B-B14F-4D97-AF65-F5344CB8AC3E}">
        <p14:creationId xmlns:p14="http://schemas.microsoft.com/office/powerpoint/2010/main" val="302625734"/>
      </p:ext>
    </p:extLst>
  </p:cSld>
  <p:clrMap bg1="lt1" tx1="dk1" bg2="lt2" tx2="dk2" accent1="accent1" accent2="accent2" accent3="accent3" accent4="accent4" accent5="accent5" accent6="accent6" hlink="hlink" folHlink="folHlink"/>
  <p:sldLayoutIdLst>
    <p:sldLayoutId id="2147483972" r:id="rId1"/>
    <p:sldLayoutId id="2147483973" r:id="rId2"/>
    <p:sldLayoutId id="2147483991" r:id="rId3"/>
    <p:sldLayoutId id="2147484004" r:id="rId4"/>
    <p:sldLayoutId id="2147484005" r:id="rId5"/>
    <p:sldLayoutId id="2147483997" r:id="rId6"/>
    <p:sldLayoutId id="2147483974" r:id="rId7"/>
    <p:sldLayoutId id="2147483975" r:id="rId8"/>
    <p:sldLayoutId id="2147484000" r:id="rId9"/>
  </p:sldLayoutIdLst>
  <p:hf hdr="0" ftr="0" dt="0"/>
  <p:txStyles>
    <p:titleStyle>
      <a:lvl1pPr algn="l" defTabSz="914400" rtl="0" eaLnBrk="1" latinLnBrk="0" hangingPunct="1">
        <a:lnSpc>
          <a:spcPct val="90000"/>
        </a:lnSpc>
        <a:spcBef>
          <a:spcPct val="0"/>
        </a:spcBef>
        <a:buNone/>
        <a:defRPr sz="4000" b="1" i="0" kern="1200">
          <a:solidFill>
            <a:schemeClr val="accent1"/>
          </a:solidFill>
          <a:latin typeface="Times New Roman" charset="0"/>
          <a:ea typeface="Times New Roman" charset="0"/>
          <a:cs typeface="Times New Roman" charset="0"/>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latin typeface="Times New Roman" charset="0"/>
                <a:ea typeface="Times New Roman" charset="0"/>
                <a:cs typeface="Times New Roman" charset="0"/>
              </a:defRPr>
            </a:lvl1pPr>
          </a:lstStyle>
          <a:p>
            <a:endParaRPr lang="en-US" dirty="0"/>
          </a:p>
        </p:txBody>
      </p:sp>
      <p:sp>
        <p:nvSpPr>
          <p:cNvPr id="6" name="Slide Number Placeholder 5"/>
          <p:cNvSpPr>
            <a:spLocks noGrp="1"/>
          </p:cNvSpPr>
          <p:nvPr>
            <p:ph type="sldNum" sz="quarter" idx="4"/>
          </p:nvPr>
        </p:nvSpPr>
        <p:spPr>
          <a:xfrm>
            <a:off x="6457950" y="6356350"/>
            <a:ext cx="2457450" cy="365125"/>
          </a:xfrm>
          <a:prstGeom prst="rect">
            <a:avLst/>
          </a:prstGeom>
        </p:spPr>
        <p:txBody>
          <a:bodyPr vert="horz" lIns="91440" tIns="45720" rIns="91440" bIns="45720" rtlCol="0" anchor="ctr"/>
          <a:lstStyle>
            <a:lvl1pPr algn="r">
              <a:defRPr sz="1200">
                <a:solidFill>
                  <a:schemeClr val="tx1">
                    <a:tint val="75000"/>
                  </a:schemeClr>
                </a:solidFill>
                <a:latin typeface="Times New Roman" charset="0"/>
                <a:ea typeface="Times New Roman" charset="0"/>
                <a:cs typeface="Times New Roman" charset="0"/>
              </a:defRPr>
            </a:lvl1pPr>
          </a:lstStyle>
          <a:p>
            <a:fld id="{43DD970A-8A59-5645-997B-8F1EF841716D}" type="slidenum">
              <a:rPr lang="en-US" smtClean="0"/>
              <a:pPr/>
              <a:t>‹#›</a:t>
            </a:fld>
            <a:endParaRPr lang="en-US" dirty="0"/>
          </a:p>
        </p:txBody>
      </p:sp>
      <p:sp>
        <p:nvSpPr>
          <p:cNvPr id="7" name="Rectangle 6"/>
          <p:cNvSpPr/>
          <p:nvPr userDrawn="1"/>
        </p:nvSpPr>
        <p:spPr>
          <a:xfrm>
            <a:off x="0" y="0"/>
            <a:ext cx="9144000"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8" name="Straight Connector 7"/>
          <p:cNvCxnSpPr/>
          <p:nvPr userDrawn="1"/>
        </p:nvCxnSpPr>
        <p:spPr>
          <a:xfrm>
            <a:off x="0" y="6324600"/>
            <a:ext cx="9144000" cy="0"/>
          </a:xfrm>
          <a:prstGeom prst="line">
            <a:avLst/>
          </a:prstGeom>
          <a:ln w="127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49740712"/>
      </p:ext>
    </p:extLst>
  </p:cSld>
  <p:clrMap bg1="lt1" tx1="dk1" bg2="lt2" tx2="dk2" accent1="accent1" accent2="accent2" accent3="accent3" accent4="accent4" accent5="accent5" accent6="accent6" hlink="hlink" folHlink="folHlink"/>
  <p:sldLayoutIdLst>
    <p:sldLayoutId id="2147483988" r:id="rId1"/>
    <p:sldLayoutId id="2147483978" r:id="rId2"/>
  </p:sldLayoutIdLst>
  <p:hf hdr="0" ftr="0" dt="0"/>
  <p:txStyles>
    <p:titleStyle>
      <a:lvl1pPr algn="l" defTabSz="914400" rtl="0" eaLnBrk="1" latinLnBrk="0" hangingPunct="1">
        <a:lnSpc>
          <a:spcPct val="90000"/>
        </a:lnSpc>
        <a:spcBef>
          <a:spcPct val="0"/>
        </a:spcBef>
        <a:buNone/>
        <a:defRPr sz="1600" b="0" i="0" kern="1200">
          <a:solidFill>
            <a:schemeClr val="tx1"/>
          </a:solidFill>
          <a:latin typeface="STIX" charset="0"/>
          <a:ea typeface="STIX" charset="0"/>
          <a:cs typeface="STIX" charset="0"/>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5.xml"/><Relationship Id="rId1" Type="http://schemas.openxmlformats.org/officeDocument/2006/relationships/vmlDrawing" Target="../drawings/vmlDrawing3.vml"/><Relationship Id="rId4" Type="http://schemas.openxmlformats.org/officeDocument/2006/relationships/image" Target="../media/image9.wmf"/></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5.xml"/><Relationship Id="rId1" Type="http://schemas.openxmlformats.org/officeDocument/2006/relationships/vmlDrawing" Target="../drawings/vmlDrawing4.vml"/><Relationship Id="rId4" Type="http://schemas.openxmlformats.org/officeDocument/2006/relationships/image" Target="../media/image10.wmf"/></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5.xml"/><Relationship Id="rId5" Type="http://schemas.openxmlformats.org/officeDocument/2006/relationships/image" Target="../media/image14.png"/><Relationship Id="rId4" Type="http://schemas.openxmlformats.org/officeDocument/2006/relationships/image" Target="../media/image13.png"/></Relationships>
</file>

<file path=ppt/slides/_rels/slide13.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slideLayout" Target="../slideLayouts/slideLayout25.xml"/><Relationship Id="rId1" Type="http://schemas.openxmlformats.org/officeDocument/2006/relationships/vmlDrawing" Target="../drawings/vmlDrawing5.vml"/><Relationship Id="rId6" Type="http://schemas.openxmlformats.org/officeDocument/2006/relationships/image" Target="../media/image17.png"/><Relationship Id="rId5" Type="http://schemas.openxmlformats.org/officeDocument/2006/relationships/image" Target="../media/image15.wmf"/><Relationship Id="rId4" Type="http://schemas.openxmlformats.org/officeDocument/2006/relationships/oleObject" Target="../embeddings/oleObject8.bin"/></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26.xml"/><Relationship Id="rId1" Type="http://schemas.openxmlformats.org/officeDocument/2006/relationships/vmlDrawing" Target="../drawings/vmlDrawing6.vml"/><Relationship Id="rId6" Type="http://schemas.openxmlformats.org/officeDocument/2006/relationships/image" Target="../media/image19.wmf"/><Relationship Id="rId5" Type="http://schemas.openxmlformats.org/officeDocument/2006/relationships/oleObject" Target="../embeddings/oleObject10.bin"/><Relationship Id="rId4" Type="http://schemas.openxmlformats.org/officeDocument/2006/relationships/image" Target="../media/image18.wmf"/></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11.bin"/><Relationship Id="rId7" Type="http://schemas.openxmlformats.org/officeDocument/2006/relationships/image" Target="../media/image22.png"/><Relationship Id="rId2" Type="http://schemas.openxmlformats.org/officeDocument/2006/relationships/slideLayout" Target="../slideLayouts/slideLayout25.xml"/><Relationship Id="rId1" Type="http://schemas.openxmlformats.org/officeDocument/2006/relationships/vmlDrawing" Target="../drawings/vmlDrawing7.vml"/><Relationship Id="rId6" Type="http://schemas.openxmlformats.org/officeDocument/2006/relationships/image" Target="../media/image21.wmf"/><Relationship Id="rId5" Type="http://schemas.openxmlformats.org/officeDocument/2006/relationships/oleObject" Target="../embeddings/oleObject12.bin"/><Relationship Id="rId4" Type="http://schemas.openxmlformats.org/officeDocument/2006/relationships/image" Target="../media/image20.wmf"/></Relationships>
</file>

<file path=ppt/slides/_rels/slide16.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11.png"/><Relationship Id="rId1" Type="http://schemas.openxmlformats.org/officeDocument/2006/relationships/slideLayout" Target="../slideLayouts/slideLayout24.xml"/><Relationship Id="rId5" Type="http://schemas.openxmlformats.org/officeDocument/2006/relationships/image" Target="../media/image25.png"/><Relationship Id="rId4" Type="http://schemas.openxmlformats.org/officeDocument/2006/relationships/image" Target="../media/image24.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7.xml"/><Relationship Id="rId1" Type="http://schemas.openxmlformats.org/officeDocument/2006/relationships/vmlDrawing" Target="../drawings/vmlDrawing1.vml"/><Relationship Id="rId6" Type="http://schemas.openxmlformats.org/officeDocument/2006/relationships/image" Target="../media/image2.wmf"/><Relationship Id="rId5" Type="http://schemas.openxmlformats.org/officeDocument/2006/relationships/oleObject" Target="../embeddings/oleObject2.bin"/><Relationship Id="rId4" Type="http://schemas.openxmlformats.org/officeDocument/2006/relationships/image" Target="../media/image1.w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9.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9.xml"/></Relationships>
</file>

<file path=ppt/slides/_rels/slide8.xml.rels><?xml version="1.0" encoding="UTF-8" standalone="yes"?>
<Relationships xmlns="http://schemas.openxmlformats.org/package/2006/relationships"><Relationship Id="rId8" Type="http://schemas.openxmlformats.org/officeDocument/2006/relationships/image" Target="../media/image8.wmf"/><Relationship Id="rId3" Type="http://schemas.openxmlformats.org/officeDocument/2006/relationships/oleObject" Target="../embeddings/oleObject3.bin"/><Relationship Id="rId7" Type="http://schemas.openxmlformats.org/officeDocument/2006/relationships/oleObject" Target="../embeddings/oleObject5.bin"/><Relationship Id="rId2" Type="http://schemas.openxmlformats.org/officeDocument/2006/relationships/slideLayout" Target="../slideLayouts/slideLayout28.xml"/><Relationship Id="rId1" Type="http://schemas.openxmlformats.org/officeDocument/2006/relationships/vmlDrawing" Target="../drawings/vmlDrawing2.vml"/><Relationship Id="rId6" Type="http://schemas.openxmlformats.org/officeDocument/2006/relationships/image" Target="../media/image7.wmf"/><Relationship Id="rId5" Type="http://schemas.openxmlformats.org/officeDocument/2006/relationships/oleObject" Target="../embeddings/oleObject4.bin"/><Relationship Id="rId4" Type="http://schemas.openxmlformats.org/officeDocument/2006/relationships/image" Target="../media/image6.w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BD7B39C-BF00-4F13-B06E-082B0BDAE183}"/>
              </a:ext>
            </a:extLst>
          </p:cNvPr>
          <p:cNvSpPr>
            <a:spLocks noGrp="1"/>
          </p:cNvSpPr>
          <p:nvPr>
            <p:ph sz="quarter" idx="19"/>
          </p:nvPr>
        </p:nvSpPr>
        <p:spPr>
          <a:xfrm>
            <a:off x="152400" y="152400"/>
            <a:ext cx="8839200" cy="533400"/>
          </a:xfrm>
        </p:spPr>
        <p:txBody>
          <a:bodyPr/>
          <a:lstStyle/>
          <a:p>
            <a:r>
              <a:rPr lang="en-US" dirty="0"/>
              <a:t>Statistics Session 22-23</a:t>
            </a:r>
          </a:p>
        </p:txBody>
      </p:sp>
      <p:sp>
        <p:nvSpPr>
          <p:cNvPr id="3" name="Content Placeholder 2">
            <a:extLst>
              <a:ext uri="{FF2B5EF4-FFF2-40B4-BE49-F238E27FC236}">
                <a16:creationId xmlns:a16="http://schemas.microsoft.com/office/drawing/2014/main" id="{AED7E4D3-8A97-4719-BC9B-B3AFE3509321}"/>
              </a:ext>
            </a:extLst>
          </p:cNvPr>
          <p:cNvSpPr>
            <a:spLocks noGrp="1"/>
          </p:cNvSpPr>
          <p:nvPr>
            <p:ph sz="quarter" idx="20"/>
          </p:nvPr>
        </p:nvSpPr>
        <p:spPr>
          <a:xfrm>
            <a:off x="335423" y="685800"/>
            <a:ext cx="8839200" cy="2286000"/>
          </a:xfrm>
        </p:spPr>
        <p:txBody>
          <a:bodyPr/>
          <a:lstStyle/>
          <a:p>
            <a:r>
              <a:rPr lang="en-GB" sz="3200" b="1" dirty="0"/>
              <a:t>Hypothesis Tests:</a:t>
            </a:r>
          </a:p>
          <a:p>
            <a:r>
              <a:rPr lang="en-GB" sz="3200" b="1" dirty="0"/>
              <a:t> Introduction</a:t>
            </a:r>
          </a:p>
          <a:p>
            <a:r>
              <a:rPr lang="en-GB" sz="3200" b="1" dirty="0"/>
              <a:t>and</a:t>
            </a:r>
          </a:p>
          <a:p>
            <a:r>
              <a:rPr lang="en-GB" sz="3200" b="1" dirty="0"/>
              <a:t>About the Mean, Known Standard Deviation</a:t>
            </a:r>
            <a:endParaRPr lang="en-US" sz="3200" dirty="0"/>
          </a:p>
        </p:txBody>
      </p:sp>
      <p:sp>
        <p:nvSpPr>
          <p:cNvPr id="11" name="Content Placeholder 5">
            <a:extLst>
              <a:ext uri="{FF2B5EF4-FFF2-40B4-BE49-F238E27FC236}">
                <a16:creationId xmlns:a16="http://schemas.microsoft.com/office/drawing/2014/main" id="{A5E8E772-A5C1-CC4B-8415-2CFD3BA5F8BA}"/>
              </a:ext>
            </a:extLst>
          </p:cNvPr>
          <p:cNvSpPr txBox="1">
            <a:spLocks/>
          </p:cNvSpPr>
          <p:nvPr/>
        </p:nvSpPr>
        <p:spPr>
          <a:xfrm>
            <a:off x="152400" y="3730447"/>
            <a:ext cx="8839200" cy="533400"/>
          </a:xfrm>
          <a:prstGeom prst="rect">
            <a:avLst/>
          </a:prstGeom>
        </p:spPr>
        <p:txBody>
          <a:bodyPr/>
          <a:lstStyle>
            <a:lvl1pPr marL="0" indent="0" algn="ctr" defTabSz="914400" rtl="0" eaLnBrk="1" latinLnBrk="0" hangingPunct="1">
              <a:lnSpc>
                <a:spcPct val="90000"/>
              </a:lnSpc>
              <a:spcBef>
                <a:spcPts val="1000"/>
              </a:spcBef>
              <a:buFont typeface="Arial"/>
              <a:buNone/>
              <a:defRPr sz="2800" b="0" i="0" kern="1200" baseline="0">
                <a:solidFill>
                  <a:schemeClr val="accent2"/>
                </a:solidFill>
                <a:latin typeface="STIX" charset="0"/>
                <a:ea typeface="STIX" charset="0"/>
                <a:cs typeface="STIX" charset="0"/>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r>
              <a:rPr lang="en-US" dirty="0">
                <a:latin typeface="Times New Roman" panose="02020603050405020304" pitchFamily="18" charset="0"/>
              </a:rPr>
              <a:t>Ezra Halleck, City Tech (CUNY), Fall 2021</a:t>
            </a:r>
          </a:p>
        </p:txBody>
      </p:sp>
    </p:spTree>
    <p:extLst>
      <p:ext uri="{BB962C8B-B14F-4D97-AF65-F5344CB8AC3E}">
        <p14:creationId xmlns:p14="http://schemas.microsoft.com/office/powerpoint/2010/main" val="12872058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0446" y="481125"/>
            <a:ext cx="8534400" cy="838199"/>
          </a:xfrm>
        </p:spPr>
        <p:txBody>
          <a:bodyPr/>
          <a:lstStyle/>
          <a:p>
            <a:r>
              <a:rPr lang="en-US" dirty="0"/>
              <a:t>Learning a new job</a:t>
            </a:r>
            <a:endParaRPr lang="en-IN" dirty="0"/>
          </a:p>
        </p:txBody>
      </p:sp>
      <p:sp>
        <p:nvSpPr>
          <p:cNvPr id="3" name="Content Placeholder 2"/>
          <p:cNvSpPr>
            <a:spLocks noGrp="1"/>
          </p:cNvSpPr>
          <p:nvPr>
            <p:ph sz="quarter" idx="16"/>
          </p:nvPr>
        </p:nvSpPr>
        <p:spPr>
          <a:xfrm>
            <a:off x="300446" y="1267564"/>
            <a:ext cx="8534400" cy="4010247"/>
          </a:xfrm>
        </p:spPr>
        <p:txBody>
          <a:bodyPr/>
          <a:lstStyle/>
          <a:p>
            <a:r>
              <a:rPr lang="en-US" sz="2400" dirty="0"/>
              <a:t>At Canon Food Corporation, it </a:t>
            </a:r>
            <a:r>
              <a:rPr lang="en-US" sz="2400" dirty="0">
                <a:highlight>
                  <a:srgbClr val="FFFF00"/>
                </a:highlight>
              </a:rPr>
              <a:t>used to </a:t>
            </a:r>
            <a:r>
              <a:rPr lang="en-US" sz="2400" dirty="0"/>
              <a:t>take an average of </a:t>
            </a:r>
            <a:r>
              <a:rPr lang="en-US" sz="2400" dirty="0">
                <a:highlight>
                  <a:srgbClr val="FFFF00"/>
                </a:highlight>
              </a:rPr>
              <a:t>90</a:t>
            </a:r>
            <a:r>
              <a:rPr lang="en-US" sz="2400" dirty="0"/>
              <a:t> minutes for new workers to learn a food processing job. Recently the company installed a new food processing machine. The supervisor at the company wants to find if the mean time taken by new workers to learn the food processing procedure on this new machine is different from 90 minutes. A sample of </a:t>
            </a:r>
            <a:r>
              <a:rPr lang="en-US" sz="2400" dirty="0">
                <a:highlight>
                  <a:srgbClr val="FFFF00"/>
                </a:highlight>
              </a:rPr>
              <a:t>20 </a:t>
            </a:r>
            <a:r>
              <a:rPr lang="en-US" sz="2400" dirty="0"/>
              <a:t>workers showed that it took, on average, </a:t>
            </a:r>
            <a:r>
              <a:rPr lang="en-US" sz="2400" dirty="0">
                <a:highlight>
                  <a:srgbClr val="FFFF00"/>
                </a:highlight>
              </a:rPr>
              <a:t>85</a:t>
            </a:r>
            <a:r>
              <a:rPr lang="en-US" sz="2400" dirty="0"/>
              <a:t> minutes for them to learn the food processing procedure on the new machine. It is known that the learning times for all new workers are </a:t>
            </a:r>
            <a:r>
              <a:rPr lang="en-US" sz="2400" dirty="0">
                <a:highlight>
                  <a:srgbClr val="FFFF00"/>
                </a:highlight>
              </a:rPr>
              <a:t>normally distributed </a:t>
            </a:r>
            <a:r>
              <a:rPr lang="en-US" sz="2400" dirty="0"/>
              <a:t>with a population standard deviation of </a:t>
            </a:r>
            <a:r>
              <a:rPr lang="en-US" sz="2400" dirty="0">
                <a:highlight>
                  <a:srgbClr val="FFFF00"/>
                </a:highlight>
              </a:rPr>
              <a:t>7</a:t>
            </a:r>
            <a:r>
              <a:rPr lang="en-US" sz="2400" dirty="0"/>
              <a:t> minutes. Find the </a:t>
            </a:r>
            <a:r>
              <a:rPr lang="en-US" sz="2400" i="1" dirty="0"/>
              <a:t>p</a:t>
            </a:r>
            <a:r>
              <a:rPr lang="en-US" sz="2400" dirty="0"/>
              <a:t>–value for the test that the mean learning time for the food processing procedure on the new machine is </a:t>
            </a:r>
            <a:r>
              <a:rPr lang="en-US" sz="2400" dirty="0">
                <a:highlight>
                  <a:srgbClr val="FFFF00"/>
                </a:highlight>
              </a:rPr>
              <a:t>different</a:t>
            </a:r>
            <a:r>
              <a:rPr lang="en-US" sz="2400" dirty="0"/>
              <a:t> from 90 minutes. What will your</a:t>
            </a:r>
            <a:endParaRPr lang="el-GR" sz="2400" dirty="0"/>
          </a:p>
        </p:txBody>
      </p:sp>
      <p:sp>
        <p:nvSpPr>
          <p:cNvPr id="6" name="Content Placeholder 5"/>
          <p:cNvSpPr>
            <a:spLocks noGrp="1"/>
          </p:cNvSpPr>
          <p:nvPr>
            <p:ph sz="quarter" idx="17"/>
          </p:nvPr>
        </p:nvSpPr>
        <p:spPr>
          <a:xfrm>
            <a:off x="304800" y="5791200"/>
            <a:ext cx="2133600" cy="364834"/>
          </a:xfrm>
        </p:spPr>
        <p:txBody>
          <a:bodyPr/>
          <a:lstStyle/>
          <a:p>
            <a:r>
              <a:rPr lang="en-US" sz="2400" dirty="0">
                <a:latin typeface="Times New Roman" pitchFamily="18" charset="0"/>
              </a:rPr>
              <a:t>conclusion be if</a:t>
            </a:r>
          </a:p>
        </p:txBody>
      </p:sp>
      <p:graphicFrame>
        <p:nvGraphicFramePr>
          <p:cNvPr id="9" name="Content Placeholder 8" descr="alpha = .01?"/>
          <p:cNvGraphicFramePr>
            <a:graphicFrameLocks noGrp="1" noChangeAspect="1"/>
          </p:cNvGraphicFramePr>
          <p:nvPr>
            <p:ph sz="quarter" idx="18"/>
            <p:extLst>
              <p:ext uri="{D42A27DB-BD31-4B8C-83A1-F6EECF244321}">
                <p14:modId xmlns:p14="http://schemas.microsoft.com/office/powerpoint/2010/main" val="1838141826"/>
              </p:ext>
            </p:extLst>
          </p:nvPr>
        </p:nvGraphicFramePr>
        <p:xfrm>
          <a:off x="2477103" y="5834472"/>
          <a:ext cx="1175313" cy="315328"/>
        </p:xfrm>
        <a:graphic>
          <a:graphicData uri="http://schemas.openxmlformats.org/presentationml/2006/ole">
            <mc:AlternateContent xmlns:mc="http://schemas.openxmlformats.org/markup-compatibility/2006">
              <mc:Choice xmlns:v="urn:schemas-microsoft-com:vml" Requires="v">
                <p:oleObj spid="_x0000_s130413" name="Equation" r:id="rId3" imgW="1041120" imgH="279360" progId="Equation.DSMT4">
                  <p:embed/>
                </p:oleObj>
              </mc:Choice>
              <mc:Fallback>
                <p:oleObj name="Equation" r:id="rId3" imgW="1041120" imgH="279360" progId="Equation.DSMT4">
                  <p:embed/>
                  <p:pic>
                    <p:nvPicPr>
                      <p:cNvPr id="8" name="Object 7" descr="alpha = .0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77103" y="5834472"/>
                        <a:ext cx="1175313" cy="31532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 name="Slide Number Placeholder 3"/>
          <p:cNvSpPr>
            <a:spLocks noGrp="1"/>
          </p:cNvSpPr>
          <p:nvPr>
            <p:ph type="sldNum" sz="quarter" idx="10"/>
          </p:nvPr>
        </p:nvSpPr>
        <p:spPr/>
        <p:txBody>
          <a:bodyPr/>
          <a:lstStyle/>
          <a:p>
            <a:fld id="{67B19427-F580-D146-B60E-4CADEE75497F}" type="slidenum">
              <a:rPr lang="en-US" smtClean="0"/>
              <a:pPr/>
              <a:t>10</a:t>
            </a:fld>
            <a:endParaRPr lang="en-US" dirty="0"/>
          </a:p>
        </p:txBody>
      </p:sp>
    </p:spTree>
    <p:extLst>
      <p:ext uri="{BB962C8B-B14F-4D97-AF65-F5344CB8AC3E}">
        <p14:creationId xmlns:p14="http://schemas.microsoft.com/office/powerpoint/2010/main" val="10794977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Learning a new job: Solution </a:t>
            </a:r>
            <a:r>
              <a:rPr lang="en-US" sz="2000" b="0" baseline="0" dirty="0"/>
              <a:t>(1 of 2)</a:t>
            </a:r>
            <a:endParaRPr lang="en-IN" sz="2000" b="0" baseline="0" dirty="0"/>
          </a:p>
        </p:txBody>
      </p:sp>
      <p:sp>
        <p:nvSpPr>
          <p:cNvPr id="3" name="Content Placeholder 2"/>
          <p:cNvSpPr>
            <a:spLocks noGrp="1"/>
          </p:cNvSpPr>
          <p:nvPr>
            <p:ph sz="quarter" idx="16"/>
          </p:nvPr>
        </p:nvSpPr>
        <p:spPr>
          <a:xfrm>
            <a:off x="304800" y="1752600"/>
            <a:ext cx="1284767" cy="478466"/>
          </a:xfrm>
        </p:spPr>
        <p:txBody>
          <a:bodyPr/>
          <a:lstStyle/>
          <a:p>
            <a:pPr>
              <a:buSzPct val="90000"/>
            </a:pPr>
            <a:r>
              <a:rPr lang="en-GB" b="1" dirty="0">
                <a:latin typeface="Times New Roman" pitchFamily="18" charset="0"/>
              </a:rPr>
              <a:t>Step 1:</a:t>
            </a:r>
            <a:endParaRPr lang="en-US" dirty="0">
              <a:latin typeface="Times New Roman" pitchFamily="18" charset="0"/>
            </a:endParaRPr>
          </a:p>
        </p:txBody>
      </p:sp>
      <p:graphicFrame>
        <p:nvGraphicFramePr>
          <p:cNvPr id="9" name="Content Placeholder 8" descr="H sub 0: mu = 90, H sub 1: mu does not equal 90."/>
          <p:cNvGraphicFramePr>
            <a:graphicFrameLocks noGrp="1" noChangeAspect="1"/>
          </p:cNvGraphicFramePr>
          <p:nvPr>
            <p:ph sz="quarter" idx="18"/>
            <p:extLst>
              <p:ext uri="{D42A27DB-BD31-4B8C-83A1-F6EECF244321}">
                <p14:modId xmlns:p14="http://schemas.microsoft.com/office/powerpoint/2010/main" val="2958442156"/>
              </p:ext>
            </p:extLst>
          </p:nvPr>
        </p:nvGraphicFramePr>
        <p:xfrm>
          <a:off x="1608468" y="1799266"/>
          <a:ext cx="3530600" cy="431800"/>
        </p:xfrm>
        <a:graphic>
          <a:graphicData uri="http://schemas.openxmlformats.org/presentationml/2006/ole">
            <mc:AlternateContent xmlns:mc="http://schemas.openxmlformats.org/markup-compatibility/2006">
              <mc:Choice xmlns:v="urn:schemas-microsoft-com:vml" Requires="v">
                <p:oleObj spid="_x0000_s127339" name="Equation" r:id="rId3" imgW="3530520" imgH="431640" progId="Equation.DSMT4">
                  <p:embed/>
                </p:oleObj>
              </mc:Choice>
              <mc:Fallback>
                <p:oleObj name="Equation" r:id="rId3" imgW="3530520" imgH="431640" progId="Equation.DSMT4">
                  <p:embed/>
                  <p:pic>
                    <p:nvPicPr>
                      <p:cNvPr id="8" name="Object 7" descr="H sub 0: mu = 90, H sub 1: mu does not equal 9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08468" y="1799266"/>
                        <a:ext cx="3530600" cy="431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Content Placeholder 5"/>
          <p:cNvSpPr>
            <a:spLocks noGrp="1"/>
          </p:cNvSpPr>
          <p:nvPr>
            <p:ph sz="quarter" idx="17"/>
          </p:nvPr>
        </p:nvSpPr>
        <p:spPr>
          <a:xfrm>
            <a:off x="304800" y="2438400"/>
            <a:ext cx="8534400" cy="1676400"/>
          </a:xfrm>
        </p:spPr>
        <p:txBody>
          <a:bodyPr/>
          <a:lstStyle/>
          <a:p>
            <a:r>
              <a:rPr lang="en-GB" b="1" dirty="0">
                <a:latin typeface="Times New Roman" pitchFamily="18" charset="0"/>
              </a:rPr>
              <a:t>Step 2:</a:t>
            </a:r>
            <a:r>
              <a:rPr lang="en-GB" dirty="0">
                <a:latin typeface="Times New Roman" pitchFamily="18" charset="0"/>
              </a:rPr>
              <a:t> The population standard deviation σ</a:t>
            </a:r>
            <a:r>
              <a:rPr lang="en-GB" dirty="0">
                <a:latin typeface="Times New Roman" pitchFamily="18" charset="0"/>
                <a:sym typeface="Mathematica1" pitchFamily="2" charset="2"/>
              </a:rPr>
              <a:t> is known, the sample size is small </a:t>
            </a:r>
            <a:r>
              <a:rPr lang="en-US" dirty="0">
                <a:latin typeface="Times New Roman" pitchFamily="18" charset="0"/>
              </a:rPr>
              <a:t>(</a:t>
            </a:r>
            <a:r>
              <a:rPr lang="en-US" i="1" dirty="0">
                <a:latin typeface="Times New Roman" pitchFamily="18" charset="0"/>
              </a:rPr>
              <a:t>n</a:t>
            </a:r>
            <a:r>
              <a:rPr lang="en-US" dirty="0">
                <a:latin typeface="Times New Roman" pitchFamily="18" charset="0"/>
              </a:rPr>
              <a:t> &lt; 30), but the population distribution is normal. We will use the normal distribution to find the </a:t>
            </a:r>
            <a:r>
              <a:rPr lang="en-US" i="1" dirty="0">
                <a:latin typeface="Times New Roman" pitchFamily="18" charset="0"/>
              </a:rPr>
              <a:t>p</a:t>
            </a:r>
            <a:r>
              <a:rPr lang="en-US" dirty="0">
                <a:latin typeface="Times New Roman" pitchFamily="18" charset="0"/>
              </a:rPr>
              <a:t>–value and make the test.</a:t>
            </a:r>
          </a:p>
        </p:txBody>
      </p:sp>
      <p:sp>
        <p:nvSpPr>
          <p:cNvPr id="4" name="Slide Number Placeholder 3"/>
          <p:cNvSpPr>
            <a:spLocks noGrp="1"/>
          </p:cNvSpPr>
          <p:nvPr>
            <p:ph type="sldNum" sz="quarter" idx="10"/>
          </p:nvPr>
        </p:nvSpPr>
        <p:spPr/>
        <p:txBody>
          <a:bodyPr/>
          <a:lstStyle/>
          <a:p>
            <a:fld id="{67B19427-F580-D146-B60E-4CADEE75497F}" type="slidenum">
              <a:rPr lang="en-US" smtClean="0"/>
              <a:pPr/>
              <a:t>11</a:t>
            </a:fld>
            <a:endParaRPr lang="en-US" dirty="0"/>
          </a:p>
        </p:txBody>
      </p:sp>
    </p:spTree>
    <p:extLst>
      <p:ext uri="{BB962C8B-B14F-4D97-AF65-F5344CB8AC3E}">
        <p14:creationId xmlns:p14="http://schemas.microsoft.com/office/powerpoint/2010/main" val="20457376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Learning a new job: Solution </a:t>
            </a:r>
            <a:r>
              <a:rPr lang="en-US" sz="2000" b="0" baseline="0" dirty="0"/>
              <a:t>(1 of 2)</a:t>
            </a:r>
            <a:endParaRPr lang="en-IN" sz="2000" b="0" baseline="0" dirty="0"/>
          </a:p>
        </p:txBody>
      </p:sp>
      <p:sp>
        <p:nvSpPr>
          <p:cNvPr id="4" name="Slide Number Placeholder 3"/>
          <p:cNvSpPr>
            <a:spLocks noGrp="1"/>
          </p:cNvSpPr>
          <p:nvPr>
            <p:ph type="sldNum" sz="quarter" idx="10"/>
          </p:nvPr>
        </p:nvSpPr>
        <p:spPr/>
        <p:txBody>
          <a:bodyPr/>
          <a:lstStyle/>
          <a:p>
            <a:fld id="{67B19427-F580-D146-B60E-4CADEE75497F}" type="slidenum">
              <a:rPr lang="en-US" smtClean="0"/>
              <a:pPr/>
              <a:t>12</a:t>
            </a:fld>
            <a:endParaRPr lang="en-US" dirty="0"/>
          </a:p>
        </p:txBody>
      </p:sp>
      <p:pic>
        <p:nvPicPr>
          <p:cNvPr id="13" name="Picture 12">
            <a:extLst>
              <a:ext uri="{FF2B5EF4-FFF2-40B4-BE49-F238E27FC236}">
                <a16:creationId xmlns:a16="http://schemas.microsoft.com/office/drawing/2014/main" id="{32B51603-728D-4E44-BA8A-0F0CB7E45D4F}"/>
              </a:ext>
            </a:extLst>
          </p:cNvPr>
          <p:cNvPicPr>
            <a:picLocks noChangeAspect="1"/>
          </p:cNvPicPr>
          <p:nvPr/>
        </p:nvPicPr>
        <p:blipFill>
          <a:blip r:embed="rId2"/>
          <a:stretch>
            <a:fillRect/>
          </a:stretch>
        </p:blipFill>
        <p:spPr>
          <a:xfrm>
            <a:off x="457200" y="1600200"/>
            <a:ext cx="3028950" cy="2286000"/>
          </a:xfrm>
          <a:prstGeom prst="rect">
            <a:avLst/>
          </a:prstGeom>
        </p:spPr>
      </p:pic>
      <p:pic>
        <p:nvPicPr>
          <p:cNvPr id="14" name="Picture 13">
            <a:extLst>
              <a:ext uri="{FF2B5EF4-FFF2-40B4-BE49-F238E27FC236}">
                <a16:creationId xmlns:a16="http://schemas.microsoft.com/office/drawing/2014/main" id="{6A8311E8-0425-442E-9328-FB8C4C0ECCA6}"/>
              </a:ext>
            </a:extLst>
          </p:cNvPr>
          <p:cNvPicPr>
            <a:picLocks noChangeAspect="1"/>
          </p:cNvPicPr>
          <p:nvPr/>
        </p:nvPicPr>
        <p:blipFill>
          <a:blip r:embed="rId3"/>
          <a:stretch>
            <a:fillRect/>
          </a:stretch>
        </p:blipFill>
        <p:spPr>
          <a:xfrm>
            <a:off x="4548266" y="1628775"/>
            <a:ext cx="3028950" cy="2228850"/>
          </a:xfrm>
          <a:prstGeom prst="rect">
            <a:avLst/>
          </a:prstGeom>
        </p:spPr>
      </p:pic>
      <p:pic>
        <p:nvPicPr>
          <p:cNvPr id="15" name="Picture 14">
            <a:extLst>
              <a:ext uri="{FF2B5EF4-FFF2-40B4-BE49-F238E27FC236}">
                <a16:creationId xmlns:a16="http://schemas.microsoft.com/office/drawing/2014/main" id="{84E1E2BF-061F-4A5E-A43F-6B603FF85360}"/>
              </a:ext>
            </a:extLst>
          </p:cNvPr>
          <p:cNvPicPr>
            <a:picLocks noChangeAspect="1"/>
          </p:cNvPicPr>
          <p:nvPr/>
        </p:nvPicPr>
        <p:blipFill>
          <a:blip r:embed="rId4"/>
          <a:stretch>
            <a:fillRect/>
          </a:stretch>
        </p:blipFill>
        <p:spPr>
          <a:xfrm>
            <a:off x="485775" y="4117975"/>
            <a:ext cx="3000375" cy="2238375"/>
          </a:xfrm>
          <a:prstGeom prst="rect">
            <a:avLst/>
          </a:prstGeom>
        </p:spPr>
      </p:pic>
      <mc:AlternateContent xmlns:mc="http://schemas.openxmlformats.org/markup-compatibility/2006">
        <mc:Choice xmlns:a14="http://schemas.microsoft.com/office/drawing/2010/main" Requires="a14">
          <p:sp>
            <p:nvSpPr>
              <p:cNvPr id="16" name="Content Placeholder 6">
                <a:extLst>
                  <a:ext uri="{FF2B5EF4-FFF2-40B4-BE49-F238E27FC236}">
                    <a16:creationId xmlns:a16="http://schemas.microsoft.com/office/drawing/2014/main" id="{EC1021C8-A7D8-4866-83A1-9979F86184F1}"/>
                  </a:ext>
                </a:extLst>
              </p:cNvPr>
              <p:cNvSpPr txBox="1">
                <a:spLocks/>
              </p:cNvSpPr>
              <p:nvPr/>
            </p:nvSpPr>
            <p:spPr>
              <a:xfrm>
                <a:off x="4324350" y="4864190"/>
                <a:ext cx="4267200" cy="485594"/>
              </a:xfrm>
              <a:prstGeom prst="rect">
                <a:avLst/>
              </a:prstGeom>
            </p:spPr>
            <p:txBody>
              <a:bodyPr/>
              <a:lstStyle>
                <a:lvl1pPr marL="0" indent="0" algn="l" defTabSz="914400" rtl="0" eaLnBrk="1" latinLnBrk="0" hangingPunct="1">
                  <a:lnSpc>
                    <a:spcPct val="90000"/>
                  </a:lnSpc>
                  <a:spcBef>
                    <a:spcPts val="1000"/>
                  </a:spcBef>
                  <a:buFont typeface="Arial"/>
                  <a:buNone/>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r>
                  <a:rPr lang="en-GB" b="1" i="1" dirty="0">
                    <a:latin typeface="Times New Roman" pitchFamily="18" charset="0"/>
                  </a:rPr>
                  <a:t>p</a:t>
                </a:r>
                <a:r>
                  <a:rPr lang="en-GB" b="1" dirty="0">
                    <a:latin typeface="Times New Roman" pitchFamily="18" charset="0"/>
                  </a:rPr>
                  <a:t>-value</a:t>
                </a:r>
                <a:r>
                  <a:rPr lang="en-GB" dirty="0">
                    <a:latin typeface="Times New Roman" pitchFamily="18" charset="0"/>
                  </a:rPr>
                  <a:t> </a:t>
                </a:r>
                <a14:m>
                  <m:oMath xmlns:m="http://schemas.openxmlformats.org/officeDocument/2006/math">
                    <m:r>
                      <a:rPr lang="en-GB" i="1" smtClean="0">
                        <a:latin typeface="Cambria Math" panose="02040503050406030204" pitchFamily="18" charset="0"/>
                        <a:ea typeface="Cambria Math" panose="02040503050406030204" pitchFamily="18" charset="0"/>
                      </a:rPr>
                      <m:t>≈</m:t>
                    </m:r>
                  </m:oMath>
                </a14:m>
                <a:r>
                  <a:rPr lang="en-GB" dirty="0">
                    <a:latin typeface="Times New Roman" pitchFamily="18" charset="0"/>
                  </a:rPr>
                  <a:t> </a:t>
                </a:r>
                <a:r>
                  <a:rPr lang="en-GB" b="1" dirty="0">
                    <a:latin typeface="Times New Roman" pitchFamily="18" charset="0"/>
                  </a:rPr>
                  <a:t>.0014</a:t>
                </a:r>
              </a:p>
            </p:txBody>
          </p:sp>
        </mc:Choice>
        <mc:Fallback>
          <p:sp>
            <p:nvSpPr>
              <p:cNvPr id="16" name="Content Placeholder 6">
                <a:extLst>
                  <a:ext uri="{FF2B5EF4-FFF2-40B4-BE49-F238E27FC236}">
                    <a16:creationId xmlns:a16="http://schemas.microsoft.com/office/drawing/2014/main" id="{EC1021C8-A7D8-4866-83A1-9979F86184F1}"/>
                  </a:ext>
                </a:extLst>
              </p:cNvPr>
              <p:cNvSpPr txBox="1">
                <a:spLocks noRot="1" noChangeAspect="1" noMove="1" noResize="1" noEditPoints="1" noAdjustHandles="1" noChangeArrowheads="1" noChangeShapeType="1" noTextEdit="1"/>
              </p:cNvSpPr>
              <p:nvPr/>
            </p:nvSpPr>
            <p:spPr>
              <a:xfrm>
                <a:off x="4324350" y="4864190"/>
                <a:ext cx="4267200" cy="485594"/>
              </a:xfrm>
              <a:prstGeom prst="rect">
                <a:avLst/>
              </a:prstGeom>
              <a:blipFill>
                <a:blip r:embed="rId5"/>
                <a:stretch>
                  <a:fillRect l="-2857" t="-22500" b="-32500"/>
                </a:stretch>
              </a:blipFill>
            </p:spPr>
            <p:txBody>
              <a:bodyPr/>
              <a:lstStyle/>
              <a:p>
                <a:r>
                  <a:rPr lang="en-US">
                    <a:noFill/>
                  </a:rPr>
                  <a:t> </a:t>
                </a:r>
              </a:p>
            </p:txBody>
          </p:sp>
        </mc:Fallback>
      </mc:AlternateContent>
    </p:spTree>
    <p:extLst>
      <p:ext uri="{BB962C8B-B14F-4D97-AF65-F5344CB8AC3E}">
        <p14:creationId xmlns:p14="http://schemas.microsoft.com/office/powerpoint/2010/main" val="391185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3" descr="Graph has bell shaped curve with shaded regions of 0.0007 on either side. Regions marked with sum of these two areas gives p-value. Peak at mu = 90. Scale of z below has readings negative 3.19, 0.">
            <a:extLst>
              <a:ext uri="{FF2B5EF4-FFF2-40B4-BE49-F238E27FC236}">
                <a16:creationId xmlns:a16="http://schemas.microsoft.com/office/drawing/2014/main" id="{186C5516-2766-AD40-B6A4-1BC191C17712}"/>
              </a:ext>
            </a:extLst>
          </p:cNvPr>
          <p:cNvPicPr>
            <a:picLocks noChangeAspect="1"/>
          </p:cNvPicPr>
          <p:nvPr/>
        </p:nvPicPr>
        <p:blipFill>
          <a:blip r:embed="rId3"/>
          <a:stretch>
            <a:fillRect/>
          </a:stretch>
        </p:blipFill>
        <p:spPr>
          <a:xfrm>
            <a:off x="4747946" y="1695171"/>
            <a:ext cx="4396054" cy="3011764"/>
          </a:xfrm>
          <a:prstGeom prst="rect">
            <a:avLst/>
          </a:prstGeom>
        </p:spPr>
      </p:pic>
      <p:sp>
        <p:nvSpPr>
          <p:cNvPr id="2" name="Title 1"/>
          <p:cNvSpPr>
            <a:spLocks noGrp="1"/>
          </p:cNvSpPr>
          <p:nvPr>
            <p:ph type="title"/>
          </p:nvPr>
        </p:nvSpPr>
        <p:spPr>
          <a:xfrm>
            <a:off x="304800" y="520447"/>
            <a:ext cx="8534400" cy="838199"/>
          </a:xfrm>
        </p:spPr>
        <p:txBody>
          <a:bodyPr/>
          <a:lstStyle/>
          <a:p>
            <a:r>
              <a:rPr lang="en-US" dirty="0"/>
              <a:t>Learning a new job: Solution </a:t>
            </a:r>
            <a:r>
              <a:rPr lang="en-US" sz="2000" b="0" baseline="0" dirty="0"/>
              <a:t>(2 of 2)</a:t>
            </a:r>
            <a:endParaRPr lang="en-IN" sz="2000" b="0" baseline="0" dirty="0"/>
          </a:p>
        </p:txBody>
      </p:sp>
      <p:sp>
        <p:nvSpPr>
          <p:cNvPr id="3" name="Content Placeholder 2"/>
          <p:cNvSpPr>
            <a:spLocks noGrp="1"/>
          </p:cNvSpPr>
          <p:nvPr>
            <p:ph sz="quarter" idx="16"/>
          </p:nvPr>
        </p:nvSpPr>
        <p:spPr>
          <a:xfrm>
            <a:off x="327454" y="1312947"/>
            <a:ext cx="1371600" cy="457200"/>
          </a:xfrm>
        </p:spPr>
        <p:txBody>
          <a:bodyPr/>
          <a:lstStyle/>
          <a:p>
            <a:pPr>
              <a:buSzPct val="90000"/>
            </a:pPr>
            <a:r>
              <a:rPr lang="en-GB" b="1" dirty="0"/>
              <a:t>Step 3:</a:t>
            </a:r>
            <a:endParaRPr lang="en-IN" dirty="0"/>
          </a:p>
        </p:txBody>
      </p:sp>
      <p:graphicFrame>
        <p:nvGraphicFramePr>
          <p:cNvPr id="10" name="Content Placeholder 9" descr="sigma sub x bar = start fraction sigma over the square root of start expression n end expression end fraction = start fraction 7 over the square root of 20 end fraction = 1.56524758 minutes. z = start fraction x bar minus mu over sigma sub x bar end fraction = start fraction 85 minus 90 over 1.56524758 end fraction = negative 3.19"/>
          <p:cNvGraphicFramePr>
            <a:graphicFrameLocks noGrp="1" noChangeAspect="1"/>
          </p:cNvGraphicFramePr>
          <p:nvPr>
            <p:ph sz="quarter" idx="18"/>
            <p:extLst>
              <p:ext uri="{D42A27DB-BD31-4B8C-83A1-F6EECF244321}">
                <p14:modId xmlns:p14="http://schemas.microsoft.com/office/powerpoint/2010/main" val="3814562661"/>
              </p:ext>
            </p:extLst>
          </p:nvPr>
        </p:nvGraphicFramePr>
        <p:xfrm>
          <a:off x="152400" y="1948249"/>
          <a:ext cx="5007328" cy="1710524"/>
        </p:xfrm>
        <a:graphic>
          <a:graphicData uri="http://schemas.openxmlformats.org/presentationml/2006/ole">
            <mc:AlternateContent xmlns:mc="http://schemas.openxmlformats.org/markup-compatibility/2006">
              <mc:Choice xmlns:v="urn:schemas-microsoft-com:vml" Requires="v">
                <p:oleObj spid="_x0000_s44402" name="Equation" r:id="rId4" imgW="5651280" imgH="1930320" progId="Equation.DSMT4">
                  <p:embed/>
                </p:oleObj>
              </mc:Choice>
              <mc:Fallback>
                <p:oleObj name="Equation" r:id="rId4" imgW="5651280" imgH="1930320" progId="Equation.DSMT4">
                  <p:embed/>
                  <p:pic>
                    <p:nvPicPr>
                      <p:cNvPr id="9" name="Object 8" descr="sigma sub x bar = start fraction sigma over the square root of start expression n end expression end fraction = start fraction 7 over the square root of 20 end fraction = 1.56524758 minutes. z = start fraction x bar minus mu over sigma sub x bar end fraction = start fraction 85 minus 90 over 1.56524758 end fraction = negative 3.19"/>
                      <p:cNvPicPr>
                        <a:picLocks noChangeAspect="1" noChangeArrowheads="1"/>
                      </p:cNvPicPr>
                      <p:nvPr/>
                    </p:nvPicPr>
                    <p:blipFill>
                      <a:blip r:embed="rId5"/>
                      <a:srcRect/>
                      <a:stretch>
                        <a:fillRect/>
                      </a:stretch>
                    </p:blipFill>
                    <p:spPr bwMode="auto">
                      <a:xfrm>
                        <a:off x="152400" y="1948249"/>
                        <a:ext cx="5007328" cy="171052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 name="Content Placeholder 6"/>
          <p:cNvSpPr>
            <a:spLocks noGrp="1"/>
          </p:cNvSpPr>
          <p:nvPr>
            <p:ph sz="quarter" idx="17"/>
          </p:nvPr>
        </p:nvSpPr>
        <p:spPr>
          <a:xfrm>
            <a:off x="327454" y="4083071"/>
            <a:ext cx="4267200" cy="485594"/>
          </a:xfrm>
        </p:spPr>
        <p:txBody>
          <a:bodyPr/>
          <a:lstStyle/>
          <a:p>
            <a:r>
              <a:rPr lang="en-GB" b="1" i="1" dirty="0">
                <a:latin typeface="Times New Roman" pitchFamily="18" charset="0"/>
              </a:rPr>
              <a:t>p</a:t>
            </a:r>
            <a:r>
              <a:rPr lang="en-GB" b="1" dirty="0">
                <a:latin typeface="Times New Roman" pitchFamily="18" charset="0"/>
              </a:rPr>
              <a:t>-value</a:t>
            </a:r>
            <a:r>
              <a:rPr lang="en-GB" dirty="0">
                <a:latin typeface="Times New Roman" pitchFamily="18" charset="0"/>
              </a:rPr>
              <a:t> = 2(.0007) = </a:t>
            </a:r>
            <a:r>
              <a:rPr lang="en-GB" b="1" dirty="0">
                <a:latin typeface="Times New Roman" pitchFamily="18" charset="0"/>
              </a:rPr>
              <a:t>.0014</a:t>
            </a:r>
          </a:p>
        </p:txBody>
      </p:sp>
      <p:sp>
        <p:nvSpPr>
          <p:cNvPr id="4" name="Slide Number Placeholder 3"/>
          <p:cNvSpPr>
            <a:spLocks noGrp="1"/>
          </p:cNvSpPr>
          <p:nvPr>
            <p:ph type="sldNum" sz="quarter" idx="10"/>
          </p:nvPr>
        </p:nvSpPr>
        <p:spPr/>
        <p:txBody>
          <a:bodyPr/>
          <a:lstStyle/>
          <a:p>
            <a:fld id="{67B19427-F580-D146-B60E-4CADEE75497F}" type="slidenum">
              <a:rPr lang="en-US" smtClean="0"/>
              <a:pPr/>
              <a:t>13</a:t>
            </a:fld>
            <a:endParaRPr lang="en-US" dirty="0"/>
          </a:p>
        </p:txBody>
      </p:sp>
      <p:sp>
        <p:nvSpPr>
          <p:cNvPr id="9" name="Content Placeholder 2">
            <a:extLst>
              <a:ext uri="{FF2B5EF4-FFF2-40B4-BE49-F238E27FC236}">
                <a16:creationId xmlns:a16="http://schemas.microsoft.com/office/drawing/2014/main" id="{310F8776-D0C1-C047-B27F-2D1A30B90462}"/>
              </a:ext>
            </a:extLst>
          </p:cNvPr>
          <p:cNvSpPr txBox="1">
            <a:spLocks/>
          </p:cNvSpPr>
          <p:nvPr/>
        </p:nvSpPr>
        <p:spPr>
          <a:xfrm>
            <a:off x="76200" y="4706935"/>
            <a:ext cx="8991599" cy="2514600"/>
          </a:xfrm>
          <a:prstGeom prst="rect">
            <a:avLst/>
          </a:prstGeom>
        </p:spPr>
        <p:txBody>
          <a:bodyPr/>
          <a:lstStyle>
            <a:lvl1pPr marL="0" indent="0" algn="l" defTabSz="914400" rtl="0" eaLnBrk="1" latinLnBrk="0" hangingPunct="1">
              <a:lnSpc>
                <a:spcPct val="90000"/>
              </a:lnSpc>
              <a:spcBef>
                <a:spcPts val="1000"/>
              </a:spcBef>
              <a:buFont typeface="Arial"/>
              <a:buNone/>
              <a:defRPr sz="2800" b="0" i="0" kern="1200">
                <a:solidFill>
                  <a:schemeClr val="tx1"/>
                </a:solidFill>
                <a:latin typeface="Times New Roman" charset="0"/>
                <a:ea typeface="Times New Roman" charset="0"/>
                <a:cs typeface="Times New Roman" charset="0"/>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a:buSzPct val="90000"/>
            </a:pPr>
            <a:r>
              <a:rPr lang="en-GB" sz="2400" b="1" dirty="0"/>
              <a:t>Step 4: </a:t>
            </a:r>
            <a:r>
              <a:rPr lang="en-GB" sz="2400" dirty="0"/>
              <a:t>Because </a:t>
            </a:r>
            <a:r>
              <a:rPr lang="el-GR" sz="2400" i="1" dirty="0"/>
              <a:t>α</a:t>
            </a:r>
            <a:r>
              <a:rPr lang="en-GB" sz="2400" dirty="0">
                <a:sym typeface="Mathematica1" pitchFamily="2" charset="2"/>
              </a:rPr>
              <a:t> = .01 </a:t>
            </a:r>
            <a:r>
              <a:rPr lang="en-GB" sz="2400" dirty="0">
                <a:latin typeface="Times New Roman" pitchFamily="18" charset="0"/>
                <a:sym typeface="Mathematica1" pitchFamily="2" charset="2"/>
              </a:rPr>
              <a:t>is greater than the </a:t>
            </a:r>
            <a:r>
              <a:rPr lang="en-GB" sz="2400" i="1" dirty="0">
                <a:latin typeface="Times New Roman" pitchFamily="18" charset="0"/>
                <a:sym typeface="Mathematica1" pitchFamily="2" charset="2"/>
              </a:rPr>
              <a:t>p</a:t>
            </a:r>
            <a:r>
              <a:rPr lang="en-GB" sz="2400" dirty="0">
                <a:latin typeface="Times New Roman" pitchFamily="18" charset="0"/>
                <a:sym typeface="Mathematica1" pitchFamily="2" charset="2"/>
              </a:rPr>
              <a:t>-value of</a:t>
            </a:r>
            <a:r>
              <a:rPr lang="en-US" sz="2400" dirty="0">
                <a:latin typeface="Times New Roman" pitchFamily="18" charset="0"/>
                <a:sym typeface="Mathematica1" pitchFamily="2" charset="2"/>
              </a:rPr>
              <a:t> </a:t>
            </a:r>
            <a:r>
              <a:rPr lang="en-GB" sz="2400" dirty="0">
                <a:latin typeface="Times New Roman" pitchFamily="18" charset="0"/>
                <a:sym typeface="Mathematica1" pitchFamily="2" charset="2"/>
              </a:rPr>
              <a:t>.0014, we reject the null hypothesis at this significance level.</a:t>
            </a:r>
          </a:p>
          <a:p>
            <a:pPr>
              <a:buSzPct val="90000"/>
            </a:pPr>
            <a:r>
              <a:rPr lang="en-GB" sz="2400" dirty="0">
                <a:latin typeface="Times New Roman" pitchFamily="18" charset="0"/>
                <a:sym typeface="Mathematica1" pitchFamily="2" charset="2"/>
              </a:rPr>
              <a:t>Therefore, we conclude that the mean time for learning the food processing procedure on the new machine is different from 90 minutes.</a:t>
            </a:r>
            <a:endParaRPr lang="en-GB" sz="2400" dirty="0">
              <a:sym typeface="Mathematica1" pitchFamily="2" charset="2"/>
            </a:endParaRPr>
          </a:p>
        </p:txBody>
      </p:sp>
      <p:pic>
        <p:nvPicPr>
          <p:cNvPr id="11" name="Picture 10" descr="Text&#10;&#10;Description automatically generated">
            <a:extLst>
              <a:ext uri="{FF2B5EF4-FFF2-40B4-BE49-F238E27FC236}">
                <a16:creationId xmlns:a16="http://schemas.microsoft.com/office/drawing/2014/main" id="{C1FD2BBB-2EAC-4182-90B4-C007FFAC5F0D}"/>
              </a:ext>
            </a:extLst>
          </p:cNvPr>
          <p:cNvPicPr>
            <a:picLocks noChangeAspect="1"/>
          </p:cNvPicPr>
          <p:nvPr/>
        </p:nvPicPr>
        <p:blipFill rotWithShape="1">
          <a:blip r:embed="rId6">
            <a:extLst>
              <a:ext uri="{28A0092B-C50C-407E-A947-70E740481C1C}">
                <a14:useLocalDpi xmlns:a14="http://schemas.microsoft.com/office/drawing/2010/main" val="0"/>
              </a:ext>
            </a:extLst>
          </a:blip>
          <a:srcRect t="12810" b="50000"/>
          <a:stretch/>
        </p:blipFill>
        <p:spPr>
          <a:xfrm>
            <a:off x="4982147" y="599590"/>
            <a:ext cx="4089400" cy="1143000"/>
          </a:xfrm>
          <a:prstGeom prst="rect">
            <a:avLst/>
          </a:prstGeom>
        </p:spPr>
      </p:pic>
    </p:spTree>
    <p:extLst>
      <p:ext uri="{BB962C8B-B14F-4D97-AF65-F5344CB8AC3E}">
        <p14:creationId xmlns:p14="http://schemas.microsoft.com/office/powerpoint/2010/main" val="12893059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Losing Weight</a:t>
            </a:r>
            <a:endParaRPr lang="en-IN" dirty="0"/>
          </a:p>
        </p:txBody>
      </p:sp>
      <p:sp>
        <p:nvSpPr>
          <p:cNvPr id="3" name="Content Placeholder 2"/>
          <p:cNvSpPr>
            <a:spLocks noGrp="1"/>
          </p:cNvSpPr>
          <p:nvPr>
            <p:ph sz="quarter" idx="16"/>
          </p:nvPr>
        </p:nvSpPr>
        <p:spPr>
          <a:xfrm>
            <a:off x="304800" y="1752600"/>
            <a:ext cx="8534400" cy="3149009"/>
          </a:xfrm>
        </p:spPr>
        <p:txBody>
          <a:bodyPr/>
          <a:lstStyle/>
          <a:p>
            <a:r>
              <a:rPr lang="en-US" dirty="0"/>
              <a:t>The management of Priority Health Club claims that its members lose an average of </a:t>
            </a:r>
            <a:r>
              <a:rPr lang="en-US" dirty="0">
                <a:highlight>
                  <a:srgbClr val="FFFF00"/>
                </a:highlight>
              </a:rPr>
              <a:t>10</a:t>
            </a:r>
            <a:r>
              <a:rPr lang="en-US" dirty="0"/>
              <a:t> pounds or </a:t>
            </a:r>
            <a:r>
              <a:rPr lang="en-US" dirty="0">
                <a:highlight>
                  <a:srgbClr val="FFFF00"/>
                </a:highlight>
              </a:rPr>
              <a:t>more </a:t>
            </a:r>
            <a:r>
              <a:rPr lang="en-US" dirty="0"/>
              <a:t>within the first month after joining the club. A consumer agency that wanted to check this claim took a random sample of </a:t>
            </a:r>
            <a:r>
              <a:rPr lang="en-US" dirty="0">
                <a:highlight>
                  <a:srgbClr val="FFFF00"/>
                </a:highlight>
              </a:rPr>
              <a:t>36</a:t>
            </a:r>
            <a:r>
              <a:rPr lang="en-US" dirty="0"/>
              <a:t> members of this health club and found that they lost an average of </a:t>
            </a:r>
            <a:r>
              <a:rPr lang="en-US" dirty="0">
                <a:highlight>
                  <a:srgbClr val="FFFF00"/>
                </a:highlight>
              </a:rPr>
              <a:t>9.2</a:t>
            </a:r>
            <a:r>
              <a:rPr lang="en-US" dirty="0"/>
              <a:t> pounds within the first month of membership with a standard deviation of </a:t>
            </a:r>
            <a:r>
              <a:rPr lang="en-US" dirty="0">
                <a:highlight>
                  <a:srgbClr val="FFFF00"/>
                </a:highlight>
              </a:rPr>
              <a:t>2.4</a:t>
            </a:r>
            <a:r>
              <a:rPr lang="en-US" dirty="0"/>
              <a:t> pounds. Find the </a:t>
            </a:r>
            <a:r>
              <a:rPr lang="en-US" i="1" dirty="0"/>
              <a:t>p</a:t>
            </a:r>
            <a:r>
              <a:rPr lang="en-US" dirty="0"/>
              <a:t>–value for this test. What will your decision be if</a:t>
            </a:r>
            <a:endParaRPr lang="el-GR" dirty="0"/>
          </a:p>
        </p:txBody>
      </p:sp>
      <p:graphicFrame>
        <p:nvGraphicFramePr>
          <p:cNvPr id="13" name="Content Placeholder 12" descr="alpha = .01?"/>
          <p:cNvGraphicFramePr>
            <a:graphicFrameLocks noGrp="1" noChangeAspect="1"/>
          </p:cNvGraphicFramePr>
          <p:nvPr>
            <p:ph sz="quarter" idx="18"/>
            <p:extLst>
              <p:ext uri="{D42A27DB-BD31-4B8C-83A1-F6EECF244321}">
                <p14:modId xmlns:p14="http://schemas.microsoft.com/office/powerpoint/2010/main" val="852319441"/>
              </p:ext>
            </p:extLst>
          </p:nvPr>
        </p:nvGraphicFramePr>
        <p:xfrm>
          <a:off x="391633" y="4984899"/>
          <a:ext cx="1206500" cy="317500"/>
        </p:xfrm>
        <a:graphic>
          <a:graphicData uri="http://schemas.openxmlformats.org/presentationml/2006/ole">
            <mc:AlternateContent xmlns:mc="http://schemas.openxmlformats.org/markup-compatibility/2006">
              <mc:Choice xmlns:v="urn:schemas-microsoft-com:vml" Requires="v">
                <p:oleObj spid="_x0000_s124633" name="Equation" r:id="rId3" imgW="1206360" imgH="317160" progId="Equation.DSMT4">
                  <p:embed/>
                </p:oleObj>
              </mc:Choice>
              <mc:Fallback>
                <p:oleObj name="Equation" r:id="rId3" imgW="1206360" imgH="317160" progId="Equation.DSMT4">
                  <p:embed/>
                  <p:pic>
                    <p:nvPicPr>
                      <p:cNvPr id="8" name="Object 7" descr="alpha = .0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1633" y="4984899"/>
                        <a:ext cx="1206500" cy="317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Content Placeholder 5"/>
          <p:cNvSpPr>
            <a:spLocks noGrp="1"/>
          </p:cNvSpPr>
          <p:nvPr>
            <p:ph sz="quarter" idx="17"/>
          </p:nvPr>
        </p:nvSpPr>
        <p:spPr>
          <a:xfrm>
            <a:off x="1644501" y="4933728"/>
            <a:ext cx="1277995" cy="414449"/>
          </a:xfrm>
        </p:spPr>
        <p:txBody>
          <a:bodyPr/>
          <a:lstStyle/>
          <a:p>
            <a:r>
              <a:rPr lang="en-GB" dirty="0">
                <a:latin typeface="Times New Roman" pitchFamily="18" charset="0"/>
              </a:rPr>
              <a:t>What if</a:t>
            </a:r>
            <a:endParaRPr lang="en-US" dirty="0">
              <a:latin typeface="Times New Roman" pitchFamily="18" charset="0"/>
            </a:endParaRPr>
          </a:p>
        </p:txBody>
      </p:sp>
      <p:graphicFrame>
        <p:nvGraphicFramePr>
          <p:cNvPr id="14" name="Content Placeholder 13" descr="alpha = .05?"/>
          <p:cNvGraphicFramePr>
            <a:graphicFrameLocks noGrp="1" noChangeAspect="1"/>
          </p:cNvGraphicFramePr>
          <p:nvPr>
            <p:ph sz="quarter" idx="19"/>
            <p:extLst>
              <p:ext uri="{D42A27DB-BD31-4B8C-83A1-F6EECF244321}">
                <p14:modId xmlns:p14="http://schemas.microsoft.com/office/powerpoint/2010/main" val="311310209"/>
              </p:ext>
            </p:extLst>
          </p:nvPr>
        </p:nvGraphicFramePr>
        <p:xfrm>
          <a:off x="2968692" y="4960650"/>
          <a:ext cx="1315237" cy="338978"/>
        </p:xfrm>
        <a:graphic>
          <a:graphicData uri="http://schemas.openxmlformats.org/presentationml/2006/ole">
            <mc:AlternateContent xmlns:mc="http://schemas.openxmlformats.org/markup-compatibility/2006">
              <mc:Choice xmlns:v="urn:schemas-microsoft-com:vml" Requires="v">
                <p:oleObj spid="_x0000_s124634" name="Equation" r:id="rId5" imgW="1231560" imgH="317160" progId="Equation.DSMT4">
                  <p:embed/>
                </p:oleObj>
              </mc:Choice>
              <mc:Fallback>
                <p:oleObj name="Equation" r:id="rId5" imgW="1231560" imgH="317160" progId="Equation.DSMT4">
                  <p:embed/>
                  <p:pic>
                    <p:nvPicPr>
                      <p:cNvPr id="9" name="Object 8" descr="alpha = .0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968692" y="4960650"/>
                        <a:ext cx="1315237" cy="33897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 name="Slide Number Placeholder 3"/>
          <p:cNvSpPr>
            <a:spLocks noGrp="1"/>
          </p:cNvSpPr>
          <p:nvPr>
            <p:ph type="sldNum" sz="quarter" idx="10"/>
          </p:nvPr>
        </p:nvSpPr>
        <p:spPr/>
        <p:txBody>
          <a:bodyPr/>
          <a:lstStyle/>
          <a:p>
            <a:fld id="{67B19427-F580-D146-B60E-4CADEE75497F}" type="slidenum">
              <a:rPr lang="en-US" smtClean="0"/>
              <a:pPr/>
              <a:t>14</a:t>
            </a:fld>
            <a:endParaRPr lang="en-US" dirty="0"/>
          </a:p>
        </p:txBody>
      </p:sp>
    </p:spTree>
    <p:extLst>
      <p:ext uri="{BB962C8B-B14F-4D97-AF65-F5344CB8AC3E}">
        <p14:creationId xmlns:p14="http://schemas.microsoft.com/office/powerpoint/2010/main" val="16499066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479426"/>
            <a:ext cx="8534400" cy="838199"/>
          </a:xfrm>
        </p:spPr>
        <p:txBody>
          <a:bodyPr/>
          <a:lstStyle/>
          <a:p>
            <a:r>
              <a:rPr lang="en-US" dirty="0"/>
              <a:t>Losing Weight </a:t>
            </a:r>
            <a:r>
              <a:rPr lang="en-US" dirty="0">
                <a:latin typeface="Times New Roman" panose="02020603050405020304" pitchFamily="18" charset="0"/>
                <a:cs typeface="Times New Roman" panose="02020603050405020304" pitchFamily="18" charset="0"/>
              </a:rPr>
              <a:t>: Solution </a:t>
            </a:r>
            <a:r>
              <a:rPr lang="en-US" sz="2000" b="0" baseline="0" dirty="0">
                <a:latin typeface="Times New Roman" panose="02020603050405020304" pitchFamily="18" charset="0"/>
                <a:cs typeface="Times New Roman" panose="02020603050405020304" pitchFamily="18" charset="0"/>
              </a:rPr>
              <a:t>(1 of 2)</a:t>
            </a:r>
            <a:endParaRPr lang="en-IN" sz="2000" b="0" baseline="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sz="quarter" idx="16"/>
          </p:nvPr>
        </p:nvSpPr>
        <p:spPr>
          <a:xfrm>
            <a:off x="345989" y="1172534"/>
            <a:ext cx="1295400" cy="533400"/>
          </a:xfrm>
        </p:spPr>
        <p:txBody>
          <a:bodyPr/>
          <a:lstStyle/>
          <a:p>
            <a:pPr>
              <a:buSzPct val="90000"/>
            </a:pPr>
            <a:r>
              <a:rPr lang="en-GB" b="1" dirty="0">
                <a:latin typeface="Times New Roman" panose="02020603050405020304" pitchFamily="18" charset="0"/>
                <a:cs typeface="Times New Roman" panose="02020603050405020304" pitchFamily="18" charset="0"/>
              </a:rPr>
              <a:t>Step 1:</a:t>
            </a:r>
            <a:endParaRPr lang="en-US" dirty="0">
              <a:latin typeface="Times New Roman" panose="02020603050405020304" pitchFamily="18" charset="0"/>
              <a:cs typeface="Times New Roman" panose="02020603050405020304" pitchFamily="18" charset="0"/>
            </a:endParaRPr>
          </a:p>
        </p:txBody>
      </p:sp>
      <p:graphicFrame>
        <p:nvGraphicFramePr>
          <p:cNvPr id="13" name="Content Placeholder 3" descr="H sub 0: mu is greater than or equal to 10, H sub 1: mu is less than 10."/>
          <p:cNvGraphicFramePr>
            <a:graphicFrameLocks noGrp="1" noChangeAspect="1"/>
          </p:cNvGraphicFramePr>
          <p:nvPr>
            <p:ph sz="quarter" idx="18"/>
            <p:extLst>
              <p:ext uri="{D42A27DB-BD31-4B8C-83A1-F6EECF244321}">
                <p14:modId xmlns:p14="http://schemas.microsoft.com/office/powerpoint/2010/main" val="2190171477"/>
              </p:ext>
            </p:extLst>
          </p:nvPr>
        </p:nvGraphicFramePr>
        <p:xfrm>
          <a:off x="1694554" y="1219200"/>
          <a:ext cx="3454400" cy="431800"/>
        </p:xfrm>
        <a:graphic>
          <a:graphicData uri="http://schemas.openxmlformats.org/presentationml/2006/ole">
            <mc:AlternateContent xmlns:mc="http://schemas.openxmlformats.org/markup-compatibility/2006">
              <mc:Choice xmlns:v="urn:schemas-microsoft-com:vml" Requires="v">
                <p:oleObj spid="_x0000_s208518" name="Equation" r:id="rId3" imgW="3454200" imgH="431640" progId="Equation.DSMT4">
                  <p:embed/>
                </p:oleObj>
              </mc:Choice>
              <mc:Fallback>
                <p:oleObj name="Equation" r:id="rId3" imgW="3454200" imgH="431640" progId="Equation.DSMT4">
                  <p:embed/>
                  <p:pic>
                    <p:nvPicPr>
                      <p:cNvPr id="207876" name="Object 4" descr="H sub 0: mu is greater than or equal to 10, H sub 1: mu is less than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94554" y="1219200"/>
                        <a:ext cx="3454400" cy="431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Content Placeholder 5"/>
          <p:cNvSpPr>
            <a:spLocks noGrp="1"/>
          </p:cNvSpPr>
          <p:nvPr>
            <p:ph sz="quarter" idx="17"/>
          </p:nvPr>
        </p:nvSpPr>
        <p:spPr>
          <a:xfrm>
            <a:off x="345989" y="1858334"/>
            <a:ext cx="8382000" cy="1676400"/>
          </a:xfrm>
        </p:spPr>
        <p:txBody>
          <a:bodyPr/>
          <a:lstStyle/>
          <a:p>
            <a:r>
              <a:rPr lang="en-GB" b="1" dirty="0">
                <a:latin typeface="Times New Roman" panose="02020603050405020304" pitchFamily="18" charset="0"/>
                <a:cs typeface="Times New Roman" panose="02020603050405020304" pitchFamily="18" charset="0"/>
              </a:rPr>
              <a:t>Step 2:</a:t>
            </a:r>
            <a:r>
              <a:rPr lang="en-GB" dirty="0">
                <a:latin typeface="Times New Roman" panose="02020603050405020304" pitchFamily="18" charset="0"/>
                <a:cs typeface="Times New Roman" panose="02020603050405020304" pitchFamily="18" charset="0"/>
              </a:rPr>
              <a:t> The population standard deviation </a:t>
            </a:r>
            <a:r>
              <a:rPr lang="el-GR" i="1" dirty="0">
                <a:latin typeface="Times New Roman" panose="02020603050405020304" pitchFamily="18" charset="0"/>
                <a:cs typeface="Times New Roman" panose="02020603050405020304" pitchFamily="18" charset="0"/>
              </a:rPr>
              <a:t>α</a:t>
            </a:r>
            <a:r>
              <a:rPr lang="en-IN" i="1" dirty="0">
                <a:latin typeface="Times New Roman" panose="02020603050405020304" pitchFamily="18" charset="0"/>
                <a:cs typeface="Times New Roman" panose="02020603050405020304" pitchFamily="18" charset="0"/>
              </a:rPr>
              <a:t> </a:t>
            </a:r>
            <a:r>
              <a:rPr lang="en-GB" dirty="0">
                <a:latin typeface="Times New Roman" panose="02020603050405020304" pitchFamily="18" charset="0"/>
                <a:cs typeface="Times New Roman" panose="02020603050405020304" pitchFamily="18" charset="0"/>
                <a:sym typeface="Mathematica1" pitchFamily="2" charset="2"/>
              </a:rPr>
              <a:t>is known, the sample size is large </a:t>
            </a:r>
            <a:r>
              <a:rPr lang="en-US" dirty="0">
                <a:latin typeface="Times New Roman" panose="02020603050405020304" pitchFamily="18" charset="0"/>
                <a:cs typeface="Times New Roman" panose="02020603050405020304" pitchFamily="18" charset="0"/>
              </a:rPr>
              <a:t>(</a:t>
            </a:r>
            <a:r>
              <a:rPr lang="en-US" i="1" dirty="0">
                <a:latin typeface="Times New Roman" panose="02020603050405020304" pitchFamily="18" charset="0"/>
                <a:cs typeface="Times New Roman" panose="02020603050405020304" pitchFamily="18" charset="0"/>
              </a:rPr>
              <a:t>n</a:t>
            </a:r>
            <a:r>
              <a:rPr lang="en-US" dirty="0">
                <a:latin typeface="Times New Roman" panose="02020603050405020304" pitchFamily="18" charset="0"/>
                <a:cs typeface="Times New Roman" panose="02020603050405020304" pitchFamily="18" charset="0"/>
              </a:rPr>
              <a:t> &gt; 30). Due to the Central Limit Theorem, we will use the normal distribution to find the </a:t>
            </a:r>
            <a:r>
              <a:rPr lang="en-US" i="1" dirty="0">
                <a:latin typeface="Times New Roman" panose="02020603050405020304" pitchFamily="18" charset="0"/>
                <a:cs typeface="Times New Roman" panose="02020603050405020304" pitchFamily="18" charset="0"/>
              </a:rPr>
              <a:t>p</a:t>
            </a:r>
            <a:r>
              <a:rPr lang="en-US" dirty="0">
                <a:latin typeface="Times New Roman" panose="02020603050405020304" pitchFamily="18" charset="0"/>
                <a:cs typeface="Times New Roman" panose="02020603050405020304" pitchFamily="18" charset="0"/>
              </a:rPr>
              <a:t>–value and perform the test.</a:t>
            </a:r>
          </a:p>
        </p:txBody>
      </p:sp>
      <p:sp>
        <p:nvSpPr>
          <p:cNvPr id="4" name="Slide Number Placeholder 3"/>
          <p:cNvSpPr>
            <a:spLocks noGrp="1"/>
          </p:cNvSpPr>
          <p:nvPr>
            <p:ph type="sldNum" sz="quarter" idx="10"/>
          </p:nvPr>
        </p:nvSpPr>
        <p:spPr/>
        <p:txBody>
          <a:bodyPr/>
          <a:lstStyle/>
          <a:p>
            <a:fld id="{67B19427-F580-D146-B60E-4CADEE75497F}" type="slidenum">
              <a:rPr lang="en-US" smtClean="0">
                <a:latin typeface="Times New Roman" panose="02020603050405020304" pitchFamily="18" charset="0"/>
                <a:cs typeface="Times New Roman" panose="02020603050405020304" pitchFamily="18" charset="0"/>
              </a:rPr>
              <a:pPr/>
              <a:t>15</a:t>
            </a:fld>
            <a:endParaRPr lang="en-US" dirty="0">
              <a:latin typeface="Times New Roman" panose="02020603050405020304" pitchFamily="18" charset="0"/>
              <a:cs typeface="Times New Roman" panose="02020603050405020304" pitchFamily="18" charset="0"/>
            </a:endParaRPr>
          </a:p>
        </p:txBody>
      </p:sp>
      <p:sp>
        <p:nvSpPr>
          <p:cNvPr id="7" name="Content Placeholder 2">
            <a:extLst>
              <a:ext uri="{FF2B5EF4-FFF2-40B4-BE49-F238E27FC236}">
                <a16:creationId xmlns:a16="http://schemas.microsoft.com/office/drawing/2014/main" id="{99990915-4044-CF48-805E-E74F3B4C74AF}"/>
              </a:ext>
            </a:extLst>
          </p:cNvPr>
          <p:cNvSpPr txBox="1">
            <a:spLocks/>
          </p:cNvSpPr>
          <p:nvPr/>
        </p:nvSpPr>
        <p:spPr>
          <a:xfrm>
            <a:off x="351178" y="3484347"/>
            <a:ext cx="1371600" cy="522767"/>
          </a:xfrm>
          <a:prstGeom prst="rect">
            <a:avLst/>
          </a:prstGeom>
        </p:spPr>
        <p:txBody>
          <a:bodyPr/>
          <a:lstStyle>
            <a:lvl1pPr marL="0" indent="0" algn="l" defTabSz="914400" rtl="0" eaLnBrk="1" latinLnBrk="0" hangingPunct="1">
              <a:lnSpc>
                <a:spcPct val="90000"/>
              </a:lnSpc>
              <a:spcBef>
                <a:spcPts val="1000"/>
              </a:spcBef>
              <a:buFont typeface="Arial"/>
              <a:buNone/>
              <a:defRPr sz="2800" b="0" i="0" kern="1200">
                <a:solidFill>
                  <a:schemeClr val="tx1"/>
                </a:solidFill>
                <a:latin typeface="Times New Roman" charset="0"/>
                <a:ea typeface="Times New Roman" charset="0"/>
                <a:cs typeface="Times New Roman" charset="0"/>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a:buSzPct val="90000"/>
            </a:pPr>
            <a:r>
              <a:rPr lang="en-GB" b="1"/>
              <a:t>Step 3:</a:t>
            </a:r>
            <a:endParaRPr lang="en-IN" dirty="0"/>
          </a:p>
        </p:txBody>
      </p:sp>
      <p:graphicFrame>
        <p:nvGraphicFramePr>
          <p:cNvPr id="8" name="Content Placeholder 9" descr="&quot;sigma sub x bar = start fraction sigma over the square root of start expression n end expression end fraction = start fraction 2.4 over the square root of 36 end fraction = 0.40&#10;z = start fraction x bar minus mu over sigma sub x bar end fraction = start fraction 9.2 minus 10 over 0.40 end fraction = negative 2.00&quot;">
            <a:extLst>
              <a:ext uri="{FF2B5EF4-FFF2-40B4-BE49-F238E27FC236}">
                <a16:creationId xmlns:a16="http://schemas.microsoft.com/office/drawing/2014/main" id="{DC1B8ABA-7692-2F40-AB8E-8E115A1E1044}"/>
              </a:ext>
            </a:extLst>
          </p:cNvPr>
          <p:cNvGraphicFramePr>
            <a:graphicFrameLocks noChangeAspect="1"/>
          </p:cNvGraphicFramePr>
          <p:nvPr>
            <p:extLst>
              <p:ext uri="{D42A27DB-BD31-4B8C-83A1-F6EECF244321}">
                <p14:modId xmlns:p14="http://schemas.microsoft.com/office/powerpoint/2010/main" val="3651027823"/>
              </p:ext>
            </p:extLst>
          </p:nvPr>
        </p:nvGraphicFramePr>
        <p:xfrm>
          <a:off x="840053" y="3917255"/>
          <a:ext cx="3752272" cy="1754909"/>
        </p:xfrm>
        <a:graphic>
          <a:graphicData uri="http://schemas.openxmlformats.org/presentationml/2006/ole">
            <mc:AlternateContent xmlns:mc="http://schemas.openxmlformats.org/markup-compatibility/2006">
              <mc:Choice xmlns:v="urn:schemas-microsoft-com:vml" Requires="v">
                <p:oleObj spid="_x0000_s208519" name="Equation" r:id="rId5" imgW="4127400" imgH="1930320" progId="Equation.DSMT4">
                  <p:embed/>
                </p:oleObj>
              </mc:Choice>
              <mc:Fallback>
                <p:oleObj name="Equation" r:id="rId5" imgW="4127400" imgH="1930320" progId="Equation.DSMT4">
                  <p:embed/>
                  <p:pic>
                    <p:nvPicPr>
                      <p:cNvPr id="10" name="Content Placeholder 9" descr="&quot;sigma sub x bar = start fraction sigma over the square root of start expression n end expression end fraction = start fraction 2.4 over the square root of 36 end fraction = 0.40&#10;z = start fraction x bar minus mu over sigma sub x bar end fraction = start fraction 9.2 minus 10 over 0.40 end fraction = negative 2.00&quot;"/>
                      <p:cNvPicPr>
                        <a:picLocks noChangeAspect="1" noChangeArrowheads="1"/>
                      </p:cNvPicPr>
                      <p:nvPr/>
                    </p:nvPicPr>
                    <p:blipFill>
                      <a:blip r:embed="rId6"/>
                      <a:srcRect/>
                      <a:stretch>
                        <a:fillRect/>
                      </a:stretch>
                    </p:blipFill>
                    <p:spPr bwMode="auto">
                      <a:xfrm>
                        <a:off x="840053" y="3917255"/>
                        <a:ext cx="3752272" cy="175490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 name="Content Placeholder 6">
            <a:extLst>
              <a:ext uri="{FF2B5EF4-FFF2-40B4-BE49-F238E27FC236}">
                <a16:creationId xmlns:a16="http://schemas.microsoft.com/office/drawing/2014/main" id="{B169C563-35F9-BA49-B84A-81665D3E56D4}"/>
              </a:ext>
            </a:extLst>
          </p:cNvPr>
          <p:cNvSpPr txBox="1">
            <a:spLocks/>
          </p:cNvSpPr>
          <p:nvPr/>
        </p:nvSpPr>
        <p:spPr>
          <a:xfrm>
            <a:off x="685800" y="5811888"/>
            <a:ext cx="2590800" cy="485594"/>
          </a:xfrm>
          <a:prstGeom prst="rect">
            <a:avLst/>
          </a:prstGeom>
        </p:spPr>
        <p:txBody>
          <a:bodyPr/>
          <a:lstStyle>
            <a:lvl1pPr marL="0" indent="0" algn="l" defTabSz="914400" rtl="0" eaLnBrk="1" latinLnBrk="0" hangingPunct="1">
              <a:lnSpc>
                <a:spcPct val="90000"/>
              </a:lnSpc>
              <a:spcBef>
                <a:spcPts val="1000"/>
              </a:spcBef>
              <a:buFont typeface="Arial"/>
              <a:buNone/>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r>
              <a:rPr lang="en-GB" b="1" dirty="0">
                <a:latin typeface="Times New Roman" pitchFamily="18" charset="0"/>
              </a:rPr>
              <a:t> </a:t>
            </a:r>
            <a:r>
              <a:rPr lang="en-GB" b="1" i="1" dirty="0">
                <a:latin typeface="Times New Roman" pitchFamily="18" charset="0"/>
              </a:rPr>
              <a:t>p</a:t>
            </a:r>
            <a:r>
              <a:rPr lang="en-GB" b="1" dirty="0">
                <a:latin typeface="Times New Roman" pitchFamily="18" charset="0"/>
              </a:rPr>
              <a:t>-value </a:t>
            </a:r>
            <a:r>
              <a:rPr lang="en-GB" dirty="0">
                <a:latin typeface="Times New Roman" pitchFamily="18" charset="0"/>
              </a:rPr>
              <a:t>= </a:t>
            </a:r>
            <a:r>
              <a:rPr lang="en-GB" b="1" dirty="0">
                <a:latin typeface="Times New Roman" pitchFamily="18" charset="0"/>
              </a:rPr>
              <a:t>.0228</a:t>
            </a:r>
          </a:p>
        </p:txBody>
      </p:sp>
      <p:pic>
        <p:nvPicPr>
          <p:cNvPr id="10" name="Content Placeholder 3" descr="Graph has bell-shaped curve with shaded region of p = 0.0228 on left of x bar = 9.2. Peak of curve at mu = 10. Scale of z below has readings negative 2.00, 0 corresponding to x bar values of 9.2, 10. ">
            <a:extLst>
              <a:ext uri="{FF2B5EF4-FFF2-40B4-BE49-F238E27FC236}">
                <a16:creationId xmlns:a16="http://schemas.microsoft.com/office/drawing/2014/main" id="{12BA7C7F-6E96-7E48-92E6-0134ABEE763A}"/>
              </a:ext>
            </a:extLst>
          </p:cNvPr>
          <p:cNvPicPr>
            <a:picLocks noChangeAspect="1"/>
          </p:cNvPicPr>
          <p:nvPr/>
        </p:nvPicPr>
        <p:blipFill>
          <a:blip r:embed="rId7"/>
          <a:stretch>
            <a:fillRect/>
          </a:stretch>
        </p:blipFill>
        <p:spPr>
          <a:xfrm>
            <a:off x="4774098" y="3273068"/>
            <a:ext cx="3911398" cy="2399096"/>
          </a:xfrm>
          <a:prstGeom prst="rect">
            <a:avLst/>
          </a:prstGeom>
        </p:spPr>
      </p:pic>
    </p:spTree>
    <p:extLst>
      <p:ext uri="{BB962C8B-B14F-4D97-AF65-F5344CB8AC3E}">
        <p14:creationId xmlns:p14="http://schemas.microsoft.com/office/powerpoint/2010/main" val="20457376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9"/>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Losing Weight </a:t>
            </a:r>
            <a:r>
              <a:rPr lang="en-US" dirty="0">
                <a:latin typeface="Times New Roman" panose="02020603050405020304" pitchFamily="18" charset="0"/>
                <a:cs typeface="Times New Roman" panose="02020603050405020304" pitchFamily="18" charset="0"/>
              </a:rPr>
              <a:t>: Solution </a:t>
            </a:r>
            <a:r>
              <a:rPr lang="en-US" sz="2000" b="0" dirty="0">
                <a:latin typeface="Times New Roman" panose="02020603050405020304" pitchFamily="18" charset="0"/>
                <a:cs typeface="Times New Roman" panose="02020603050405020304" pitchFamily="18" charset="0"/>
              </a:rPr>
              <a:t>(2 of 2)</a:t>
            </a:r>
            <a:endParaRPr lang="en-IN" dirty="0"/>
          </a:p>
        </p:txBody>
      </p:sp>
      <p:sp>
        <p:nvSpPr>
          <p:cNvPr id="4" name="Slide Number Placeholder 3"/>
          <p:cNvSpPr>
            <a:spLocks noGrp="1"/>
          </p:cNvSpPr>
          <p:nvPr>
            <p:ph type="sldNum" sz="quarter" idx="10"/>
          </p:nvPr>
        </p:nvSpPr>
        <p:spPr/>
        <p:txBody>
          <a:bodyPr/>
          <a:lstStyle/>
          <a:p>
            <a:fld id="{67B19427-F580-D146-B60E-4CADEE75497F}" type="slidenum">
              <a:rPr lang="en-US" smtClean="0"/>
              <a:pPr/>
              <a:t>16</a:t>
            </a:fld>
            <a:endParaRPr lang="en-US" dirty="0"/>
          </a:p>
        </p:txBody>
      </p:sp>
      <p:pic>
        <p:nvPicPr>
          <p:cNvPr id="5" name="Picture 4">
            <a:extLst>
              <a:ext uri="{FF2B5EF4-FFF2-40B4-BE49-F238E27FC236}">
                <a16:creationId xmlns:a16="http://schemas.microsoft.com/office/drawing/2014/main" id="{2706B2C0-2505-46BD-A86A-DDA381A73302}"/>
              </a:ext>
            </a:extLst>
          </p:cNvPr>
          <p:cNvPicPr>
            <a:picLocks noChangeAspect="1"/>
          </p:cNvPicPr>
          <p:nvPr/>
        </p:nvPicPr>
        <p:blipFill>
          <a:blip r:embed="rId2"/>
          <a:stretch>
            <a:fillRect/>
          </a:stretch>
        </p:blipFill>
        <p:spPr>
          <a:xfrm>
            <a:off x="1579276" y="1600200"/>
            <a:ext cx="3028950" cy="2286000"/>
          </a:xfrm>
          <a:prstGeom prst="rect">
            <a:avLst/>
          </a:prstGeom>
        </p:spPr>
      </p:pic>
      <p:pic>
        <p:nvPicPr>
          <p:cNvPr id="6" name="Picture 5">
            <a:extLst>
              <a:ext uri="{FF2B5EF4-FFF2-40B4-BE49-F238E27FC236}">
                <a16:creationId xmlns:a16="http://schemas.microsoft.com/office/drawing/2014/main" id="{585FB06B-6957-4898-9CBE-1D8AF15EFC29}"/>
              </a:ext>
            </a:extLst>
          </p:cNvPr>
          <p:cNvPicPr>
            <a:picLocks noChangeAspect="1"/>
          </p:cNvPicPr>
          <p:nvPr/>
        </p:nvPicPr>
        <p:blipFill>
          <a:blip r:embed="rId3"/>
          <a:stretch>
            <a:fillRect/>
          </a:stretch>
        </p:blipFill>
        <p:spPr>
          <a:xfrm>
            <a:off x="4938712" y="1600200"/>
            <a:ext cx="3038475" cy="2219325"/>
          </a:xfrm>
          <a:prstGeom prst="rect">
            <a:avLst/>
          </a:prstGeom>
        </p:spPr>
      </p:pic>
      <p:pic>
        <p:nvPicPr>
          <p:cNvPr id="7" name="Picture 6">
            <a:extLst>
              <a:ext uri="{FF2B5EF4-FFF2-40B4-BE49-F238E27FC236}">
                <a16:creationId xmlns:a16="http://schemas.microsoft.com/office/drawing/2014/main" id="{814FF55D-D171-41C2-999E-4B4653783B65}"/>
              </a:ext>
            </a:extLst>
          </p:cNvPr>
          <p:cNvPicPr>
            <a:picLocks noChangeAspect="1"/>
          </p:cNvPicPr>
          <p:nvPr/>
        </p:nvPicPr>
        <p:blipFill>
          <a:blip r:embed="rId4"/>
          <a:stretch>
            <a:fillRect/>
          </a:stretch>
        </p:blipFill>
        <p:spPr>
          <a:xfrm>
            <a:off x="1579276" y="3919928"/>
            <a:ext cx="3009900" cy="2286000"/>
          </a:xfrm>
          <a:prstGeom prst="rect">
            <a:avLst/>
          </a:prstGeom>
        </p:spPr>
      </p:pic>
      <mc:AlternateContent xmlns:mc="http://schemas.openxmlformats.org/markup-compatibility/2006">
        <mc:Choice xmlns:a14="http://schemas.microsoft.com/office/drawing/2010/main" Requires="a14">
          <p:sp>
            <p:nvSpPr>
              <p:cNvPr id="8" name="Content Placeholder 6">
                <a:extLst>
                  <a:ext uri="{FF2B5EF4-FFF2-40B4-BE49-F238E27FC236}">
                    <a16:creationId xmlns:a16="http://schemas.microsoft.com/office/drawing/2014/main" id="{4F4283D3-40BA-43EC-9E35-68AA203CDC92}"/>
                  </a:ext>
                </a:extLst>
              </p:cNvPr>
              <p:cNvSpPr txBox="1">
                <a:spLocks/>
              </p:cNvSpPr>
              <p:nvPr/>
            </p:nvSpPr>
            <p:spPr>
              <a:xfrm>
                <a:off x="5410200" y="4778817"/>
                <a:ext cx="3028950" cy="365125"/>
              </a:xfrm>
              <a:prstGeom prst="rect">
                <a:avLst/>
              </a:prstGeom>
            </p:spPr>
            <p:txBody>
              <a:bodyPr/>
              <a:lstStyle>
                <a:lvl1pPr marL="0" indent="0" algn="l" defTabSz="914400" rtl="0" eaLnBrk="1" latinLnBrk="0" hangingPunct="1">
                  <a:lnSpc>
                    <a:spcPct val="90000"/>
                  </a:lnSpc>
                  <a:spcBef>
                    <a:spcPts val="1000"/>
                  </a:spcBef>
                  <a:buFont typeface="Arial"/>
                  <a:buNone/>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r>
                  <a:rPr lang="en-GB" b="1" dirty="0">
                    <a:latin typeface="Times New Roman" pitchFamily="18" charset="0"/>
                  </a:rPr>
                  <a:t> </a:t>
                </a:r>
                <a:r>
                  <a:rPr lang="en-GB" b="1" i="1" dirty="0">
                    <a:latin typeface="Times New Roman" pitchFamily="18" charset="0"/>
                  </a:rPr>
                  <a:t>p</a:t>
                </a:r>
                <a:r>
                  <a:rPr lang="en-GB" b="1" dirty="0">
                    <a:latin typeface="Times New Roman" pitchFamily="18" charset="0"/>
                  </a:rPr>
                  <a:t>-value </a:t>
                </a:r>
                <a14:m>
                  <m:oMath xmlns:m="http://schemas.openxmlformats.org/officeDocument/2006/math">
                    <m:r>
                      <a:rPr lang="en-GB" i="1" dirty="0" smtClean="0">
                        <a:latin typeface="Cambria Math" panose="02040503050406030204" pitchFamily="18" charset="0"/>
                        <a:ea typeface="Cambria Math" panose="02040503050406030204" pitchFamily="18" charset="0"/>
                      </a:rPr>
                      <m:t>≈</m:t>
                    </m:r>
                  </m:oMath>
                </a14:m>
                <a:r>
                  <a:rPr lang="en-GB" dirty="0">
                    <a:latin typeface="Times New Roman" pitchFamily="18" charset="0"/>
                  </a:rPr>
                  <a:t> </a:t>
                </a:r>
                <a:r>
                  <a:rPr lang="en-GB" b="1" dirty="0">
                    <a:latin typeface="Times New Roman" pitchFamily="18" charset="0"/>
                  </a:rPr>
                  <a:t>.0228</a:t>
                </a:r>
              </a:p>
            </p:txBody>
          </p:sp>
        </mc:Choice>
        <mc:Fallback>
          <p:sp>
            <p:nvSpPr>
              <p:cNvPr id="8" name="Content Placeholder 6">
                <a:extLst>
                  <a:ext uri="{FF2B5EF4-FFF2-40B4-BE49-F238E27FC236}">
                    <a16:creationId xmlns:a16="http://schemas.microsoft.com/office/drawing/2014/main" id="{4F4283D3-40BA-43EC-9E35-68AA203CDC92}"/>
                  </a:ext>
                </a:extLst>
              </p:cNvPr>
              <p:cNvSpPr txBox="1">
                <a:spLocks noRot="1" noChangeAspect="1" noMove="1" noResize="1" noEditPoints="1" noAdjustHandles="1" noChangeArrowheads="1" noChangeShapeType="1" noTextEdit="1"/>
              </p:cNvSpPr>
              <p:nvPr/>
            </p:nvSpPr>
            <p:spPr>
              <a:xfrm>
                <a:off x="5410200" y="4778817"/>
                <a:ext cx="3028950" cy="365125"/>
              </a:xfrm>
              <a:prstGeom prst="rect">
                <a:avLst/>
              </a:prstGeom>
              <a:blipFill>
                <a:blip r:embed="rId5"/>
                <a:stretch>
                  <a:fillRect l="-1210" t="-30000" b="-76667"/>
                </a:stretch>
              </a:blipFill>
            </p:spPr>
            <p:txBody>
              <a:bodyPr/>
              <a:lstStyle/>
              <a:p>
                <a:r>
                  <a:rPr lang="en-US">
                    <a:noFill/>
                  </a:rPr>
                  <a:t> </a:t>
                </a:r>
              </a:p>
            </p:txBody>
          </p:sp>
        </mc:Fallback>
      </mc:AlternateContent>
    </p:spTree>
    <p:extLst>
      <p:ext uri="{BB962C8B-B14F-4D97-AF65-F5344CB8AC3E}">
        <p14:creationId xmlns:p14="http://schemas.microsoft.com/office/powerpoint/2010/main" val="3302919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Losing Weight </a:t>
            </a:r>
            <a:r>
              <a:rPr lang="en-US" dirty="0">
                <a:latin typeface="Times New Roman" panose="02020603050405020304" pitchFamily="18" charset="0"/>
                <a:cs typeface="Times New Roman" panose="02020603050405020304" pitchFamily="18" charset="0"/>
              </a:rPr>
              <a:t>: Solution </a:t>
            </a:r>
            <a:r>
              <a:rPr lang="en-US" sz="2000" b="0" dirty="0">
                <a:latin typeface="Times New Roman" panose="02020603050405020304" pitchFamily="18" charset="0"/>
                <a:cs typeface="Times New Roman" panose="02020603050405020304" pitchFamily="18" charset="0"/>
              </a:rPr>
              <a:t>(2 of 2)</a:t>
            </a:r>
            <a:endParaRPr lang="en-IN" dirty="0"/>
          </a:p>
        </p:txBody>
      </p:sp>
      <p:sp>
        <p:nvSpPr>
          <p:cNvPr id="3" name="Content Placeholder 2"/>
          <p:cNvSpPr>
            <a:spLocks noGrp="1"/>
          </p:cNvSpPr>
          <p:nvPr>
            <p:ph sz="quarter" idx="16"/>
          </p:nvPr>
        </p:nvSpPr>
        <p:spPr>
          <a:xfrm>
            <a:off x="304800" y="1752600"/>
            <a:ext cx="8534400" cy="3657600"/>
          </a:xfrm>
        </p:spPr>
        <p:txBody>
          <a:bodyPr/>
          <a:lstStyle/>
          <a:p>
            <a:pPr>
              <a:lnSpc>
                <a:spcPct val="80000"/>
              </a:lnSpc>
              <a:buSzPct val="90000"/>
            </a:pPr>
            <a:r>
              <a:rPr lang="en-GB" b="1" dirty="0"/>
              <a:t>Step 4: </a:t>
            </a:r>
            <a:r>
              <a:rPr lang="en-GB" dirty="0"/>
              <a:t>Since </a:t>
            </a:r>
            <a:r>
              <a:rPr lang="el-GR" dirty="0"/>
              <a:t>α</a:t>
            </a:r>
            <a:r>
              <a:rPr lang="en-GB" dirty="0">
                <a:sym typeface="Mathematica1" pitchFamily="2" charset="2"/>
              </a:rPr>
              <a:t> = .01 is less than the </a:t>
            </a:r>
            <a:r>
              <a:rPr lang="en-GB" i="1" dirty="0">
                <a:sym typeface="Mathematica1" pitchFamily="2" charset="2"/>
              </a:rPr>
              <a:t>p</a:t>
            </a:r>
            <a:r>
              <a:rPr lang="en-GB" dirty="0">
                <a:sym typeface="Mathematica1" pitchFamily="2" charset="2"/>
              </a:rPr>
              <a:t>-value of .0228, we do not reject the null hypothesis at this significance level. Consequently, we conclude that the mean weight lost within the first month of membership by the members of this club is 10 pounds or more.</a:t>
            </a:r>
          </a:p>
          <a:p>
            <a:pPr>
              <a:lnSpc>
                <a:spcPct val="80000"/>
              </a:lnSpc>
              <a:buSzPct val="90000"/>
            </a:pPr>
            <a:r>
              <a:rPr lang="en-GB" dirty="0"/>
              <a:t>Because </a:t>
            </a:r>
            <a:r>
              <a:rPr lang="el-GR" dirty="0"/>
              <a:t>α</a:t>
            </a:r>
            <a:r>
              <a:rPr lang="en-GB" dirty="0">
                <a:sym typeface="Mathematica1" pitchFamily="2" charset="2"/>
              </a:rPr>
              <a:t> = .05 is greater than the </a:t>
            </a:r>
            <a:r>
              <a:rPr lang="en-GB" i="1" dirty="0">
                <a:sym typeface="Mathematica1" pitchFamily="2" charset="2"/>
              </a:rPr>
              <a:t>p</a:t>
            </a:r>
            <a:r>
              <a:rPr lang="en-GB" dirty="0">
                <a:sym typeface="Mathematica1" pitchFamily="2" charset="2"/>
              </a:rPr>
              <a:t>-value of .0228, we reject the null hypothesis at this significance level. Therefore, we conclude that the mean weight lost within the first month of membership by the members of this club is less than 10 pounds.</a:t>
            </a:r>
          </a:p>
        </p:txBody>
      </p:sp>
      <p:sp>
        <p:nvSpPr>
          <p:cNvPr id="4" name="Slide Number Placeholder 3"/>
          <p:cNvSpPr>
            <a:spLocks noGrp="1"/>
          </p:cNvSpPr>
          <p:nvPr>
            <p:ph type="sldNum" sz="quarter" idx="10"/>
          </p:nvPr>
        </p:nvSpPr>
        <p:spPr/>
        <p:txBody>
          <a:bodyPr/>
          <a:lstStyle/>
          <a:p>
            <a:fld id="{67B19427-F580-D146-B60E-4CADEE75497F}" type="slidenum">
              <a:rPr lang="en-US" smtClean="0"/>
              <a:pPr/>
              <a:t>17</a:t>
            </a:fld>
            <a:endParaRPr lang="en-US" dirty="0"/>
          </a:p>
        </p:txBody>
      </p:sp>
    </p:spTree>
    <p:extLst>
      <p:ext uri="{BB962C8B-B14F-4D97-AF65-F5344CB8AC3E}">
        <p14:creationId xmlns:p14="http://schemas.microsoft.com/office/powerpoint/2010/main" val="19638919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Two Procedures</a:t>
            </a:r>
            <a:endParaRPr lang="en-IN" dirty="0"/>
          </a:p>
        </p:txBody>
      </p:sp>
      <p:sp>
        <p:nvSpPr>
          <p:cNvPr id="3" name="Content Placeholder 2"/>
          <p:cNvSpPr>
            <a:spLocks noGrp="1"/>
          </p:cNvSpPr>
          <p:nvPr>
            <p:ph sz="quarter" idx="16"/>
          </p:nvPr>
        </p:nvSpPr>
        <p:spPr>
          <a:xfrm>
            <a:off x="304800" y="1752600"/>
            <a:ext cx="8534400" cy="1828800"/>
          </a:xfrm>
        </p:spPr>
        <p:txBody>
          <a:bodyPr/>
          <a:lstStyle/>
          <a:p>
            <a:r>
              <a:rPr lang="en-US" dirty="0">
                <a:solidFill>
                  <a:srgbClr val="00007F"/>
                </a:solidFill>
              </a:rPr>
              <a:t>Two procedures to make tests of hypothesis</a:t>
            </a:r>
          </a:p>
          <a:p>
            <a:pPr marL="402336" indent="-402336">
              <a:buClr>
                <a:schemeClr val="accent2"/>
              </a:buClr>
              <a:buFont typeface="+mj-lt"/>
              <a:buAutoNum type="arabicPeriod"/>
            </a:pPr>
            <a:r>
              <a:rPr lang="en-US" dirty="0"/>
              <a:t>The </a:t>
            </a:r>
            <a:r>
              <a:rPr lang="en-US" i="1" dirty="0"/>
              <a:t>p</a:t>
            </a:r>
            <a:r>
              <a:rPr lang="en-US" dirty="0"/>
              <a:t>-value approach</a:t>
            </a:r>
          </a:p>
          <a:p>
            <a:pPr marL="402336" indent="-402336">
              <a:buClr>
                <a:schemeClr val="accent2"/>
              </a:buClr>
              <a:buFont typeface="+mj-lt"/>
              <a:buAutoNum type="arabicPeriod"/>
            </a:pPr>
            <a:r>
              <a:rPr lang="en-US" dirty="0"/>
              <a:t>The critical-value approach</a:t>
            </a:r>
          </a:p>
        </p:txBody>
      </p:sp>
      <p:sp>
        <p:nvSpPr>
          <p:cNvPr id="4" name="Slide Number Placeholder 3"/>
          <p:cNvSpPr>
            <a:spLocks noGrp="1"/>
          </p:cNvSpPr>
          <p:nvPr>
            <p:ph type="sldNum" sz="quarter" idx="10"/>
          </p:nvPr>
        </p:nvSpPr>
        <p:spPr/>
        <p:txBody>
          <a:bodyPr/>
          <a:lstStyle/>
          <a:p>
            <a:fld id="{67B19427-F580-D146-B60E-4CADEE75497F}" type="slidenum">
              <a:rPr lang="en-US" smtClean="0"/>
              <a:pPr/>
              <a:t>2</a:t>
            </a:fld>
            <a:endParaRPr lang="en-US" dirty="0"/>
          </a:p>
        </p:txBody>
      </p:sp>
    </p:spTree>
    <p:extLst>
      <p:ext uri="{BB962C8B-B14F-4D97-AF65-F5344CB8AC3E}">
        <p14:creationId xmlns:p14="http://schemas.microsoft.com/office/powerpoint/2010/main" val="2211303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1"/>
            <a:ext cx="8534400" cy="990599"/>
          </a:xfrm>
        </p:spPr>
        <p:txBody>
          <a:bodyPr>
            <a:noAutofit/>
          </a:bodyPr>
          <a:lstStyle/>
          <a:p>
            <a:r>
              <a:rPr lang="en-GB" sz="3400" dirty="0">
                <a:latin typeface="Times New Roman" panose="02020603050405020304" pitchFamily="18" charset="0"/>
              </a:rPr>
              <a:t>9.2 Hypothesis Tests About </a:t>
            </a:r>
            <a:r>
              <a:rPr lang="en-GB" sz="3400" dirty="0">
                <a:latin typeface="Times New Roman" panose="02020603050405020304" pitchFamily="18" charset="0"/>
                <a:sym typeface="Mathematica1" pitchFamily="2" charset="2"/>
              </a:rPr>
              <a:t>Mu </a:t>
            </a:r>
            <a:r>
              <a:rPr lang="en-GB" sz="3400" dirty="0">
                <a:latin typeface="Times New Roman" panose="02020603050405020304" pitchFamily="18" charset="0"/>
              </a:rPr>
              <a:t>: </a:t>
            </a:r>
            <a:r>
              <a:rPr lang="en-IN" sz="3400" dirty="0">
                <a:latin typeface="Times New Roman" panose="02020603050405020304" pitchFamily="18" charset="0"/>
                <a:ea typeface="Verdana"/>
                <a:cs typeface="Verdana"/>
                <a:sym typeface="Mathematica1" pitchFamily="2" charset="2"/>
              </a:rPr>
              <a:t>Sigma</a:t>
            </a:r>
            <a:r>
              <a:rPr lang="el-GR" sz="3400" dirty="0">
                <a:latin typeface="Times New Roman" panose="02020603050405020304" pitchFamily="18" charset="0"/>
                <a:ea typeface="Verdana"/>
                <a:cs typeface="Verdana"/>
                <a:sym typeface="Mathematica1" pitchFamily="2" charset="2"/>
              </a:rPr>
              <a:t> </a:t>
            </a:r>
            <a:r>
              <a:rPr lang="en-GB" sz="3400" dirty="0">
                <a:latin typeface="Times New Roman" panose="02020603050405020304" pitchFamily="18" charset="0"/>
                <a:sym typeface="Mathematica1" pitchFamily="2" charset="2"/>
              </a:rPr>
              <a:t>Known</a:t>
            </a:r>
            <a:endParaRPr lang="en-IN" sz="3400" b="0" baseline="0" dirty="0">
              <a:latin typeface="Times New Roman" panose="02020603050405020304" pitchFamily="18" charset="0"/>
            </a:endParaRPr>
          </a:p>
        </p:txBody>
      </p:sp>
      <p:sp>
        <p:nvSpPr>
          <p:cNvPr id="3" name="Content Placeholder 2"/>
          <p:cNvSpPr>
            <a:spLocks noGrp="1"/>
          </p:cNvSpPr>
          <p:nvPr>
            <p:ph sz="quarter" idx="16"/>
          </p:nvPr>
        </p:nvSpPr>
        <p:spPr>
          <a:xfrm>
            <a:off x="304800" y="1905000"/>
            <a:ext cx="8534400" cy="3048000"/>
          </a:xfrm>
        </p:spPr>
        <p:txBody>
          <a:bodyPr/>
          <a:lstStyle/>
          <a:p>
            <a:pPr>
              <a:lnSpc>
                <a:spcPct val="80000"/>
              </a:lnSpc>
              <a:spcAft>
                <a:spcPts val="1200"/>
              </a:spcAft>
            </a:pPr>
            <a:r>
              <a:rPr lang="en-US" dirty="0">
                <a:solidFill>
                  <a:srgbClr val="00007F"/>
                </a:solidFill>
              </a:rPr>
              <a:t>Three Possible Cases</a:t>
            </a:r>
          </a:p>
          <a:p>
            <a:pPr>
              <a:lnSpc>
                <a:spcPct val="80000"/>
              </a:lnSpc>
              <a:spcAft>
                <a:spcPts val="1200"/>
              </a:spcAft>
            </a:pPr>
            <a:r>
              <a:rPr lang="en-GB" b="1" dirty="0"/>
              <a:t>Case I.</a:t>
            </a:r>
            <a:r>
              <a:rPr lang="en-GB" dirty="0"/>
              <a:t> If the following three conditions are fulfilled:</a:t>
            </a:r>
          </a:p>
          <a:p>
            <a:pPr marL="402336" indent="-402336">
              <a:buClr>
                <a:schemeClr val="accent2"/>
              </a:buClr>
              <a:buFont typeface="+mj-lt"/>
              <a:buAutoNum type="arabicPeriod"/>
            </a:pPr>
            <a:r>
              <a:rPr lang="en-GB" dirty="0"/>
              <a:t>The population standard deviation σ</a:t>
            </a:r>
            <a:r>
              <a:rPr lang="en-GB" dirty="0">
                <a:sym typeface="Mathematica1" pitchFamily="2" charset="2"/>
              </a:rPr>
              <a:t> is known</a:t>
            </a:r>
          </a:p>
          <a:p>
            <a:pPr marL="402336" indent="-402336">
              <a:buClr>
                <a:schemeClr val="accent2"/>
              </a:buClr>
              <a:buFont typeface="+mj-lt"/>
              <a:buAutoNum type="arabicPeriod"/>
            </a:pPr>
            <a:r>
              <a:rPr lang="en-GB" dirty="0">
                <a:sym typeface="Mathematica1" pitchFamily="2" charset="2"/>
              </a:rPr>
              <a:t>The sample size is small (i.e., </a:t>
            </a:r>
            <a:r>
              <a:rPr lang="en-GB" i="1" dirty="0">
                <a:sym typeface="Mathematica1" pitchFamily="2" charset="2"/>
              </a:rPr>
              <a:t>n</a:t>
            </a:r>
            <a:r>
              <a:rPr lang="en-GB" dirty="0">
                <a:sym typeface="Mathematica1" pitchFamily="2" charset="2"/>
              </a:rPr>
              <a:t> &lt; 30)</a:t>
            </a:r>
          </a:p>
          <a:p>
            <a:pPr marL="402336" indent="-402336">
              <a:buClr>
                <a:schemeClr val="accent2"/>
              </a:buClr>
              <a:buFont typeface="+mj-lt"/>
              <a:buAutoNum type="arabicPeriod"/>
            </a:pPr>
            <a:r>
              <a:rPr lang="en-GB" dirty="0">
                <a:sym typeface="Mathematica1" pitchFamily="2" charset="2"/>
              </a:rPr>
              <a:t>The population from which the sample is selected is normally distributed.</a:t>
            </a:r>
            <a:endParaRPr lang="el-GR" dirty="0"/>
          </a:p>
        </p:txBody>
      </p:sp>
      <p:sp>
        <p:nvSpPr>
          <p:cNvPr id="4" name="Slide Number Placeholder 3"/>
          <p:cNvSpPr>
            <a:spLocks noGrp="1"/>
          </p:cNvSpPr>
          <p:nvPr>
            <p:ph type="sldNum" sz="quarter" idx="10"/>
          </p:nvPr>
        </p:nvSpPr>
        <p:spPr/>
        <p:txBody>
          <a:bodyPr/>
          <a:lstStyle/>
          <a:p>
            <a:fld id="{67B19427-F580-D146-B60E-4CADEE75497F}" type="slidenum">
              <a:rPr lang="en-US" smtClean="0"/>
              <a:pPr/>
              <a:t>3</a:t>
            </a:fld>
            <a:endParaRPr lang="en-US" dirty="0"/>
          </a:p>
        </p:txBody>
      </p:sp>
    </p:spTree>
    <p:extLst>
      <p:ext uri="{BB962C8B-B14F-4D97-AF65-F5344CB8AC3E}">
        <p14:creationId xmlns:p14="http://schemas.microsoft.com/office/powerpoint/2010/main" val="7338357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p:cNvSpPr>
            <a:spLocks noGrp="1"/>
          </p:cNvSpPr>
          <p:nvPr>
            <p:ph type="title"/>
          </p:nvPr>
        </p:nvSpPr>
        <p:spPr>
          <a:xfrm>
            <a:off x="304800" y="800101"/>
            <a:ext cx="8534400" cy="761999"/>
          </a:xfrm>
        </p:spPr>
        <p:txBody>
          <a:bodyPr>
            <a:normAutofit fontScale="90000"/>
          </a:bodyPr>
          <a:lstStyle/>
          <a:p>
            <a:r>
              <a:rPr lang="en-GB" sz="3600" dirty="0">
                <a:latin typeface="Times New Roman" panose="02020603050405020304" pitchFamily="18" charset="0"/>
                <a:cs typeface="Times New Roman" panose="02020603050405020304" pitchFamily="18" charset="0"/>
              </a:rPr>
              <a:t>Hypothesis Tests About </a:t>
            </a:r>
            <a:r>
              <a:rPr lang="en-GB" sz="3600" dirty="0">
                <a:latin typeface="Times New Roman" panose="02020603050405020304" pitchFamily="18" charset="0"/>
                <a:cs typeface="Times New Roman" panose="02020603050405020304" pitchFamily="18" charset="0"/>
                <a:sym typeface="Mathematica1" pitchFamily="2" charset="2"/>
              </a:rPr>
              <a:t>Mu</a:t>
            </a:r>
            <a:r>
              <a:rPr lang="en-GB" sz="3600" dirty="0">
                <a:latin typeface="Times New Roman" panose="02020603050405020304" pitchFamily="18" charset="0"/>
                <a:cs typeface="Times New Roman" panose="02020603050405020304" pitchFamily="18" charset="0"/>
              </a:rPr>
              <a:t>: </a:t>
            </a:r>
            <a:r>
              <a:rPr lang="en-IN" sz="3600" dirty="0">
                <a:latin typeface="Times New Roman" panose="02020603050405020304" pitchFamily="18" charset="0"/>
                <a:ea typeface="Verdana"/>
                <a:cs typeface="Times New Roman" panose="02020603050405020304" pitchFamily="18" charset="0"/>
                <a:sym typeface="Mathematica1" pitchFamily="2" charset="2"/>
              </a:rPr>
              <a:t>Sigma </a:t>
            </a:r>
            <a:r>
              <a:rPr lang="en-US" sz="3600" dirty="0">
                <a:latin typeface="Times New Roman" panose="02020603050405020304" pitchFamily="18" charset="0"/>
                <a:cs typeface="Times New Roman" panose="02020603050405020304" pitchFamily="18" charset="0"/>
                <a:sym typeface="Mathematica1" pitchFamily="2" charset="2"/>
              </a:rPr>
              <a:t>Known </a:t>
            </a:r>
            <a:r>
              <a:rPr lang="en-US" sz="2200" b="0" dirty="0">
                <a:latin typeface="Times New Roman" panose="02020603050405020304" pitchFamily="18" charset="0"/>
                <a:cs typeface="Times New Roman" panose="02020603050405020304" pitchFamily="18" charset="0"/>
                <a:sym typeface="Mathematica1" pitchFamily="2" charset="2"/>
              </a:rPr>
              <a:t>(1 of 4)</a:t>
            </a:r>
            <a:endParaRPr lang="en-IN" sz="2200" dirty="0">
              <a:latin typeface="Times New Roman" panose="02020603050405020304" pitchFamily="18" charset="0"/>
              <a:cs typeface="Times New Roman" panose="02020603050405020304" pitchFamily="18" charset="0"/>
            </a:endParaRPr>
          </a:p>
        </p:txBody>
      </p:sp>
      <p:sp>
        <p:nvSpPr>
          <p:cNvPr id="15" name="Content Placeholder 14"/>
          <p:cNvSpPr>
            <a:spLocks noGrp="1"/>
          </p:cNvSpPr>
          <p:nvPr>
            <p:ph sz="quarter" idx="16"/>
          </p:nvPr>
        </p:nvSpPr>
        <p:spPr>
          <a:xfrm>
            <a:off x="304800" y="1757163"/>
            <a:ext cx="8534400" cy="1060105"/>
          </a:xfrm>
        </p:spPr>
        <p:txBody>
          <a:bodyPr/>
          <a:lstStyle/>
          <a:p>
            <a:pPr>
              <a:lnSpc>
                <a:spcPct val="80000"/>
              </a:lnSpc>
              <a:spcAft>
                <a:spcPts val="1200"/>
              </a:spcAft>
            </a:pPr>
            <a:r>
              <a:rPr lang="en-US" dirty="0">
                <a:solidFill>
                  <a:srgbClr val="00007F"/>
                </a:solidFill>
                <a:latin typeface="Times New Roman" panose="02020603050405020304" pitchFamily="18" charset="0"/>
                <a:cs typeface="Times New Roman" panose="02020603050405020304" pitchFamily="18" charset="0"/>
              </a:rPr>
              <a:t>Three Possible Cases</a:t>
            </a:r>
          </a:p>
          <a:p>
            <a:pPr>
              <a:lnSpc>
                <a:spcPct val="80000"/>
              </a:lnSpc>
              <a:spcAft>
                <a:spcPts val="1200"/>
              </a:spcAft>
            </a:pPr>
            <a:r>
              <a:rPr lang="en-GB" b="1" dirty="0">
                <a:latin typeface="Times New Roman" panose="02020603050405020304" pitchFamily="18" charset="0"/>
                <a:cs typeface="Times New Roman" panose="02020603050405020304" pitchFamily="18" charset="0"/>
              </a:rPr>
              <a:t>Case II.</a:t>
            </a:r>
            <a:r>
              <a:rPr lang="en-GB" dirty="0">
                <a:latin typeface="Times New Roman" panose="02020603050405020304" pitchFamily="18" charset="0"/>
                <a:cs typeface="Times New Roman" panose="02020603050405020304" pitchFamily="18" charset="0"/>
              </a:rPr>
              <a:t> If the following two conditions are fulfilled:</a:t>
            </a:r>
            <a:endParaRPr lang="en-GB" dirty="0">
              <a:latin typeface="Times New Roman" panose="02020603050405020304" pitchFamily="18" charset="0"/>
              <a:cs typeface="Times New Roman" panose="02020603050405020304" pitchFamily="18" charset="0"/>
              <a:sym typeface="Mathematica1" pitchFamily="2" charset="2"/>
            </a:endParaRPr>
          </a:p>
        </p:txBody>
      </p:sp>
      <p:sp>
        <p:nvSpPr>
          <p:cNvPr id="16" name="Content Placeholder 15"/>
          <p:cNvSpPr>
            <a:spLocks noGrp="1"/>
          </p:cNvSpPr>
          <p:nvPr>
            <p:ph sz="quarter" idx="17"/>
          </p:nvPr>
        </p:nvSpPr>
        <p:spPr>
          <a:xfrm>
            <a:off x="304800" y="2996715"/>
            <a:ext cx="5486400" cy="485594"/>
          </a:xfrm>
        </p:spPr>
        <p:txBody>
          <a:bodyPr/>
          <a:lstStyle/>
          <a:p>
            <a:pPr marL="403200" indent="-403200">
              <a:buClr>
                <a:schemeClr val="accent2"/>
              </a:buClr>
              <a:buFont typeface="+mj-lt"/>
              <a:buAutoNum type="arabicPeriod"/>
            </a:pPr>
            <a:r>
              <a:rPr lang="en-GB" dirty="0">
                <a:latin typeface="Times New Roman" panose="02020603050405020304" pitchFamily="18" charset="0"/>
                <a:cs typeface="Times New Roman" panose="02020603050405020304" pitchFamily="18" charset="0"/>
              </a:rPr>
              <a:t>The population standard deviation</a:t>
            </a:r>
            <a:endParaRPr lang="en-GB" dirty="0">
              <a:latin typeface="Times New Roman" panose="02020603050405020304" pitchFamily="18" charset="0"/>
              <a:cs typeface="Times New Roman" panose="02020603050405020304" pitchFamily="18" charset="0"/>
              <a:sym typeface="Mathematica1" pitchFamily="2" charset="2"/>
            </a:endParaRPr>
          </a:p>
        </p:txBody>
      </p:sp>
      <p:graphicFrame>
        <p:nvGraphicFramePr>
          <p:cNvPr id="20" name="Content Placeholder 19" descr="sigma"/>
          <p:cNvGraphicFramePr>
            <a:graphicFrameLocks noGrp="1" noChangeAspect="1"/>
          </p:cNvGraphicFramePr>
          <p:nvPr>
            <p:ph sz="quarter" idx="18"/>
            <p:extLst>
              <p:ext uri="{D42A27DB-BD31-4B8C-83A1-F6EECF244321}">
                <p14:modId xmlns:p14="http://schemas.microsoft.com/office/powerpoint/2010/main" val="4215797634"/>
              </p:ext>
            </p:extLst>
          </p:nvPr>
        </p:nvGraphicFramePr>
        <p:xfrm>
          <a:off x="5837866" y="3122575"/>
          <a:ext cx="279400" cy="228600"/>
        </p:xfrm>
        <a:graphic>
          <a:graphicData uri="http://schemas.openxmlformats.org/presentationml/2006/ole">
            <mc:AlternateContent xmlns:mc="http://schemas.openxmlformats.org/markup-compatibility/2006">
              <mc:Choice xmlns:v="urn:schemas-microsoft-com:vml" Requires="v">
                <p:oleObj spid="_x0000_s230601" name="Equation" r:id="rId3" imgW="279360" imgH="228600" progId="Equation.DSMT4">
                  <p:embed/>
                </p:oleObj>
              </mc:Choice>
              <mc:Fallback>
                <p:oleObj name="Equation" r:id="rId3" imgW="279360" imgH="228600" progId="Equation.DSMT4">
                  <p:embed/>
                  <p:pic>
                    <p:nvPicPr>
                      <p:cNvPr id="16" name="Object 15" descr="sigma"/>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837866" y="3122575"/>
                        <a:ext cx="279400" cy="228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8" name="Content Placeholder 17"/>
          <p:cNvSpPr>
            <a:spLocks noGrp="1"/>
          </p:cNvSpPr>
          <p:nvPr>
            <p:ph sz="quarter" idx="19"/>
          </p:nvPr>
        </p:nvSpPr>
        <p:spPr>
          <a:xfrm>
            <a:off x="6172200" y="2996630"/>
            <a:ext cx="1534987" cy="420112"/>
          </a:xfrm>
        </p:spPr>
        <p:txBody>
          <a:bodyPr/>
          <a:lstStyle/>
          <a:p>
            <a:r>
              <a:rPr lang="en-GB" dirty="0">
                <a:latin typeface="Times New Roman" panose="02020603050405020304" pitchFamily="18" charset="0"/>
                <a:cs typeface="Times New Roman" panose="02020603050405020304" pitchFamily="18" charset="0"/>
                <a:sym typeface="Mathematica1" pitchFamily="2" charset="2"/>
              </a:rPr>
              <a:t>is known</a:t>
            </a:r>
            <a:endParaRPr lang="en-US" dirty="0">
              <a:latin typeface="Times New Roman" panose="02020603050405020304" pitchFamily="18" charset="0"/>
              <a:cs typeface="Times New Roman" panose="02020603050405020304" pitchFamily="18" charset="0"/>
            </a:endParaRPr>
          </a:p>
        </p:txBody>
      </p:sp>
      <p:sp>
        <p:nvSpPr>
          <p:cNvPr id="19" name="Content Placeholder 18"/>
          <p:cNvSpPr>
            <a:spLocks noGrp="1"/>
          </p:cNvSpPr>
          <p:nvPr>
            <p:ph sz="quarter" idx="20"/>
          </p:nvPr>
        </p:nvSpPr>
        <p:spPr>
          <a:xfrm>
            <a:off x="304800" y="3558509"/>
            <a:ext cx="4114800" cy="462123"/>
          </a:xfrm>
        </p:spPr>
        <p:txBody>
          <a:bodyPr/>
          <a:lstStyle/>
          <a:p>
            <a:pPr marL="514350" indent="-514350">
              <a:buClr>
                <a:schemeClr val="accent2"/>
              </a:buClr>
              <a:buFont typeface="+mj-lt"/>
              <a:buAutoNum type="arabicPeriod" startAt="2"/>
            </a:pPr>
            <a:r>
              <a:rPr lang="en-GB" dirty="0">
                <a:latin typeface="Times New Roman" panose="02020603050405020304" pitchFamily="18" charset="0"/>
                <a:cs typeface="Times New Roman" panose="02020603050405020304" pitchFamily="18" charset="0"/>
                <a:sym typeface="Mathematica1" pitchFamily="2" charset="2"/>
              </a:rPr>
              <a:t>The sample size is large</a:t>
            </a:r>
            <a:endParaRPr lang="en-US" dirty="0">
              <a:latin typeface="Times New Roman" panose="02020603050405020304" pitchFamily="18" charset="0"/>
              <a:cs typeface="Times New Roman" panose="02020603050405020304" pitchFamily="18" charset="0"/>
            </a:endParaRPr>
          </a:p>
        </p:txBody>
      </p:sp>
      <p:graphicFrame>
        <p:nvGraphicFramePr>
          <p:cNvPr id="22" name="Content Placeholder 21" descr="that is, n is greater than or equal to 30."/>
          <p:cNvGraphicFramePr>
            <a:graphicFrameLocks noGrp="1" noChangeAspect="1"/>
          </p:cNvGraphicFramePr>
          <p:nvPr>
            <p:ph sz="quarter" idx="21"/>
            <p:extLst>
              <p:ext uri="{D42A27DB-BD31-4B8C-83A1-F6EECF244321}">
                <p14:modId xmlns:p14="http://schemas.microsoft.com/office/powerpoint/2010/main" val="1927809356"/>
              </p:ext>
            </p:extLst>
          </p:nvPr>
        </p:nvGraphicFramePr>
        <p:xfrm>
          <a:off x="4457700" y="3563432"/>
          <a:ext cx="1790700" cy="482600"/>
        </p:xfrm>
        <a:graphic>
          <a:graphicData uri="http://schemas.openxmlformats.org/presentationml/2006/ole">
            <mc:AlternateContent xmlns:mc="http://schemas.openxmlformats.org/markup-compatibility/2006">
              <mc:Choice xmlns:v="urn:schemas-microsoft-com:vml" Requires="v">
                <p:oleObj spid="_x0000_s230602" name="Equation" r:id="rId5" imgW="1790640" imgH="482400" progId="Equation.DSMT4">
                  <p:embed/>
                </p:oleObj>
              </mc:Choice>
              <mc:Fallback>
                <p:oleObj name="Equation" r:id="rId5" imgW="1790640" imgH="482400" progId="Equation.DSMT4">
                  <p:embed/>
                  <p:pic>
                    <p:nvPicPr>
                      <p:cNvPr id="8" name="Object 7" descr="that is, n is greater than or equal to 3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457700" y="3563432"/>
                        <a:ext cx="1790700" cy="482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 name="Slide Number Placeholder 3"/>
          <p:cNvSpPr>
            <a:spLocks noGrp="1"/>
          </p:cNvSpPr>
          <p:nvPr>
            <p:ph type="sldNum" sz="quarter" idx="10"/>
          </p:nvPr>
        </p:nvSpPr>
        <p:spPr/>
        <p:txBody>
          <a:bodyPr/>
          <a:lstStyle/>
          <a:p>
            <a:fld id="{67B19427-F580-D146-B60E-4CADEE75497F}" type="slidenum">
              <a:rPr lang="en-US" smtClean="0">
                <a:latin typeface="Times New Roman" panose="02020603050405020304" pitchFamily="18" charset="0"/>
                <a:cs typeface="Times New Roman" panose="02020603050405020304" pitchFamily="18" charset="0"/>
              </a:rPr>
              <a:pPr/>
              <a:t>4</a:t>
            </a:fld>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903199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41453"/>
            <a:ext cx="8686800" cy="685799"/>
          </a:xfrm>
        </p:spPr>
        <p:txBody>
          <a:bodyPr>
            <a:normAutofit fontScale="90000"/>
          </a:bodyPr>
          <a:lstStyle/>
          <a:p>
            <a:r>
              <a:rPr lang="en-GB" sz="3600" dirty="0">
                <a:latin typeface="Times New Roman" panose="02020603050405020304" pitchFamily="18" charset="0"/>
              </a:rPr>
              <a:t>Hypothesis Tests About </a:t>
            </a:r>
            <a:r>
              <a:rPr lang="en-GB" sz="3600" dirty="0">
                <a:latin typeface="Times New Roman" panose="02020603050405020304" pitchFamily="18" charset="0"/>
                <a:sym typeface="Mathematica1" pitchFamily="2" charset="2"/>
              </a:rPr>
              <a:t>Mu</a:t>
            </a:r>
            <a:r>
              <a:rPr lang="en-GB" sz="3600" dirty="0">
                <a:latin typeface="Times New Roman" panose="02020603050405020304" pitchFamily="18" charset="0"/>
              </a:rPr>
              <a:t>: </a:t>
            </a:r>
            <a:r>
              <a:rPr lang="en-IN" sz="3600" dirty="0">
                <a:latin typeface="Times New Roman" panose="02020603050405020304" pitchFamily="18" charset="0"/>
                <a:ea typeface="Verdana"/>
                <a:cs typeface="Verdana"/>
                <a:sym typeface="Mathematica1" pitchFamily="2" charset="2"/>
              </a:rPr>
              <a:t>Sigma</a:t>
            </a:r>
            <a:r>
              <a:rPr lang="el-GR" sz="3600" dirty="0">
                <a:latin typeface="Times New Roman" panose="02020603050405020304" pitchFamily="18" charset="0"/>
                <a:ea typeface="Verdana"/>
                <a:cs typeface="Verdana"/>
                <a:sym typeface="Mathematica1" pitchFamily="2" charset="2"/>
              </a:rPr>
              <a:t> </a:t>
            </a:r>
            <a:r>
              <a:rPr lang="en-GB" sz="3600" dirty="0">
                <a:latin typeface="Times New Roman" panose="02020603050405020304" pitchFamily="18" charset="0"/>
                <a:sym typeface="Mathematica1" pitchFamily="2" charset="2"/>
              </a:rPr>
              <a:t>Known</a:t>
            </a:r>
            <a:r>
              <a:rPr lang="en-GB" dirty="0">
                <a:latin typeface="Times New Roman" panose="02020603050405020304" pitchFamily="18" charset="0"/>
                <a:sym typeface="Mathematica1" pitchFamily="2" charset="2"/>
              </a:rPr>
              <a:t> </a:t>
            </a:r>
            <a:r>
              <a:rPr lang="en-GB" sz="2200" b="0" baseline="0" dirty="0">
                <a:latin typeface="Times New Roman" panose="02020603050405020304" pitchFamily="18" charset="0"/>
                <a:sym typeface="Mathematica1" pitchFamily="2" charset="2"/>
              </a:rPr>
              <a:t>(2 of 4)</a:t>
            </a:r>
            <a:endParaRPr lang="en-IN" sz="2200" b="0" baseline="0" dirty="0">
              <a:latin typeface="Times New Roman" panose="02020603050405020304" pitchFamily="18" charset="0"/>
            </a:endParaRPr>
          </a:p>
        </p:txBody>
      </p:sp>
      <p:sp>
        <p:nvSpPr>
          <p:cNvPr id="3" name="Content Placeholder 2"/>
          <p:cNvSpPr>
            <a:spLocks noGrp="1"/>
          </p:cNvSpPr>
          <p:nvPr>
            <p:ph sz="quarter" idx="16"/>
          </p:nvPr>
        </p:nvSpPr>
        <p:spPr>
          <a:xfrm>
            <a:off x="304800" y="1752600"/>
            <a:ext cx="8534400" cy="3124200"/>
          </a:xfrm>
        </p:spPr>
        <p:txBody>
          <a:bodyPr/>
          <a:lstStyle/>
          <a:p>
            <a:pPr>
              <a:lnSpc>
                <a:spcPct val="80000"/>
              </a:lnSpc>
              <a:spcAft>
                <a:spcPts val="1200"/>
              </a:spcAft>
            </a:pPr>
            <a:r>
              <a:rPr lang="en-US" dirty="0">
                <a:solidFill>
                  <a:srgbClr val="00007F"/>
                </a:solidFill>
              </a:rPr>
              <a:t>Three Possible Cases</a:t>
            </a:r>
          </a:p>
          <a:p>
            <a:pPr>
              <a:lnSpc>
                <a:spcPct val="80000"/>
              </a:lnSpc>
              <a:spcAft>
                <a:spcPts val="1200"/>
              </a:spcAft>
            </a:pPr>
            <a:r>
              <a:rPr lang="en-GB" b="1" dirty="0"/>
              <a:t>Case III.</a:t>
            </a:r>
            <a:r>
              <a:rPr lang="en-GB" dirty="0"/>
              <a:t> If the following three conditions are fulfilled:</a:t>
            </a:r>
          </a:p>
          <a:p>
            <a:pPr marL="402336" indent="-402336">
              <a:buClr>
                <a:schemeClr val="accent2"/>
              </a:buClr>
              <a:buFont typeface="+mj-lt"/>
              <a:buAutoNum type="arabicPeriod"/>
            </a:pPr>
            <a:r>
              <a:rPr lang="en-GB" dirty="0"/>
              <a:t>The population standard deviation </a:t>
            </a:r>
            <a:r>
              <a:rPr lang="en-GB" i="1" dirty="0"/>
              <a:t>σ</a:t>
            </a:r>
            <a:r>
              <a:rPr lang="en-GB" dirty="0">
                <a:sym typeface="Mathematica1" pitchFamily="2" charset="2"/>
              </a:rPr>
              <a:t> is known</a:t>
            </a:r>
          </a:p>
          <a:p>
            <a:pPr marL="402336" indent="-402336">
              <a:buClr>
                <a:schemeClr val="accent2"/>
              </a:buClr>
              <a:buFont typeface="+mj-lt"/>
              <a:buAutoNum type="arabicPeriod"/>
            </a:pPr>
            <a:r>
              <a:rPr lang="en-GB" dirty="0">
                <a:sym typeface="Mathematica1" pitchFamily="2" charset="2"/>
              </a:rPr>
              <a:t>The sample size is small (i.e., </a:t>
            </a:r>
            <a:r>
              <a:rPr lang="en-GB" i="1" dirty="0">
                <a:sym typeface="Mathematica1" pitchFamily="2" charset="2"/>
              </a:rPr>
              <a:t>n</a:t>
            </a:r>
            <a:r>
              <a:rPr lang="en-GB" dirty="0">
                <a:sym typeface="Mathematica1" pitchFamily="2" charset="2"/>
              </a:rPr>
              <a:t> &lt; 30)</a:t>
            </a:r>
          </a:p>
          <a:p>
            <a:pPr marL="402336" indent="-402336">
              <a:buClr>
                <a:schemeClr val="accent2"/>
              </a:buClr>
              <a:buFont typeface="+mj-lt"/>
              <a:buAutoNum type="arabicPeriod"/>
            </a:pPr>
            <a:r>
              <a:rPr lang="en-GB" dirty="0">
                <a:sym typeface="Mathematica1" pitchFamily="2" charset="2"/>
              </a:rPr>
              <a:t>The population from which the sample is selected is not normally distributed (or its distribution is unknown).</a:t>
            </a:r>
            <a:endParaRPr lang="el-GR" dirty="0"/>
          </a:p>
        </p:txBody>
      </p:sp>
      <p:sp>
        <p:nvSpPr>
          <p:cNvPr id="4" name="Slide Number Placeholder 3"/>
          <p:cNvSpPr>
            <a:spLocks noGrp="1"/>
          </p:cNvSpPr>
          <p:nvPr>
            <p:ph type="sldNum" sz="quarter" idx="10"/>
          </p:nvPr>
        </p:nvSpPr>
        <p:spPr/>
        <p:txBody>
          <a:bodyPr/>
          <a:lstStyle/>
          <a:p>
            <a:fld id="{67B19427-F580-D146-B60E-4CADEE75497F}" type="slidenum">
              <a:rPr lang="en-US" smtClean="0"/>
              <a:pPr/>
              <a:t>5</a:t>
            </a:fld>
            <a:endParaRPr lang="en-US" dirty="0"/>
          </a:p>
        </p:txBody>
      </p:sp>
    </p:spTree>
    <p:extLst>
      <p:ext uri="{BB962C8B-B14F-4D97-AF65-F5344CB8AC3E}">
        <p14:creationId xmlns:p14="http://schemas.microsoft.com/office/powerpoint/2010/main" val="33463316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41453"/>
            <a:ext cx="8534400" cy="838199"/>
          </a:xfrm>
        </p:spPr>
        <p:txBody>
          <a:bodyPr>
            <a:normAutofit fontScale="90000"/>
          </a:bodyPr>
          <a:lstStyle/>
          <a:p>
            <a:r>
              <a:rPr lang="en-GB" sz="3600" dirty="0">
                <a:latin typeface="Times New Roman" panose="02020603050405020304" pitchFamily="18" charset="0"/>
              </a:rPr>
              <a:t>Hypothesis Tests About </a:t>
            </a:r>
            <a:r>
              <a:rPr lang="en-GB" sz="3600" dirty="0">
                <a:latin typeface="Times New Roman" panose="02020603050405020304" pitchFamily="18" charset="0"/>
                <a:sym typeface="Mathematica1" pitchFamily="2" charset="2"/>
              </a:rPr>
              <a:t>Mu</a:t>
            </a:r>
            <a:r>
              <a:rPr lang="en-GB" sz="3600" dirty="0">
                <a:latin typeface="Times New Roman" panose="02020603050405020304" pitchFamily="18" charset="0"/>
              </a:rPr>
              <a:t>: </a:t>
            </a:r>
            <a:r>
              <a:rPr lang="en-IN" sz="3600" dirty="0">
                <a:latin typeface="Times New Roman" panose="02020603050405020304" pitchFamily="18" charset="0"/>
                <a:ea typeface="Verdana"/>
                <a:cs typeface="Verdana"/>
                <a:sym typeface="Mathematica1" pitchFamily="2" charset="2"/>
              </a:rPr>
              <a:t>Sigma</a:t>
            </a:r>
            <a:r>
              <a:rPr lang="el-GR" sz="3600" dirty="0">
                <a:latin typeface="Times New Roman" panose="02020603050405020304" pitchFamily="18" charset="0"/>
                <a:ea typeface="Verdana"/>
                <a:cs typeface="Verdana"/>
                <a:sym typeface="Mathematica1" pitchFamily="2" charset="2"/>
              </a:rPr>
              <a:t> </a:t>
            </a:r>
            <a:r>
              <a:rPr lang="en-GB" sz="3600" dirty="0">
                <a:latin typeface="Times New Roman" panose="02020603050405020304" pitchFamily="18" charset="0"/>
                <a:sym typeface="Mathematica1" pitchFamily="2" charset="2"/>
              </a:rPr>
              <a:t>Known</a:t>
            </a:r>
            <a:r>
              <a:rPr lang="en-GB" dirty="0">
                <a:latin typeface="Times New Roman" panose="02020603050405020304" pitchFamily="18" charset="0"/>
                <a:sym typeface="Mathematica1" pitchFamily="2" charset="2"/>
              </a:rPr>
              <a:t> </a:t>
            </a:r>
            <a:r>
              <a:rPr lang="en-GB" sz="2200" b="0" baseline="0" dirty="0">
                <a:latin typeface="Times New Roman" panose="02020603050405020304" pitchFamily="18" charset="0"/>
                <a:sym typeface="Mathematica1" pitchFamily="2" charset="2"/>
              </a:rPr>
              <a:t>(3 of 4)</a:t>
            </a:r>
            <a:endParaRPr lang="en-IN" sz="2200" b="0" baseline="0" dirty="0"/>
          </a:p>
        </p:txBody>
      </p:sp>
      <p:sp>
        <p:nvSpPr>
          <p:cNvPr id="3" name="Content Placeholder 2"/>
          <p:cNvSpPr>
            <a:spLocks noGrp="1"/>
          </p:cNvSpPr>
          <p:nvPr>
            <p:ph sz="quarter" idx="16"/>
          </p:nvPr>
        </p:nvSpPr>
        <p:spPr>
          <a:xfrm>
            <a:off x="304800" y="1711504"/>
            <a:ext cx="3276600" cy="457200"/>
          </a:xfrm>
        </p:spPr>
        <p:txBody>
          <a:bodyPr/>
          <a:lstStyle/>
          <a:p>
            <a:r>
              <a:rPr lang="en-US" dirty="0">
                <a:solidFill>
                  <a:srgbClr val="00007F"/>
                </a:solidFill>
              </a:rPr>
              <a:t>Three Possible Cases</a:t>
            </a:r>
            <a:endParaRPr lang="en-IN" dirty="0">
              <a:solidFill>
                <a:srgbClr val="00007F"/>
              </a:solidFill>
            </a:endParaRPr>
          </a:p>
        </p:txBody>
      </p:sp>
      <p:pic>
        <p:nvPicPr>
          <p:cNvPr id="9" name="Content Placeholder 8" descr="Chart: s is known splits into 3 cases. Case 1: 1. n &lt; 30, 2. Population approximately normal. case 2: n greater than or equal to 30. For Cases 1 and 2  use normal distribution to test a hypothesis about mu; case 3. 1. n less than 30, 2. Population is not normal. use a nonparametric method to test a hypothesis about mu."/>
          <p:cNvPicPr>
            <a:picLocks noGrp="1" noChangeAspect="1"/>
          </p:cNvPicPr>
          <p:nvPr>
            <p:ph sz="quarter" idx="17"/>
          </p:nvPr>
        </p:nvPicPr>
        <p:blipFill>
          <a:blip r:embed="rId2"/>
          <a:stretch>
            <a:fillRect/>
          </a:stretch>
        </p:blipFill>
        <p:spPr>
          <a:xfrm>
            <a:off x="658432" y="2669547"/>
            <a:ext cx="8094724" cy="3121653"/>
          </a:xfrm>
          <a:prstGeom prst="rect">
            <a:avLst/>
          </a:prstGeom>
        </p:spPr>
      </p:pic>
      <p:sp>
        <p:nvSpPr>
          <p:cNvPr id="5" name="Slide Number Placeholder 4"/>
          <p:cNvSpPr>
            <a:spLocks noGrp="1"/>
          </p:cNvSpPr>
          <p:nvPr>
            <p:ph type="sldNum" sz="quarter" idx="10"/>
          </p:nvPr>
        </p:nvSpPr>
        <p:spPr/>
        <p:txBody>
          <a:bodyPr/>
          <a:lstStyle/>
          <a:p>
            <a:fld id="{67B19427-F580-D146-B60E-4CADEE75497F}" type="slidenum">
              <a:rPr lang="en-US" smtClean="0"/>
              <a:pPr/>
              <a:t>6</a:t>
            </a:fld>
            <a:endParaRPr lang="en-US" dirty="0"/>
          </a:p>
        </p:txBody>
      </p:sp>
    </p:spTree>
    <p:extLst>
      <p:ext uri="{BB962C8B-B14F-4D97-AF65-F5344CB8AC3E}">
        <p14:creationId xmlns:p14="http://schemas.microsoft.com/office/powerpoint/2010/main" val="14928206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536661"/>
            <a:ext cx="8686800" cy="761999"/>
          </a:xfrm>
        </p:spPr>
        <p:txBody>
          <a:bodyPr>
            <a:normAutofit fontScale="90000"/>
          </a:bodyPr>
          <a:lstStyle/>
          <a:p>
            <a:r>
              <a:rPr lang="en-GB" sz="3600" dirty="0">
                <a:latin typeface="Times New Roman" panose="02020603050405020304" pitchFamily="18" charset="0"/>
              </a:rPr>
              <a:t>Hypothesis Tests About </a:t>
            </a:r>
            <a:r>
              <a:rPr lang="en-GB" sz="3600" dirty="0">
                <a:latin typeface="Times New Roman" panose="02020603050405020304" pitchFamily="18" charset="0"/>
                <a:sym typeface="Mathematica1" pitchFamily="2" charset="2"/>
              </a:rPr>
              <a:t>Mu</a:t>
            </a:r>
            <a:r>
              <a:rPr lang="en-GB" sz="3600" dirty="0">
                <a:latin typeface="Times New Roman" panose="02020603050405020304" pitchFamily="18" charset="0"/>
              </a:rPr>
              <a:t>: </a:t>
            </a:r>
            <a:r>
              <a:rPr lang="en-IN" sz="3600" dirty="0">
                <a:latin typeface="Times New Roman" panose="02020603050405020304" pitchFamily="18" charset="0"/>
                <a:ea typeface="Verdana"/>
                <a:cs typeface="Verdana"/>
                <a:sym typeface="Mathematica1" pitchFamily="2" charset="2"/>
              </a:rPr>
              <a:t>Sigma</a:t>
            </a:r>
            <a:r>
              <a:rPr lang="el-GR" sz="3600" dirty="0">
                <a:latin typeface="Times New Roman" panose="02020603050405020304" pitchFamily="18" charset="0"/>
                <a:ea typeface="Verdana"/>
                <a:cs typeface="Verdana"/>
                <a:sym typeface="Mathematica1" pitchFamily="2" charset="2"/>
              </a:rPr>
              <a:t> </a:t>
            </a:r>
            <a:r>
              <a:rPr lang="en-GB" sz="3600" dirty="0">
                <a:latin typeface="Times New Roman" panose="02020603050405020304" pitchFamily="18" charset="0"/>
                <a:sym typeface="Mathematica1" pitchFamily="2" charset="2"/>
              </a:rPr>
              <a:t>Known </a:t>
            </a:r>
            <a:r>
              <a:rPr lang="en-GB" sz="2200" b="0" baseline="0" dirty="0">
                <a:latin typeface="Times New Roman" panose="02020603050405020304" pitchFamily="18" charset="0"/>
                <a:sym typeface="Mathematica1" pitchFamily="2" charset="2"/>
              </a:rPr>
              <a:t>(4 of 4)</a:t>
            </a:r>
            <a:endParaRPr lang="en-IN" sz="2200" b="0" baseline="0" dirty="0"/>
          </a:p>
        </p:txBody>
      </p:sp>
      <p:sp>
        <p:nvSpPr>
          <p:cNvPr id="3" name="Content Placeholder 2"/>
          <p:cNvSpPr>
            <a:spLocks noGrp="1"/>
          </p:cNvSpPr>
          <p:nvPr>
            <p:ph sz="quarter" idx="15"/>
          </p:nvPr>
        </p:nvSpPr>
        <p:spPr>
          <a:xfrm>
            <a:off x="304800" y="1143000"/>
            <a:ext cx="8534400" cy="3044740"/>
          </a:xfrm>
        </p:spPr>
        <p:txBody>
          <a:bodyPr/>
          <a:lstStyle/>
          <a:p>
            <a:pPr marL="0" indent="0">
              <a:buNone/>
            </a:pPr>
            <a:r>
              <a:rPr lang="en-US" sz="2800" dirty="0"/>
              <a:t>Assuming that H</a:t>
            </a:r>
            <a:r>
              <a:rPr lang="en-US" sz="2800" baseline="-25000" dirty="0"/>
              <a:t>0</a:t>
            </a:r>
            <a:r>
              <a:rPr lang="en-US" sz="2800" dirty="0"/>
              <a:t> is true, the </a:t>
            </a:r>
            <a:r>
              <a:rPr lang="en-US" sz="2800" b="1" i="1" dirty="0">
                <a:solidFill>
                  <a:schemeClr val="accent2"/>
                </a:solidFill>
              </a:rPr>
              <a:t>p</a:t>
            </a:r>
            <a:r>
              <a:rPr lang="en-US" sz="2800" b="1" dirty="0">
                <a:solidFill>
                  <a:schemeClr val="accent2"/>
                </a:solidFill>
              </a:rPr>
              <a:t>-value</a:t>
            </a:r>
            <a:r>
              <a:rPr lang="en-US" sz="2800" dirty="0"/>
              <a:t> is the chance that a sample statistic (such as the sample mean) is at least as far away from the hypothesized value in the direction of the H</a:t>
            </a:r>
            <a:r>
              <a:rPr lang="en-US" sz="2800" baseline="-25000" dirty="0"/>
              <a:t>1</a:t>
            </a:r>
            <a:r>
              <a:rPr lang="en-US" sz="2800" dirty="0"/>
              <a:t> as the one obtained from the sample.</a:t>
            </a:r>
          </a:p>
          <a:p>
            <a:pPr marL="0" indent="0">
              <a:buNone/>
            </a:pPr>
            <a:r>
              <a:rPr lang="en-US" sz="2800" dirty="0"/>
              <a:t>Note that the</a:t>
            </a:r>
            <a:r>
              <a:rPr lang="en-US" sz="2800" i="1" dirty="0"/>
              <a:t> </a:t>
            </a:r>
            <a:r>
              <a:rPr lang="en-US" sz="2800" b="1" i="1" dirty="0">
                <a:solidFill>
                  <a:schemeClr val="accent2"/>
                </a:solidFill>
              </a:rPr>
              <a:t>p</a:t>
            </a:r>
            <a:r>
              <a:rPr lang="en-US" sz="2800" b="1" dirty="0">
                <a:solidFill>
                  <a:schemeClr val="accent2"/>
                </a:solidFill>
              </a:rPr>
              <a:t>–value</a:t>
            </a:r>
            <a:r>
              <a:rPr lang="en-US" sz="2800" dirty="0"/>
              <a:t> is the smallest significance level at which the null hypothesis is rejected.</a:t>
            </a:r>
          </a:p>
          <a:p>
            <a:pPr marL="0" indent="0">
              <a:buNone/>
            </a:pPr>
            <a:r>
              <a:rPr lang="en-US" sz="2800" dirty="0"/>
              <a:t>Two-Tailed:						Right-Tailed:</a:t>
            </a:r>
          </a:p>
        </p:txBody>
      </p:sp>
      <p:sp>
        <p:nvSpPr>
          <p:cNvPr id="5" name="Slide Number Placeholder 4"/>
          <p:cNvSpPr>
            <a:spLocks noGrp="1"/>
          </p:cNvSpPr>
          <p:nvPr>
            <p:ph type="sldNum" sz="quarter" idx="10"/>
          </p:nvPr>
        </p:nvSpPr>
        <p:spPr/>
        <p:txBody>
          <a:bodyPr/>
          <a:lstStyle/>
          <a:p>
            <a:fld id="{67B19427-F580-D146-B60E-4CADEE75497F}" type="slidenum">
              <a:rPr lang="en-US" smtClean="0"/>
              <a:pPr/>
              <a:t>7</a:t>
            </a:fld>
            <a:endParaRPr lang="en-US" dirty="0"/>
          </a:p>
        </p:txBody>
      </p:sp>
      <p:pic>
        <p:nvPicPr>
          <p:cNvPr id="6" name="Content Placeholder 3" descr="Graph has bell-shaped curve with shaded regions on right at x bar. The shaded regions is p-value.  Peak of curve at mu.">
            <a:extLst>
              <a:ext uri="{FF2B5EF4-FFF2-40B4-BE49-F238E27FC236}">
                <a16:creationId xmlns:a16="http://schemas.microsoft.com/office/drawing/2014/main" id="{A6369009-3900-F548-B4D2-3BD852202ED5}"/>
              </a:ext>
            </a:extLst>
          </p:cNvPr>
          <p:cNvPicPr>
            <a:picLocks noGrp="1" noChangeAspect="1"/>
          </p:cNvPicPr>
          <p:nvPr>
            <p:ph sz="quarter" idx="16"/>
          </p:nvPr>
        </p:nvPicPr>
        <p:blipFill>
          <a:blip r:embed="rId2"/>
          <a:stretch>
            <a:fillRect/>
          </a:stretch>
        </p:blipFill>
        <p:spPr>
          <a:xfrm>
            <a:off x="4350944" y="4645905"/>
            <a:ext cx="4214011" cy="2094105"/>
          </a:xfrm>
          <a:prstGeom prst="rect">
            <a:avLst/>
          </a:prstGeom>
        </p:spPr>
      </p:pic>
      <p:pic>
        <p:nvPicPr>
          <p:cNvPr id="7" name="Content Placeholder 3" descr="Graph has bell-shaped curve with shaded regions on left, right at x bar. Both the shaded regions marked with sum of these two areas gives p-value. Peak of curve at mu.">
            <a:extLst>
              <a:ext uri="{FF2B5EF4-FFF2-40B4-BE49-F238E27FC236}">
                <a16:creationId xmlns:a16="http://schemas.microsoft.com/office/drawing/2014/main" id="{A53B6BC0-F644-4849-8D01-EE37B0E2B957}"/>
              </a:ext>
            </a:extLst>
          </p:cNvPr>
          <p:cNvPicPr>
            <a:picLocks noChangeAspect="1"/>
          </p:cNvPicPr>
          <p:nvPr/>
        </p:nvPicPr>
        <p:blipFill>
          <a:blip r:embed="rId3"/>
          <a:stretch>
            <a:fillRect/>
          </a:stretch>
        </p:blipFill>
        <p:spPr>
          <a:xfrm>
            <a:off x="171459" y="4540736"/>
            <a:ext cx="3894943" cy="2304442"/>
          </a:xfrm>
          <a:prstGeom prst="rect">
            <a:avLst/>
          </a:prstGeom>
        </p:spPr>
      </p:pic>
    </p:spTree>
    <p:extLst>
      <p:ext uri="{BB962C8B-B14F-4D97-AF65-F5344CB8AC3E}">
        <p14:creationId xmlns:p14="http://schemas.microsoft.com/office/powerpoint/2010/main" val="5707029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Calculating the </a:t>
            </a:r>
            <a:r>
              <a:rPr lang="en-US" i="1" dirty="0"/>
              <a:t>z</a:t>
            </a:r>
            <a:r>
              <a:rPr lang="en-US" dirty="0"/>
              <a:t> Value for </a:t>
            </a:r>
            <a:r>
              <a:rPr lang="en-US" i="1" dirty="0"/>
              <a:t>x </a:t>
            </a:r>
            <a:r>
              <a:rPr lang="en-US" dirty="0"/>
              <a:t>bar</a:t>
            </a:r>
            <a:endParaRPr lang="en-IN" dirty="0"/>
          </a:p>
        </p:txBody>
      </p:sp>
      <p:sp>
        <p:nvSpPr>
          <p:cNvPr id="3" name="Content Placeholder 2"/>
          <p:cNvSpPr>
            <a:spLocks noGrp="1"/>
          </p:cNvSpPr>
          <p:nvPr>
            <p:ph sz="quarter" idx="16"/>
          </p:nvPr>
        </p:nvSpPr>
        <p:spPr>
          <a:xfrm>
            <a:off x="304800" y="1752600"/>
            <a:ext cx="7924800" cy="469605"/>
          </a:xfrm>
        </p:spPr>
        <p:txBody>
          <a:bodyPr/>
          <a:lstStyle/>
          <a:p>
            <a:r>
              <a:rPr lang="en-US" dirty="0"/>
              <a:t>When using the normal distribution, the </a:t>
            </a:r>
            <a:r>
              <a:rPr lang="en-US" b="1" dirty="0">
                <a:solidFill>
                  <a:schemeClr val="accent2"/>
                </a:solidFill>
              </a:rPr>
              <a:t>value of </a:t>
            </a:r>
            <a:r>
              <a:rPr lang="en-US" b="1" i="1" dirty="0">
                <a:solidFill>
                  <a:schemeClr val="accent2"/>
                </a:solidFill>
              </a:rPr>
              <a:t>z</a:t>
            </a:r>
            <a:r>
              <a:rPr lang="en-US" dirty="0"/>
              <a:t> for</a:t>
            </a:r>
          </a:p>
        </p:txBody>
      </p:sp>
      <p:graphicFrame>
        <p:nvGraphicFramePr>
          <p:cNvPr id="14" name="Content Placeholder 13" descr="x bar"/>
          <p:cNvGraphicFramePr>
            <a:graphicFrameLocks noGrp="1" noChangeAspect="1"/>
          </p:cNvGraphicFramePr>
          <p:nvPr>
            <p:ph sz="quarter" idx="17"/>
            <p:extLst>
              <p:ext uri="{D42A27DB-BD31-4B8C-83A1-F6EECF244321}">
                <p14:modId xmlns:p14="http://schemas.microsoft.com/office/powerpoint/2010/main" val="1625792395"/>
              </p:ext>
            </p:extLst>
          </p:nvPr>
        </p:nvGraphicFramePr>
        <p:xfrm>
          <a:off x="8257167" y="1843088"/>
          <a:ext cx="254198" cy="290512"/>
        </p:xfrm>
        <a:graphic>
          <a:graphicData uri="http://schemas.openxmlformats.org/presentationml/2006/ole">
            <mc:AlternateContent xmlns:mc="http://schemas.openxmlformats.org/markup-compatibility/2006">
              <mc:Choice xmlns:v="urn:schemas-microsoft-com:vml" Requires="v">
                <p:oleObj spid="_x0000_s231594" name="Equation" r:id="rId3" imgW="266400" imgH="304560" progId="Equation.DSMT4">
                  <p:embed/>
                </p:oleObj>
              </mc:Choice>
              <mc:Fallback>
                <p:oleObj name="Equation" r:id="rId3" imgW="266400" imgH="304560" progId="Equation.DSMT4">
                  <p:embed/>
                  <p:pic>
                    <p:nvPicPr>
                      <p:cNvPr id="15" name="Object 14" descr="x ba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57167" y="1843088"/>
                        <a:ext cx="254198" cy="2905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 name="Content Placeholder 6"/>
          <p:cNvSpPr>
            <a:spLocks noGrp="1"/>
          </p:cNvSpPr>
          <p:nvPr>
            <p:ph sz="quarter" idx="18"/>
          </p:nvPr>
        </p:nvSpPr>
        <p:spPr>
          <a:xfrm>
            <a:off x="291152" y="2275367"/>
            <a:ext cx="8090848" cy="477524"/>
          </a:xfrm>
        </p:spPr>
        <p:txBody>
          <a:bodyPr/>
          <a:lstStyle/>
          <a:p>
            <a:r>
              <a:rPr lang="en-US" dirty="0"/>
              <a:t>for a test of hypothesis about </a:t>
            </a:r>
            <a:r>
              <a:rPr lang="el-GR" i="1" dirty="0"/>
              <a:t>μ</a:t>
            </a:r>
            <a:r>
              <a:rPr lang="en-GB" dirty="0"/>
              <a:t> is computed as follows:</a:t>
            </a:r>
            <a:endParaRPr lang="en-US" dirty="0"/>
          </a:p>
        </p:txBody>
      </p:sp>
      <p:graphicFrame>
        <p:nvGraphicFramePr>
          <p:cNvPr id="15" name="Content Placeholder 14" descr="z = start fraction x bar minus mu over sigma sub x bar end fraction where sigma sub x bar = start fraction sigma over square root of start expression n end expression end fraction"/>
          <p:cNvGraphicFramePr>
            <a:graphicFrameLocks noGrp="1" noChangeAspect="1"/>
          </p:cNvGraphicFramePr>
          <p:nvPr>
            <p:ph sz="quarter" idx="19"/>
            <p:extLst>
              <p:ext uri="{D42A27DB-BD31-4B8C-83A1-F6EECF244321}">
                <p14:modId xmlns:p14="http://schemas.microsoft.com/office/powerpoint/2010/main" val="2327338588"/>
              </p:ext>
            </p:extLst>
          </p:nvPr>
        </p:nvGraphicFramePr>
        <p:xfrm>
          <a:off x="2518549" y="3132957"/>
          <a:ext cx="4106901" cy="884377"/>
        </p:xfrm>
        <a:graphic>
          <a:graphicData uri="http://schemas.openxmlformats.org/presentationml/2006/ole">
            <mc:AlternateContent xmlns:mc="http://schemas.openxmlformats.org/markup-compatibility/2006">
              <mc:Choice xmlns:v="urn:schemas-microsoft-com:vml" Requires="v">
                <p:oleObj spid="_x0000_s231595" name="Equation" r:id="rId5" imgW="4305240" imgH="927000" progId="Equation.DSMT4">
                  <p:embed/>
                </p:oleObj>
              </mc:Choice>
              <mc:Fallback>
                <p:oleObj name="Equation" r:id="rId5" imgW="4305240" imgH="927000" progId="Equation.DSMT4">
                  <p:embed/>
                  <p:pic>
                    <p:nvPicPr>
                      <p:cNvPr id="16" name="Object 15" descr="z = start fraction x bar minus mu over sigma sub x bar end fraction where sigma sub x bar = start fraction sigma over square root of start expression n end expression end fraction"/>
                      <p:cNvPicPr>
                        <a:picLocks noChangeAspect="1" noChangeArrowheads="1"/>
                      </p:cNvPicPr>
                      <p:nvPr/>
                    </p:nvPicPr>
                    <p:blipFill>
                      <a:blip r:embed="rId6"/>
                      <a:srcRect/>
                      <a:stretch>
                        <a:fillRect/>
                      </a:stretch>
                    </p:blipFill>
                    <p:spPr bwMode="auto">
                      <a:xfrm>
                        <a:off x="2518549" y="3132957"/>
                        <a:ext cx="4106901" cy="88437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 name="Content Placeholder 8"/>
          <p:cNvSpPr>
            <a:spLocks noGrp="1"/>
          </p:cNvSpPr>
          <p:nvPr>
            <p:ph sz="quarter" idx="20"/>
          </p:nvPr>
        </p:nvSpPr>
        <p:spPr>
          <a:xfrm>
            <a:off x="304800" y="4381500"/>
            <a:ext cx="4267200" cy="419100"/>
          </a:xfrm>
        </p:spPr>
        <p:txBody>
          <a:bodyPr/>
          <a:lstStyle/>
          <a:p>
            <a:r>
              <a:rPr lang="en-GB" dirty="0"/>
              <a:t>The value of </a:t>
            </a:r>
            <a:r>
              <a:rPr lang="en-US" i="1" dirty="0"/>
              <a:t>z</a:t>
            </a:r>
            <a:r>
              <a:rPr lang="en-GB" dirty="0"/>
              <a:t> calculated for</a:t>
            </a:r>
            <a:endParaRPr lang="en-US" dirty="0"/>
          </a:p>
        </p:txBody>
      </p:sp>
      <p:graphicFrame>
        <p:nvGraphicFramePr>
          <p:cNvPr id="16" name="Content Placeholder 9" descr="x bar"/>
          <p:cNvGraphicFramePr>
            <a:graphicFrameLocks noGrp="1" noChangeAspect="1"/>
          </p:cNvGraphicFramePr>
          <p:nvPr>
            <p:ph sz="quarter" idx="21"/>
            <p:extLst>
              <p:ext uri="{D42A27DB-BD31-4B8C-83A1-F6EECF244321}">
                <p14:modId xmlns:p14="http://schemas.microsoft.com/office/powerpoint/2010/main" val="3194069215"/>
              </p:ext>
            </p:extLst>
          </p:nvPr>
        </p:nvGraphicFramePr>
        <p:xfrm>
          <a:off x="4614532" y="4485167"/>
          <a:ext cx="266700" cy="304800"/>
        </p:xfrm>
        <a:graphic>
          <a:graphicData uri="http://schemas.openxmlformats.org/presentationml/2006/ole">
            <mc:AlternateContent xmlns:mc="http://schemas.openxmlformats.org/markup-compatibility/2006">
              <mc:Choice xmlns:v="urn:schemas-microsoft-com:vml" Requires="v">
                <p:oleObj spid="_x0000_s231596" name="Equation" r:id="rId7" imgW="266400" imgH="304560" progId="Equation.DSMT4">
                  <p:embed/>
                </p:oleObj>
              </mc:Choice>
              <mc:Fallback>
                <p:oleObj name="Equation" r:id="rId7" imgW="266400" imgH="304560" progId="Equation.DSMT4">
                  <p:embed/>
                  <p:pic>
                    <p:nvPicPr>
                      <p:cNvPr id="196613" name="Object 5" descr="x bar"/>
                      <p:cNvPicPr>
                        <a:picLocks noChangeAspect="1" noChangeArrowheads="1"/>
                      </p:cNvPicPr>
                      <p:nvPr/>
                    </p:nvPicPr>
                    <p:blipFill>
                      <a:blip r:embed="rId8"/>
                      <a:srcRect/>
                      <a:stretch>
                        <a:fillRect/>
                      </a:stretch>
                    </p:blipFill>
                    <p:spPr bwMode="auto">
                      <a:xfrm>
                        <a:off x="4614532" y="4485167"/>
                        <a:ext cx="266700" cy="304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1" name="Content Placeholder 10"/>
          <p:cNvSpPr>
            <a:spLocks noGrp="1"/>
          </p:cNvSpPr>
          <p:nvPr>
            <p:ph sz="quarter" idx="22"/>
          </p:nvPr>
        </p:nvSpPr>
        <p:spPr>
          <a:xfrm>
            <a:off x="4944136" y="4387701"/>
            <a:ext cx="3818864" cy="446258"/>
          </a:xfrm>
        </p:spPr>
        <p:txBody>
          <a:bodyPr/>
          <a:lstStyle/>
          <a:p>
            <a:r>
              <a:rPr lang="en-GB" dirty="0"/>
              <a:t>using this formula is also</a:t>
            </a:r>
            <a:endParaRPr lang="en-US" dirty="0"/>
          </a:p>
        </p:txBody>
      </p:sp>
      <p:sp>
        <p:nvSpPr>
          <p:cNvPr id="12" name="Content Placeholder 11"/>
          <p:cNvSpPr>
            <a:spLocks noGrp="1"/>
          </p:cNvSpPr>
          <p:nvPr>
            <p:ph sz="quarter" idx="23"/>
          </p:nvPr>
        </p:nvSpPr>
        <p:spPr>
          <a:xfrm>
            <a:off x="304800" y="4887742"/>
            <a:ext cx="4639336" cy="446258"/>
          </a:xfrm>
        </p:spPr>
        <p:txBody>
          <a:bodyPr/>
          <a:lstStyle/>
          <a:p>
            <a:r>
              <a:rPr lang="en-GB" dirty="0"/>
              <a:t>called the </a:t>
            </a:r>
            <a:r>
              <a:rPr lang="en-GB" b="1" dirty="0">
                <a:solidFill>
                  <a:schemeClr val="accent2"/>
                </a:solidFill>
              </a:rPr>
              <a:t>observed value of </a:t>
            </a:r>
            <a:r>
              <a:rPr lang="en-US" b="1" i="1" dirty="0">
                <a:solidFill>
                  <a:schemeClr val="accent2"/>
                </a:solidFill>
              </a:rPr>
              <a:t>z</a:t>
            </a:r>
            <a:r>
              <a:rPr lang="en-GB" dirty="0"/>
              <a:t>.</a:t>
            </a:r>
            <a:endParaRPr lang="en-US" dirty="0"/>
          </a:p>
        </p:txBody>
      </p:sp>
      <p:sp>
        <p:nvSpPr>
          <p:cNvPr id="4" name="Slide Number Placeholder 3"/>
          <p:cNvSpPr>
            <a:spLocks noGrp="1"/>
          </p:cNvSpPr>
          <p:nvPr>
            <p:ph type="sldNum" sz="quarter" idx="10"/>
          </p:nvPr>
        </p:nvSpPr>
        <p:spPr/>
        <p:txBody>
          <a:bodyPr/>
          <a:lstStyle/>
          <a:p>
            <a:fld id="{67B19427-F580-D146-B60E-4CADEE75497F}" type="slidenum">
              <a:rPr lang="en-US" smtClean="0"/>
              <a:pPr/>
              <a:t>8</a:t>
            </a:fld>
            <a:endParaRPr lang="en-US" dirty="0"/>
          </a:p>
        </p:txBody>
      </p:sp>
    </p:spTree>
    <p:extLst>
      <p:ext uri="{BB962C8B-B14F-4D97-AF65-F5344CB8AC3E}">
        <p14:creationId xmlns:p14="http://schemas.microsoft.com/office/powerpoint/2010/main" val="26165629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1"/>
            <a:ext cx="8534400" cy="990599"/>
          </a:xfrm>
        </p:spPr>
        <p:txBody>
          <a:bodyPr>
            <a:noAutofit/>
          </a:bodyPr>
          <a:lstStyle/>
          <a:p>
            <a:r>
              <a:rPr lang="en-US" sz="3200" dirty="0"/>
              <a:t>Steps to Perform a Test of Hypothesis Using the </a:t>
            </a:r>
            <a:r>
              <a:rPr lang="en-US" sz="3200" i="1" dirty="0"/>
              <a:t>p</a:t>
            </a:r>
            <a:r>
              <a:rPr lang="en-US" sz="3200" dirty="0"/>
              <a:t>–Value Approach</a:t>
            </a:r>
            <a:endParaRPr lang="en-IN" sz="3200" dirty="0"/>
          </a:p>
        </p:txBody>
      </p:sp>
      <p:sp>
        <p:nvSpPr>
          <p:cNvPr id="3" name="Content Placeholder 2"/>
          <p:cNvSpPr>
            <a:spLocks noGrp="1"/>
          </p:cNvSpPr>
          <p:nvPr>
            <p:ph sz="quarter" idx="16"/>
          </p:nvPr>
        </p:nvSpPr>
        <p:spPr>
          <a:xfrm>
            <a:off x="304800" y="1981200"/>
            <a:ext cx="8534400" cy="1981200"/>
          </a:xfrm>
        </p:spPr>
        <p:txBody>
          <a:bodyPr/>
          <a:lstStyle/>
          <a:p>
            <a:pPr marL="402336" indent="-402336">
              <a:buClr>
                <a:schemeClr val="accent2"/>
              </a:buClr>
              <a:buFont typeface="+mj-lt"/>
              <a:buAutoNum type="arabicPeriod"/>
            </a:pPr>
            <a:r>
              <a:rPr lang="en-US" dirty="0"/>
              <a:t>State the null and alternative hypothesis.</a:t>
            </a:r>
          </a:p>
          <a:p>
            <a:pPr marL="402336" indent="-402336">
              <a:buClr>
                <a:schemeClr val="accent2"/>
              </a:buClr>
              <a:buFont typeface="+mj-lt"/>
              <a:buAutoNum type="arabicPeriod"/>
            </a:pPr>
            <a:r>
              <a:rPr lang="en-US" dirty="0"/>
              <a:t>Select the distribution to use.</a:t>
            </a:r>
          </a:p>
          <a:p>
            <a:pPr marL="402336" indent="-402336">
              <a:buClr>
                <a:schemeClr val="accent2"/>
              </a:buClr>
              <a:buFont typeface="+mj-lt"/>
              <a:buAutoNum type="arabicPeriod"/>
            </a:pPr>
            <a:r>
              <a:rPr lang="en-US" dirty="0"/>
              <a:t>Calculate the </a:t>
            </a:r>
            <a:r>
              <a:rPr lang="en-US" i="1" dirty="0"/>
              <a:t>p</a:t>
            </a:r>
            <a:r>
              <a:rPr lang="en-US" dirty="0"/>
              <a:t>–value.</a:t>
            </a:r>
          </a:p>
          <a:p>
            <a:pPr marL="402336" indent="-402336">
              <a:buClr>
                <a:schemeClr val="accent2"/>
              </a:buClr>
              <a:buFont typeface="+mj-lt"/>
              <a:buAutoNum type="arabicPeriod"/>
            </a:pPr>
            <a:r>
              <a:rPr lang="en-US" dirty="0"/>
              <a:t>Make a decision.</a:t>
            </a:r>
          </a:p>
        </p:txBody>
      </p:sp>
      <p:sp>
        <p:nvSpPr>
          <p:cNvPr id="4" name="Slide Number Placeholder 3"/>
          <p:cNvSpPr>
            <a:spLocks noGrp="1"/>
          </p:cNvSpPr>
          <p:nvPr>
            <p:ph type="sldNum" sz="quarter" idx="10"/>
          </p:nvPr>
        </p:nvSpPr>
        <p:spPr/>
        <p:txBody>
          <a:bodyPr/>
          <a:lstStyle/>
          <a:p>
            <a:fld id="{67B19427-F580-D146-B60E-4CADEE75497F}" type="slidenum">
              <a:rPr lang="en-US" smtClean="0"/>
              <a:pPr/>
              <a:t>9</a:t>
            </a:fld>
            <a:endParaRPr lang="en-US" dirty="0"/>
          </a:p>
        </p:txBody>
      </p:sp>
    </p:spTree>
    <p:extLst>
      <p:ext uri="{BB962C8B-B14F-4D97-AF65-F5344CB8AC3E}">
        <p14:creationId xmlns:p14="http://schemas.microsoft.com/office/powerpoint/2010/main" val="663487958"/>
      </p:ext>
    </p:extLst>
  </p:cSld>
  <p:clrMapOvr>
    <a:masterClrMapping/>
  </p:clrMapOvr>
</p:sld>
</file>

<file path=ppt/theme/theme1.xml><?xml version="1.0" encoding="utf-8"?>
<a:theme xmlns:a="http://schemas.openxmlformats.org/drawingml/2006/main" name="Opener">
  <a:themeElements>
    <a:clrScheme name="Standard Design">
      <a:dk1>
        <a:srgbClr val="000000"/>
      </a:dk1>
      <a:lt1>
        <a:srgbClr val="FFFFFF"/>
      </a:lt1>
      <a:dk2>
        <a:srgbClr val="1A698A"/>
      </a:dk2>
      <a:lt2>
        <a:srgbClr val="FFFEFE"/>
      </a:lt2>
      <a:accent1>
        <a:srgbClr val="196E78"/>
      </a:accent1>
      <a:accent2>
        <a:srgbClr val="911B21"/>
      </a:accent2>
      <a:accent3>
        <a:srgbClr val="73653A"/>
      </a:accent3>
      <a:accent4>
        <a:srgbClr val="15344A"/>
      </a:accent4>
      <a:accent5>
        <a:srgbClr val="5A6F80"/>
      </a:accent5>
      <a:accent6>
        <a:srgbClr val="404140"/>
      </a:accent6>
      <a:hlink>
        <a:srgbClr val="1A698A"/>
      </a:hlink>
      <a:folHlink>
        <a:srgbClr val="4F3B58"/>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hapter Outline">
  <a:themeElements>
    <a:clrScheme name="Standard Design">
      <a:dk1>
        <a:srgbClr val="000000"/>
      </a:dk1>
      <a:lt1>
        <a:srgbClr val="FFFFFF"/>
      </a:lt1>
      <a:dk2>
        <a:srgbClr val="1A698A"/>
      </a:dk2>
      <a:lt2>
        <a:srgbClr val="FFFEFE"/>
      </a:lt2>
      <a:accent1>
        <a:srgbClr val="196E78"/>
      </a:accent1>
      <a:accent2>
        <a:srgbClr val="911B21"/>
      </a:accent2>
      <a:accent3>
        <a:srgbClr val="73653A"/>
      </a:accent3>
      <a:accent4>
        <a:srgbClr val="15344A"/>
      </a:accent4>
      <a:accent5>
        <a:srgbClr val="5A6F80"/>
      </a:accent5>
      <a:accent6>
        <a:srgbClr val="404140"/>
      </a:accent6>
      <a:hlink>
        <a:srgbClr val="1A698A"/>
      </a:hlink>
      <a:folHlink>
        <a:srgbClr val="4F3B58"/>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Learning Objectives">
  <a:themeElements>
    <a:clrScheme name="Standard Design">
      <a:dk1>
        <a:srgbClr val="000000"/>
      </a:dk1>
      <a:lt1>
        <a:srgbClr val="FFFFFF"/>
      </a:lt1>
      <a:dk2>
        <a:srgbClr val="1A698A"/>
      </a:dk2>
      <a:lt2>
        <a:srgbClr val="FFFEFE"/>
      </a:lt2>
      <a:accent1>
        <a:srgbClr val="196E78"/>
      </a:accent1>
      <a:accent2>
        <a:srgbClr val="911B21"/>
      </a:accent2>
      <a:accent3>
        <a:srgbClr val="73653A"/>
      </a:accent3>
      <a:accent4>
        <a:srgbClr val="15344A"/>
      </a:accent4>
      <a:accent5>
        <a:srgbClr val="5A6F80"/>
      </a:accent5>
      <a:accent6>
        <a:srgbClr val="404140"/>
      </a:accent6>
      <a:hlink>
        <a:srgbClr val="1A698A"/>
      </a:hlink>
      <a:folHlink>
        <a:srgbClr val="4F3B58"/>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Concept Check Question">
  <a:themeElements>
    <a:clrScheme name="Standard Design">
      <a:dk1>
        <a:srgbClr val="000000"/>
      </a:dk1>
      <a:lt1>
        <a:srgbClr val="FFFFFF"/>
      </a:lt1>
      <a:dk2>
        <a:srgbClr val="1A698A"/>
      </a:dk2>
      <a:lt2>
        <a:srgbClr val="FFFEFE"/>
      </a:lt2>
      <a:accent1>
        <a:srgbClr val="196E78"/>
      </a:accent1>
      <a:accent2>
        <a:srgbClr val="911B21"/>
      </a:accent2>
      <a:accent3>
        <a:srgbClr val="73653A"/>
      </a:accent3>
      <a:accent4>
        <a:srgbClr val="15344A"/>
      </a:accent4>
      <a:accent5>
        <a:srgbClr val="5A6F80"/>
      </a:accent5>
      <a:accent6>
        <a:srgbClr val="404140"/>
      </a:accent6>
      <a:hlink>
        <a:srgbClr val="1A698A"/>
      </a:hlink>
      <a:folHlink>
        <a:srgbClr val="4F3B58"/>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Key Term">
  <a:themeElements>
    <a:clrScheme name="Standard Design">
      <a:dk1>
        <a:srgbClr val="000000"/>
      </a:dk1>
      <a:lt1>
        <a:srgbClr val="FFFFFF"/>
      </a:lt1>
      <a:dk2>
        <a:srgbClr val="1A698A"/>
      </a:dk2>
      <a:lt2>
        <a:srgbClr val="FFFEFE"/>
      </a:lt2>
      <a:accent1>
        <a:srgbClr val="196E78"/>
      </a:accent1>
      <a:accent2>
        <a:srgbClr val="911B21"/>
      </a:accent2>
      <a:accent3>
        <a:srgbClr val="73653A"/>
      </a:accent3>
      <a:accent4>
        <a:srgbClr val="15344A"/>
      </a:accent4>
      <a:accent5>
        <a:srgbClr val="5A6F80"/>
      </a:accent5>
      <a:accent6>
        <a:srgbClr val="404140"/>
      </a:accent6>
      <a:hlink>
        <a:srgbClr val="1A698A"/>
      </a:hlink>
      <a:folHlink>
        <a:srgbClr val="4F3B58"/>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Image Slide Master">
  <a:themeElements>
    <a:clrScheme name="Standard Design">
      <a:dk1>
        <a:srgbClr val="000000"/>
      </a:dk1>
      <a:lt1>
        <a:srgbClr val="FFFFFF"/>
      </a:lt1>
      <a:dk2>
        <a:srgbClr val="1A698A"/>
      </a:dk2>
      <a:lt2>
        <a:srgbClr val="FFFEFE"/>
      </a:lt2>
      <a:accent1>
        <a:srgbClr val="196E78"/>
      </a:accent1>
      <a:accent2>
        <a:srgbClr val="911B21"/>
      </a:accent2>
      <a:accent3>
        <a:srgbClr val="73653A"/>
      </a:accent3>
      <a:accent4>
        <a:srgbClr val="15344A"/>
      </a:accent4>
      <a:accent5>
        <a:srgbClr val="5A6F80"/>
      </a:accent5>
      <a:accent6>
        <a:srgbClr val="404140"/>
      </a:accent6>
      <a:hlink>
        <a:srgbClr val="1A698A"/>
      </a:hlink>
      <a:folHlink>
        <a:srgbClr val="4F3B58"/>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Custom Design">
  <a:themeElements>
    <a:clrScheme name="Standard Design">
      <a:dk1>
        <a:srgbClr val="000000"/>
      </a:dk1>
      <a:lt1>
        <a:srgbClr val="FFFFFF"/>
      </a:lt1>
      <a:dk2>
        <a:srgbClr val="1A698A"/>
      </a:dk2>
      <a:lt2>
        <a:srgbClr val="FFFEFE"/>
      </a:lt2>
      <a:accent1>
        <a:srgbClr val="196E78"/>
      </a:accent1>
      <a:accent2>
        <a:srgbClr val="911B21"/>
      </a:accent2>
      <a:accent3>
        <a:srgbClr val="73653A"/>
      </a:accent3>
      <a:accent4>
        <a:srgbClr val="15344A"/>
      </a:accent4>
      <a:accent5>
        <a:srgbClr val="5A6F80"/>
      </a:accent5>
      <a:accent6>
        <a:srgbClr val="404140"/>
      </a:accent6>
      <a:hlink>
        <a:srgbClr val="1A698A"/>
      </a:hlink>
      <a:folHlink>
        <a:srgbClr val="4F3B58"/>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0E39A3ED730EF40BC95659DEDC34250" ma:contentTypeVersion="4" ma:contentTypeDescription="Create a new document." ma:contentTypeScope="" ma:versionID="35ae4085b5cb6bde6e905c69dcb10e27">
  <xsd:schema xmlns:xsd="http://www.w3.org/2001/XMLSchema" xmlns:xs="http://www.w3.org/2001/XMLSchema" xmlns:p="http://schemas.microsoft.com/office/2006/metadata/properties" xmlns:ns2="2e108766-8a5d-4dd6-bf2d-0e83b2e3ea10" targetNamespace="http://schemas.microsoft.com/office/2006/metadata/properties" ma:root="true" ma:fieldsID="6e076ca49e7c802acdbea8cc88235627" ns2:_="">
    <xsd:import namespace="2e108766-8a5d-4dd6-bf2d-0e83b2e3ea10"/>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e108766-8a5d-4dd6-bf2d-0e83b2e3ea10"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93F815B-6E6B-437C-95EA-B6C979BFBC91}">
  <ds:schemaRefs>
    <ds:schemaRef ds:uri="http://schemas.microsoft.com/sharepoint/v3/contenttype/forms"/>
  </ds:schemaRefs>
</ds:datastoreItem>
</file>

<file path=customXml/itemProps2.xml><?xml version="1.0" encoding="utf-8"?>
<ds:datastoreItem xmlns:ds="http://schemas.openxmlformats.org/officeDocument/2006/customXml" ds:itemID="{BF7605ED-CCB9-4441-91E0-7F14D93A170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e108766-8a5d-4dd6-bf2d-0e83b2e3ea1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6936CF6A-C1C3-4ABA-ACA7-1D450D43CCA9}">
  <ds:schemaRefs>
    <ds:schemaRef ds:uri="http://schemas.microsoft.com/office/infopath/2007/PartnerControls"/>
    <ds:schemaRef ds:uri="http://purl.org/dc/elements/1.1/"/>
    <ds:schemaRef ds:uri="http://purl.org/dc/terms/"/>
    <ds:schemaRef ds:uri="http://purl.org/dc/dcmitype/"/>
    <ds:schemaRef ds:uri="2e108766-8a5d-4dd6-bf2d-0e83b2e3ea10"/>
    <ds:schemaRef ds:uri="http://schemas.openxmlformats.org/package/2006/metadata/core-properties"/>
    <ds:schemaRef ds:uri="http://schemas.microsoft.com/office/2006/documentManagement/types"/>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18197</TotalTime>
  <Words>989</Words>
  <Application>Microsoft Office PowerPoint</Application>
  <PresentationFormat>On-screen Show (4:3)</PresentationFormat>
  <Paragraphs>87</Paragraphs>
  <Slides>17</Slides>
  <Notes>0</Notes>
  <HiddenSlides>0</HiddenSlides>
  <MMClips>0</MMClips>
  <ScaleCrop>false</ScaleCrop>
  <HeadingPairs>
    <vt:vector size="8" baseType="variant">
      <vt:variant>
        <vt:lpstr>Fonts Used</vt:lpstr>
      </vt:variant>
      <vt:variant>
        <vt:i4>10</vt:i4>
      </vt:variant>
      <vt:variant>
        <vt:lpstr>Theme</vt:lpstr>
      </vt:variant>
      <vt:variant>
        <vt:i4>7</vt:i4>
      </vt:variant>
      <vt:variant>
        <vt:lpstr>Embedded OLE Servers</vt:lpstr>
      </vt:variant>
      <vt:variant>
        <vt:i4>1</vt:i4>
      </vt:variant>
      <vt:variant>
        <vt:lpstr>Slide Titles</vt:lpstr>
      </vt:variant>
      <vt:variant>
        <vt:i4>17</vt:i4>
      </vt:variant>
    </vt:vector>
  </HeadingPairs>
  <TitlesOfParts>
    <vt:vector size="35" baseType="lpstr">
      <vt:lpstr>Arial</vt:lpstr>
      <vt:lpstr>Calibri</vt:lpstr>
      <vt:lpstr>Cambria Math</vt:lpstr>
      <vt:lpstr>Courier New</vt:lpstr>
      <vt:lpstr>Mathematica1</vt:lpstr>
      <vt:lpstr>Source Sans Pro</vt:lpstr>
      <vt:lpstr>STIX</vt:lpstr>
      <vt:lpstr>Times New Roman</vt:lpstr>
      <vt:lpstr>Verdana</vt:lpstr>
      <vt:lpstr>Wingdings</vt:lpstr>
      <vt:lpstr>Opener</vt:lpstr>
      <vt:lpstr>Chapter Outline</vt:lpstr>
      <vt:lpstr>Learning Objectives</vt:lpstr>
      <vt:lpstr>Concept Check Question</vt:lpstr>
      <vt:lpstr>Key Term</vt:lpstr>
      <vt:lpstr>Image Slide Master</vt:lpstr>
      <vt:lpstr>Custom Design</vt:lpstr>
      <vt:lpstr>Equation</vt:lpstr>
      <vt:lpstr>PowerPoint Presentation</vt:lpstr>
      <vt:lpstr>Two Procedures</vt:lpstr>
      <vt:lpstr>9.2 Hypothesis Tests About Mu : Sigma Known</vt:lpstr>
      <vt:lpstr>Hypothesis Tests About Mu: Sigma Known (1 of 4)</vt:lpstr>
      <vt:lpstr>Hypothesis Tests About Mu: Sigma Known (2 of 4)</vt:lpstr>
      <vt:lpstr>Hypothesis Tests About Mu: Sigma Known (3 of 4)</vt:lpstr>
      <vt:lpstr>Hypothesis Tests About Mu: Sigma Known (4 of 4)</vt:lpstr>
      <vt:lpstr>Calculating the z Value for x bar</vt:lpstr>
      <vt:lpstr>Steps to Perform a Test of Hypothesis Using the p–Value Approach</vt:lpstr>
      <vt:lpstr>Learning a new job</vt:lpstr>
      <vt:lpstr>Learning a new job: Solution (1 of 2)</vt:lpstr>
      <vt:lpstr>Learning a new job: Solution (1 of 2)</vt:lpstr>
      <vt:lpstr>Learning a new job: Solution (2 of 2)</vt:lpstr>
      <vt:lpstr>Losing Weight</vt:lpstr>
      <vt:lpstr>Losing Weight : Solution (1 of 2)</vt:lpstr>
      <vt:lpstr>Losing Weight : Solution (2 of 2)</vt:lpstr>
      <vt:lpstr>Losing Weight : Solution (2 of 2)</vt:lpstr>
    </vt:vector>
  </TitlesOfParts>
  <Company>SPi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Introductory Statistics, 9E</dc:title>
  <dc:subject>Statistics</dc:subject>
  <dc:creator>Mann</dc:creator>
  <cp:lastModifiedBy>Victor Lee</cp:lastModifiedBy>
  <cp:revision>1871</cp:revision>
  <cp:lastPrinted>2017-04-26T13:25:47Z</cp:lastPrinted>
  <dcterms:created xsi:type="dcterms:W3CDTF">2017-04-21T14:49:46Z</dcterms:created>
  <dcterms:modified xsi:type="dcterms:W3CDTF">2023-08-02T21:22:07Z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0x01010070E39A3ED730EF40BC95659DEDC34250</vt:lpwstr>
  </property>
</Properties>
</file>