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3.xml" ContentType="application/vnd.openxmlformats-officedocument.theme+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4.xml" ContentType="application/vnd.openxmlformats-officedocument.theme+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5.xml" ContentType="application/vnd.openxmlformats-officedocument.theme+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6.xml" ContentType="application/vnd.openxmlformats-officedocument.theme+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theme/theme7.xml" ContentType="application/vnd.openxmlformats-officedocument.theme+xml"/>
  <Override PartName="/ppt/theme/theme8.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39" r:id="rId4"/>
    <p:sldMasterId id="2147483936" r:id="rId5"/>
    <p:sldMasterId id="2147483943" r:id="rId6"/>
    <p:sldMasterId id="2147483965" r:id="rId7"/>
    <p:sldMasterId id="2147483968" r:id="rId8"/>
    <p:sldMasterId id="2147483971" r:id="rId9"/>
    <p:sldMasterId id="2147483976" r:id="rId10"/>
  </p:sldMasterIdLst>
  <p:notesMasterIdLst>
    <p:notesMasterId r:id="rId66"/>
  </p:notesMasterIdLst>
  <p:sldIdLst>
    <p:sldId id="658" r:id="rId11"/>
    <p:sldId id="523" r:id="rId12"/>
    <p:sldId id="524" r:id="rId13"/>
    <p:sldId id="526" r:id="rId14"/>
    <p:sldId id="281" r:id="rId15"/>
    <p:sldId id="282" r:id="rId16"/>
    <p:sldId id="690" r:id="rId17"/>
    <p:sldId id="691" r:id="rId18"/>
    <p:sldId id="692" r:id="rId19"/>
    <p:sldId id="693" r:id="rId20"/>
    <p:sldId id="679" r:id="rId21"/>
    <p:sldId id="680" r:id="rId22"/>
    <p:sldId id="533" r:id="rId23"/>
    <p:sldId id="681" r:id="rId24"/>
    <p:sldId id="535" r:id="rId25"/>
    <p:sldId id="684" r:id="rId26"/>
    <p:sldId id="685" r:id="rId27"/>
    <p:sldId id="540" r:id="rId28"/>
    <p:sldId id="686" r:id="rId29"/>
    <p:sldId id="543" r:id="rId30"/>
    <p:sldId id="672" r:id="rId31"/>
    <p:sldId id="673" r:id="rId32"/>
    <p:sldId id="674" r:id="rId33"/>
    <p:sldId id="675" r:id="rId34"/>
    <p:sldId id="676" r:id="rId35"/>
    <p:sldId id="677" r:id="rId36"/>
    <p:sldId id="678" r:id="rId37"/>
    <p:sldId id="687" r:id="rId38"/>
    <p:sldId id="457" r:id="rId39"/>
    <p:sldId id="456" r:id="rId40"/>
    <p:sldId id="571" r:id="rId41"/>
    <p:sldId id="477" r:id="rId42"/>
    <p:sldId id="659" r:id="rId43"/>
    <p:sldId id="483" r:id="rId44"/>
    <p:sldId id="485" r:id="rId45"/>
    <p:sldId id="486" r:id="rId46"/>
    <p:sldId id="487" r:id="rId47"/>
    <p:sldId id="478" r:id="rId48"/>
    <p:sldId id="481" r:id="rId49"/>
    <p:sldId id="660" r:id="rId50"/>
    <p:sldId id="489" r:id="rId51"/>
    <p:sldId id="492" r:id="rId52"/>
    <p:sldId id="495" r:id="rId53"/>
    <p:sldId id="498" r:id="rId54"/>
    <p:sldId id="503" r:id="rId55"/>
    <p:sldId id="505" r:id="rId56"/>
    <p:sldId id="509" r:id="rId57"/>
    <p:sldId id="510" r:id="rId58"/>
    <p:sldId id="512" r:id="rId59"/>
    <p:sldId id="513" r:id="rId60"/>
    <p:sldId id="515" r:id="rId61"/>
    <p:sldId id="694" r:id="rId62"/>
    <p:sldId id="518" r:id="rId63"/>
    <p:sldId id="520" r:id="rId64"/>
    <p:sldId id="522" r:id="rId65"/>
  </p:sldIdLst>
  <p:sldSz cx="9144000" cy="6858000" type="screen4x3"/>
  <p:notesSz cx="7315200" cy="9601200"/>
  <p:custDataLst>
    <p:tags r:id="rId67"/>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064" userDrawn="1">
          <p15:clr>
            <a:srgbClr val="A4A3A4"/>
          </p15:clr>
        </p15:guide>
        <p15:guide id="2" pos="2880" userDrawn="1">
          <p15:clr>
            <a:srgbClr val="A4A3A4"/>
          </p15:clr>
        </p15:guide>
        <p15:guide id="3" orient="horz" pos="1108" userDrawn="1">
          <p15:clr>
            <a:srgbClr val="A4A3A4"/>
          </p15:clr>
        </p15:guide>
        <p15:guide id="4" pos="4458" userDrawn="1">
          <p15:clr>
            <a:srgbClr val="A4A3A4"/>
          </p15:clr>
        </p15:guide>
        <p15:guide id="6" pos="298">
          <p15:clr>
            <a:srgbClr val="A4A3A4"/>
          </p15:clr>
        </p15:guide>
        <p15:guide id="7" pos="5557">
          <p15:clr>
            <a:srgbClr val="A4A3A4"/>
          </p15:clr>
        </p15:guide>
      </p15:sldGuideLst>
    </p:ext>
    <p:ext uri="{2D200454-40CA-4A62-9FC3-DE9A4176ACB9}">
      <p15:notesGuideLst xmlns:p15="http://schemas.microsoft.com/office/powerpoint/2012/main">
        <p15:guide id="1" orient="horz" pos="3024">
          <p15:clr>
            <a:srgbClr val="A4A3A4"/>
          </p15:clr>
        </p15:guide>
        <p15:guide id="2" pos="230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Garvin, Megan - Hoboken" initials="MG" lastIdx="38" clrIdx="0"/>
  <p:cmAuthor id="1" name="Michael, Leah - Indianapolis" initials="LM" lastIdx="9" clrIdx="1"/>
  <p:cmAuthor id="2" name="Heaney, Barbara - Hoboken" initials="BH" lastIdx="3" clrIdx="2"/>
  <p:cmAuthor id="3" name="Perry, Nancy - Hoboken" initials="NP" lastIdx="21" clrIdx="3"/>
</p:cmAuthorLst>
</file>

<file path=ppt/presProps.xml><?xml version="1.0" encoding="utf-8"?>
<p:presentationPr xmlns:a="http://schemas.openxmlformats.org/drawingml/2006/main" xmlns:r="http://schemas.openxmlformats.org/officeDocument/2006/relationships" xmlns:p="http://schemas.openxmlformats.org/presentationml/2006/main">
  <p:showPr useTimings="0">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00"/>
    <a:srgbClr val="00007F"/>
    <a:srgbClr val="931B21"/>
    <a:srgbClr val="930000"/>
    <a:srgbClr val="EAEAE9"/>
    <a:srgbClr val="E4E5E3"/>
    <a:srgbClr val="F2F2F1"/>
    <a:srgbClr val="EB97E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2342" autoAdjust="0"/>
    <p:restoredTop sz="96904" autoAdjust="0"/>
  </p:normalViewPr>
  <p:slideViewPr>
    <p:cSldViewPr>
      <p:cViewPr varScale="1">
        <p:scale>
          <a:sx n="68" d="100"/>
          <a:sy n="68" d="100"/>
        </p:scale>
        <p:origin x="66" y="72"/>
      </p:cViewPr>
      <p:guideLst>
        <p:guide orient="horz" pos="2064"/>
        <p:guide pos="2880"/>
        <p:guide orient="horz" pos="1108"/>
        <p:guide pos="4458"/>
        <p:guide pos="298"/>
        <p:guide pos="5557"/>
      </p:guideLst>
    </p:cSldViewPr>
  </p:slideViewPr>
  <p:outlineViewPr>
    <p:cViewPr>
      <p:scale>
        <a:sx n="50" d="100"/>
        <a:sy n="50" d="100"/>
      </p:scale>
      <p:origin x="0" y="-68754"/>
    </p:cViewPr>
  </p:outlineViewPr>
  <p:notesTextViewPr>
    <p:cViewPr>
      <p:scale>
        <a:sx n="66" d="100"/>
        <a:sy n="66" d="100"/>
      </p:scale>
      <p:origin x="0" y="0"/>
    </p:cViewPr>
  </p:notesTextViewPr>
  <p:sorterViewPr>
    <p:cViewPr>
      <p:scale>
        <a:sx n="70" d="100"/>
        <a:sy n="70" d="100"/>
      </p:scale>
      <p:origin x="0" y="6254"/>
    </p:cViewPr>
  </p:sorterViewPr>
  <p:notesViewPr>
    <p:cSldViewPr>
      <p:cViewPr varScale="1">
        <p:scale>
          <a:sx n="91" d="100"/>
          <a:sy n="91" d="100"/>
        </p:scale>
        <p:origin x="2472" y="184"/>
      </p:cViewPr>
      <p:guideLst>
        <p:guide orient="horz" pos="3024"/>
        <p:guide pos="2304"/>
      </p:guideLst>
    </p:cSldViewPr>
  </p:notesViewPr>
  <p:gridSpacing cx="75895" cy="75895"/>
</p:viewPr>
</file>

<file path=ppt/_rels/presentation.xml.rels><?xml version="1.0" encoding="UTF-8" standalone="yes"?>
<Relationships xmlns="http://schemas.openxmlformats.org/package/2006/relationships"><Relationship Id="rId26" Type="http://schemas.openxmlformats.org/officeDocument/2006/relationships/slide" Target="slides/slide16.xml"/><Relationship Id="rId21" Type="http://schemas.openxmlformats.org/officeDocument/2006/relationships/slide" Target="slides/slide11.xml"/><Relationship Id="rId42" Type="http://schemas.openxmlformats.org/officeDocument/2006/relationships/slide" Target="slides/slide32.xml"/><Relationship Id="rId47" Type="http://schemas.openxmlformats.org/officeDocument/2006/relationships/slide" Target="slides/slide37.xml"/><Relationship Id="rId63" Type="http://schemas.openxmlformats.org/officeDocument/2006/relationships/slide" Target="slides/slide53.xml"/><Relationship Id="rId68" Type="http://schemas.openxmlformats.org/officeDocument/2006/relationships/commentAuthors" Target="commentAuthors.xml"/><Relationship Id="rId7" Type="http://schemas.openxmlformats.org/officeDocument/2006/relationships/slideMaster" Target="slideMasters/slideMaster4.xml"/><Relationship Id="rId71"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6.xml"/><Relationship Id="rId29" Type="http://schemas.openxmlformats.org/officeDocument/2006/relationships/slide" Target="slides/slide19.xml"/><Relationship Id="rId11" Type="http://schemas.openxmlformats.org/officeDocument/2006/relationships/slide" Target="slides/slide1.xml"/><Relationship Id="rId24" Type="http://schemas.openxmlformats.org/officeDocument/2006/relationships/slide" Target="slides/slide14.xml"/><Relationship Id="rId32" Type="http://schemas.openxmlformats.org/officeDocument/2006/relationships/slide" Target="slides/slide22.xml"/><Relationship Id="rId37" Type="http://schemas.openxmlformats.org/officeDocument/2006/relationships/slide" Target="slides/slide27.xml"/><Relationship Id="rId40" Type="http://schemas.openxmlformats.org/officeDocument/2006/relationships/slide" Target="slides/slide30.xml"/><Relationship Id="rId45" Type="http://schemas.openxmlformats.org/officeDocument/2006/relationships/slide" Target="slides/slide35.xml"/><Relationship Id="rId53" Type="http://schemas.openxmlformats.org/officeDocument/2006/relationships/slide" Target="slides/slide43.xml"/><Relationship Id="rId58" Type="http://schemas.openxmlformats.org/officeDocument/2006/relationships/slide" Target="slides/slide48.xml"/><Relationship Id="rId66" Type="http://schemas.openxmlformats.org/officeDocument/2006/relationships/notesMaster" Target="notesMasters/notesMaster1.xml"/><Relationship Id="rId5" Type="http://schemas.openxmlformats.org/officeDocument/2006/relationships/slideMaster" Target="slideMasters/slideMaster2.xml"/><Relationship Id="rId61" Type="http://schemas.openxmlformats.org/officeDocument/2006/relationships/slide" Target="slides/slide51.xml"/><Relationship Id="rId19" Type="http://schemas.openxmlformats.org/officeDocument/2006/relationships/slide" Target="slides/slide9.xml"/><Relationship Id="rId14" Type="http://schemas.openxmlformats.org/officeDocument/2006/relationships/slide" Target="slides/slide4.xml"/><Relationship Id="rId22" Type="http://schemas.openxmlformats.org/officeDocument/2006/relationships/slide" Target="slides/slide12.xml"/><Relationship Id="rId27" Type="http://schemas.openxmlformats.org/officeDocument/2006/relationships/slide" Target="slides/slide17.xml"/><Relationship Id="rId30" Type="http://schemas.openxmlformats.org/officeDocument/2006/relationships/slide" Target="slides/slide20.xml"/><Relationship Id="rId35" Type="http://schemas.openxmlformats.org/officeDocument/2006/relationships/slide" Target="slides/slide25.xml"/><Relationship Id="rId43" Type="http://schemas.openxmlformats.org/officeDocument/2006/relationships/slide" Target="slides/slide33.xml"/><Relationship Id="rId48" Type="http://schemas.openxmlformats.org/officeDocument/2006/relationships/slide" Target="slides/slide38.xml"/><Relationship Id="rId56" Type="http://schemas.openxmlformats.org/officeDocument/2006/relationships/slide" Target="slides/slide46.xml"/><Relationship Id="rId64" Type="http://schemas.openxmlformats.org/officeDocument/2006/relationships/slide" Target="slides/slide54.xml"/><Relationship Id="rId69" Type="http://schemas.openxmlformats.org/officeDocument/2006/relationships/presProps" Target="presProps.xml"/><Relationship Id="rId8" Type="http://schemas.openxmlformats.org/officeDocument/2006/relationships/slideMaster" Target="slideMasters/slideMaster5.xml"/><Relationship Id="rId51" Type="http://schemas.openxmlformats.org/officeDocument/2006/relationships/slide" Target="slides/slide41.xml"/><Relationship Id="rId72" Type="http://schemas.openxmlformats.org/officeDocument/2006/relationships/tableStyles" Target="tableStyles.xml"/><Relationship Id="rId3" Type="http://schemas.openxmlformats.org/officeDocument/2006/relationships/customXml" Target="../customXml/item3.xml"/><Relationship Id="rId12" Type="http://schemas.openxmlformats.org/officeDocument/2006/relationships/slide" Target="slides/slide2.xml"/><Relationship Id="rId17" Type="http://schemas.openxmlformats.org/officeDocument/2006/relationships/slide" Target="slides/slide7.xml"/><Relationship Id="rId25" Type="http://schemas.openxmlformats.org/officeDocument/2006/relationships/slide" Target="slides/slide15.xml"/><Relationship Id="rId33" Type="http://schemas.openxmlformats.org/officeDocument/2006/relationships/slide" Target="slides/slide23.xml"/><Relationship Id="rId38" Type="http://schemas.openxmlformats.org/officeDocument/2006/relationships/slide" Target="slides/slide28.xml"/><Relationship Id="rId46" Type="http://schemas.openxmlformats.org/officeDocument/2006/relationships/slide" Target="slides/slide36.xml"/><Relationship Id="rId59" Type="http://schemas.openxmlformats.org/officeDocument/2006/relationships/slide" Target="slides/slide49.xml"/><Relationship Id="rId67" Type="http://schemas.openxmlformats.org/officeDocument/2006/relationships/tags" Target="tags/tag1.xml"/><Relationship Id="rId20" Type="http://schemas.openxmlformats.org/officeDocument/2006/relationships/slide" Target="slides/slide10.xml"/><Relationship Id="rId41" Type="http://schemas.openxmlformats.org/officeDocument/2006/relationships/slide" Target="slides/slide31.xml"/><Relationship Id="rId54" Type="http://schemas.openxmlformats.org/officeDocument/2006/relationships/slide" Target="slides/slide44.xml"/><Relationship Id="rId62" Type="http://schemas.openxmlformats.org/officeDocument/2006/relationships/slide" Target="slides/slide52.xml"/><Relationship Id="rId7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Master" Target="slideMasters/slideMaster3.xml"/><Relationship Id="rId15" Type="http://schemas.openxmlformats.org/officeDocument/2006/relationships/slide" Target="slides/slide5.xml"/><Relationship Id="rId23" Type="http://schemas.openxmlformats.org/officeDocument/2006/relationships/slide" Target="slides/slide13.xml"/><Relationship Id="rId28" Type="http://schemas.openxmlformats.org/officeDocument/2006/relationships/slide" Target="slides/slide18.xml"/><Relationship Id="rId36" Type="http://schemas.openxmlformats.org/officeDocument/2006/relationships/slide" Target="slides/slide26.xml"/><Relationship Id="rId49" Type="http://schemas.openxmlformats.org/officeDocument/2006/relationships/slide" Target="slides/slide39.xml"/><Relationship Id="rId57" Type="http://schemas.openxmlformats.org/officeDocument/2006/relationships/slide" Target="slides/slide47.xml"/><Relationship Id="rId10" Type="http://schemas.openxmlformats.org/officeDocument/2006/relationships/slideMaster" Target="slideMasters/slideMaster7.xml"/><Relationship Id="rId31" Type="http://schemas.openxmlformats.org/officeDocument/2006/relationships/slide" Target="slides/slide21.xml"/><Relationship Id="rId44" Type="http://schemas.openxmlformats.org/officeDocument/2006/relationships/slide" Target="slides/slide34.xml"/><Relationship Id="rId52" Type="http://schemas.openxmlformats.org/officeDocument/2006/relationships/slide" Target="slides/slide42.xml"/><Relationship Id="rId60" Type="http://schemas.openxmlformats.org/officeDocument/2006/relationships/slide" Target="slides/slide50.xml"/><Relationship Id="rId65" Type="http://schemas.openxmlformats.org/officeDocument/2006/relationships/slide" Target="slides/slide55.xml"/><Relationship Id="rId4" Type="http://schemas.openxmlformats.org/officeDocument/2006/relationships/slideMaster" Target="slideMasters/slideMaster1.xml"/><Relationship Id="rId9" Type="http://schemas.openxmlformats.org/officeDocument/2006/relationships/slideMaster" Target="slideMasters/slideMaster6.xml"/><Relationship Id="rId13" Type="http://schemas.openxmlformats.org/officeDocument/2006/relationships/slide" Target="slides/slide3.xml"/><Relationship Id="rId18" Type="http://schemas.openxmlformats.org/officeDocument/2006/relationships/slide" Target="slides/slide8.xml"/><Relationship Id="rId39" Type="http://schemas.openxmlformats.org/officeDocument/2006/relationships/slide" Target="slides/slide29.xml"/><Relationship Id="rId34" Type="http://schemas.openxmlformats.org/officeDocument/2006/relationships/slide" Target="slides/slide24.xml"/><Relationship Id="rId50" Type="http://schemas.openxmlformats.org/officeDocument/2006/relationships/slide" Target="slides/slide40.xml"/><Relationship Id="rId55" Type="http://schemas.openxmlformats.org/officeDocument/2006/relationships/slide" Target="slides/slide45.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3.wmf"/></Relationships>
</file>

<file path=ppt/drawings/_rels/vmlDrawing10.vml.rels><?xml version="1.0" encoding="UTF-8" standalone="yes"?>
<Relationships xmlns="http://schemas.openxmlformats.org/package/2006/relationships"><Relationship Id="rId2" Type="http://schemas.openxmlformats.org/officeDocument/2006/relationships/image" Target="../media/image36.wmf"/><Relationship Id="rId1" Type="http://schemas.openxmlformats.org/officeDocument/2006/relationships/image" Target="../media/image35.wmf"/></Relationships>
</file>

<file path=ppt/drawings/_rels/vmlDrawing11.vml.rels><?xml version="1.0" encoding="UTF-8" standalone="yes"?>
<Relationships xmlns="http://schemas.openxmlformats.org/package/2006/relationships"><Relationship Id="rId2" Type="http://schemas.openxmlformats.org/officeDocument/2006/relationships/image" Target="../media/image38.wmf"/><Relationship Id="rId1" Type="http://schemas.openxmlformats.org/officeDocument/2006/relationships/image" Target="../media/image37.w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39.w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40.w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42.wmf"/></Relationships>
</file>

<file path=ppt/drawings/_rels/vmlDrawing15.vml.rels><?xml version="1.0" encoding="UTF-8" standalone="yes"?>
<Relationships xmlns="http://schemas.openxmlformats.org/package/2006/relationships"><Relationship Id="rId2" Type="http://schemas.openxmlformats.org/officeDocument/2006/relationships/image" Target="../media/image45.wmf"/><Relationship Id="rId1" Type="http://schemas.openxmlformats.org/officeDocument/2006/relationships/image" Target="../media/image44.wmf"/></Relationships>
</file>

<file path=ppt/drawings/_rels/vmlDrawing16.vml.rels><?xml version="1.0" encoding="UTF-8" standalone="yes"?>
<Relationships xmlns="http://schemas.openxmlformats.org/package/2006/relationships"><Relationship Id="rId3" Type="http://schemas.openxmlformats.org/officeDocument/2006/relationships/image" Target="../media/image48.wmf"/><Relationship Id="rId2" Type="http://schemas.openxmlformats.org/officeDocument/2006/relationships/image" Target="../media/image47.wmf"/><Relationship Id="rId1" Type="http://schemas.openxmlformats.org/officeDocument/2006/relationships/image" Target="../media/image46.wmf"/><Relationship Id="rId4" Type="http://schemas.openxmlformats.org/officeDocument/2006/relationships/image" Target="../media/image49.wmf"/></Relationships>
</file>

<file path=ppt/drawings/_rels/vmlDrawing17.vml.rels><?xml version="1.0" encoding="UTF-8" standalone="yes"?>
<Relationships xmlns="http://schemas.openxmlformats.org/package/2006/relationships"><Relationship Id="rId2" Type="http://schemas.openxmlformats.org/officeDocument/2006/relationships/image" Target="../media/image51.wmf"/><Relationship Id="rId1" Type="http://schemas.openxmlformats.org/officeDocument/2006/relationships/image" Target="../media/image50.wmf"/></Relationships>
</file>

<file path=ppt/drawings/_rels/vmlDrawing18.vml.rels><?xml version="1.0" encoding="UTF-8" standalone="yes"?>
<Relationships xmlns="http://schemas.openxmlformats.org/package/2006/relationships"><Relationship Id="rId1" Type="http://schemas.openxmlformats.org/officeDocument/2006/relationships/image" Target="../media/image52.wmf"/></Relationships>
</file>

<file path=ppt/drawings/_rels/vmlDrawing19.vml.rels><?xml version="1.0" encoding="UTF-8" standalone="yes"?>
<Relationships xmlns="http://schemas.openxmlformats.org/package/2006/relationships"><Relationship Id="rId3" Type="http://schemas.openxmlformats.org/officeDocument/2006/relationships/image" Target="../media/image55.wmf"/><Relationship Id="rId2" Type="http://schemas.openxmlformats.org/officeDocument/2006/relationships/image" Target="../media/image54.wmf"/><Relationship Id="rId1" Type="http://schemas.openxmlformats.org/officeDocument/2006/relationships/image" Target="../media/image53.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15.wmf"/><Relationship Id="rId1" Type="http://schemas.openxmlformats.org/officeDocument/2006/relationships/image" Target="../media/image14.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18.wmf"/><Relationship Id="rId2" Type="http://schemas.openxmlformats.org/officeDocument/2006/relationships/image" Target="../media/image17.wmf"/><Relationship Id="rId1" Type="http://schemas.openxmlformats.org/officeDocument/2006/relationships/image" Target="../media/image16.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21.wmf"/><Relationship Id="rId2" Type="http://schemas.openxmlformats.org/officeDocument/2006/relationships/image" Target="../media/image20.wmf"/><Relationship Id="rId1" Type="http://schemas.openxmlformats.org/officeDocument/2006/relationships/image" Target="../media/image19.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24.wmf"/><Relationship Id="rId2" Type="http://schemas.openxmlformats.org/officeDocument/2006/relationships/image" Target="../media/image23.wmf"/><Relationship Id="rId1" Type="http://schemas.openxmlformats.org/officeDocument/2006/relationships/image" Target="../media/image22.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27.wmf"/><Relationship Id="rId2" Type="http://schemas.openxmlformats.org/officeDocument/2006/relationships/image" Target="../media/image26.wmf"/><Relationship Id="rId1" Type="http://schemas.openxmlformats.org/officeDocument/2006/relationships/image" Target="../media/image25.wmf"/><Relationship Id="rId4" Type="http://schemas.openxmlformats.org/officeDocument/2006/relationships/image" Target="../media/image28.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29.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31.emf"/></Relationships>
</file>

<file path=ppt/drawings/_rels/vmlDrawing9.vml.rels><?xml version="1.0" encoding="UTF-8" standalone="yes"?>
<Relationships xmlns="http://schemas.openxmlformats.org/package/2006/relationships"><Relationship Id="rId3" Type="http://schemas.openxmlformats.org/officeDocument/2006/relationships/image" Target="../media/image34.wmf"/><Relationship Id="rId2" Type="http://schemas.openxmlformats.org/officeDocument/2006/relationships/image" Target="../media/image33.wmf"/><Relationship Id="rId1" Type="http://schemas.openxmlformats.org/officeDocument/2006/relationships/image" Target="../media/image32.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8.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dirty="0"/>
          </a:p>
        </p:txBody>
      </p:sp>
      <p:sp>
        <p:nvSpPr>
          <p:cNvPr id="3" name="Date Placeholder 2"/>
          <p:cNvSpPr>
            <a:spLocks noGrp="1"/>
          </p:cNvSpPr>
          <p:nvPr>
            <p:ph type="dt" idx="1"/>
          </p:nvPr>
        </p:nvSpPr>
        <p:spPr>
          <a:xfrm>
            <a:off x="4143587" y="0"/>
            <a:ext cx="3169920" cy="480060"/>
          </a:xfrm>
          <a:prstGeom prst="rect">
            <a:avLst/>
          </a:prstGeom>
        </p:spPr>
        <p:txBody>
          <a:bodyPr vert="horz" lIns="96661" tIns="48331" rIns="96661" bIns="48331" rtlCol="0"/>
          <a:lstStyle>
            <a:lvl1pPr algn="r">
              <a:defRPr sz="1300"/>
            </a:lvl1pPr>
          </a:lstStyle>
          <a:p>
            <a:fld id="{E194C1A8-DC4B-4329-AF88-FD913597DE85}" type="datetimeFigureOut">
              <a:rPr lang="en-US" smtClean="0"/>
              <a:pPr/>
              <a:t>2/10/2022</a:t>
            </a:fld>
            <a:endParaRPr lang="en-US" dirty="0"/>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61" tIns="48331" rIns="96661" bIns="48331" rtlCol="0" anchor="ctr"/>
          <a:lstStyle/>
          <a:p>
            <a:endParaRPr lang="en-US" dirty="0"/>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61" tIns="48331" rIns="96661" bIns="4833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0060"/>
          </a:xfrm>
          <a:prstGeom prst="rect">
            <a:avLst/>
          </a:prstGeom>
        </p:spPr>
        <p:txBody>
          <a:bodyPr vert="horz" lIns="96661" tIns="48331" rIns="96661" bIns="48331" rtlCol="0" anchor="b"/>
          <a:lstStyle>
            <a:lvl1pPr algn="l">
              <a:defRPr sz="1300"/>
            </a:lvl1pPr>
          </a:lstStyle>
          <a:p>
            <a:endParaRPr lang="en-US" dirty="0"/>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61" tIns="48331" rIns="96661" bIns="48331" rtlCol="0" anchor="b"/>
          <a:lstStyle>
            <a:lvl1pPr algn="r">
              <a:defRPr sz="1300"/>
            </a:lvl1pPr>
          </a:lstStyle>
          <a:p>
            <a:fld id="{A8073E54-D085-4E2E-B9A5-A53D7E51940E}" type="slidenum">
              <a:rPr lang="en-US" smtClean="0"/>
              <a:pPr/>
              <a:t>‹#›</a:t>
            </a:fld>
            <a:endParaRPr lang="en-US" dirty="0"/>
          </a:p>
        </p:txBody>
      </p:sp>
    </p:spTree>
    <p:extLst>
      <p:ext uri="{BB962C8B-B14F-4D97-AF65-F5344CB8AC3E}">
        <p14:creationId xmlns:p14="http://schemas.microsoft.com/office/powerpoint/2010/main" val="2630752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4"/>
        <p:cNvGrpSpPr/>
        <p:nvPr/>
      </p:nvGrpSpPr>
      <p:grpSpPr>
        <a:xfrm>
          <a:off x="0" y="0"/>
          <a:ext cx="0" cy="0"/>
          <a:chOff x="0" y="0"/>
          <a:chExt cx="0" cy="0"/>
        </a:xfrm>
      </p:grpSpPr>
      <p:sp>
        <p:nvSpPr>
          <p:cNvPr id="235" name="Google Shape;235;gfc5810fb_04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6" name="Google Shape;236;gfc5810fb_04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0"/>
        <p:cNvGrpSpPr/>
        <p:nvPr/>
      </p:nvGrpSpPr>
      <p:grpSpPr>
        <a:xfrm>
          <a:off x="0" y="0"/>
          <a:ext cx="0" cy="0"/>
          <a:chOff x="0" y="0"/>
          <a:chExt cx="0" cy="0"/>
        </a:xfrm>
      </p:grpSpPr>
      <p:sp>
        <p:nvSpPr>
          <p:cNvPr id="241" name="Google Shape;241;gfc5810fb_04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2" name="Google Shape;242;gfc5810fb_04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4"/>
        <p:cNvGrpSpPr/>
        <p:nvPr/>
      </p:nvGrpSpPr>
      <p:grpSpPr>
        <a:xfrm>
          <a:off x="0" y="0"/>
          <a:ext cx="0" cy="0"/>
          <a:chOff x="0" y="0"/>
          <a:chExt cx="0" cy="0"/>
        </a:xfrm>
      </p:grpSpPr>
      <p:sp>
        <p:nvSpPr>
          <p:cNvPr id="235" name="Google Shape;235;gfc5810fb_04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6" name="Google Shape;236;gfc5810fb_04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6392139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4"/>
        <p:cNvGrpSpPr/>
        <p:nvPr/>
      </p:nvGrpSpPr>
      <p:grpSpPr>
        <a:xfrm>
          <a:off x="0" y="0"/>
          <a:ext cx="0" cy="0"/>
          <a:chOff x="0" y="0"/>
          <a:chExt cx="0" cy="0"/>
        </a:xfrm>
      </p:grpSpPr>
      <p:sp>
        <p:nvSpPr>
          <p:cNvPr id="235" name="Google Shape;235;gfc5810fb_04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6" name="Google Shape;236;gfc5810fb_04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98473289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4"/>
        <p:cNvGrpSpPr/>
        <p:nvPr/>
      </p:nvGrpSpPr>
      <p:grpSpPr>
        <a:xfrm>
          <a:off x="0" y="0"/>
          <a:ext cx="0" cy="0"/>
          <a:chOff x="0" y="0"/>
          <a:chExt cx="0" cy="0"/>
        </a:xfrm>
      </p:grpSpPr>
      <p:sp>
        <p:nvSpPr>
          <p:cNvPr id="235" name="Google Shape;235;gfc5810fb_04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6" name="Google Shape;236;gfc5810fb_04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64579270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4"/>
        <p:cNvGrpSpPr/>
        <p:nvPr/>
      </p:nvGrpSpPr>
      <p:grpSpPr>
        <a:xfrm>
          <a:off x="0" y="0"/>
          <a:ext cx="0" cy="0"/>
          <a:chOff x="0" y="0"/>
          <a:chExt cx="0" cy="0"/>
        </a:xfrm>
      </p:grpSpPr>
      <p:sp>
        <p:nvSpPr>
          <p:cNvPr id="235" name="Google Shape;235;gfc5810fb_04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6" name="Google Shape;236;gfc5810fb_04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01571801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8073E54-D085-4E2E-B9A5-A53D7E51940E}" type="slidenum">
              <a:rPr lang="en-US" smtClean="0"/>
              <a:pPr/>
              <a:t>27</a:t>
            </a:fld>
            <a:endParaRPr lang="en-US" dirty="0"/>
          </a:p>
        </p:txBody>
      </p:sp>
    </p:spTree>
    <p:extLst>
      <p:ext uri="{BB962C8B-B14F-4D97-AF65-F5344CB8AC3E}">
        <p14:creationId xmlns:p14="http://schemas.microsoft.com/office/powerpoint/2010/main" val="25071712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Opener: Version A">
    <p:spTree>
      <p:nvGrpSpPr>
        <p:cNvPr id="1" name=""/>
        <p:cNvGrpSpPr/>
        <p:nvPr/>
      </p:nvGrpSpPr>
      <p:grpSpPr>
        <a:xfrm>
          <a:off x="0" y="0"/>
          <a:ext cx="0" cy="0"/>
          <a:chOff x="0" y="0"/>
          <a:chExt cx="0" cy="0"/>
        </a:xfrm>
      </p:grpSpPr>
      <p:sp>
        <p:nvSpPr>
          <p:cNvPr id="8" name="Title "/>
          <p:cNvSpPr>
            <a:spLocks noGrp="1"/>
          </p:cNvSpPr>
          <p:nvPr>
            <p:ph type="title" hasCustomPrompt="1"/>
          </p:nvPr>
        </p:nvSpPr>
        <p:spPr>
          <a:xfrm>
            <a:off x="152400" y="365125"/>
            <a:ext cx="8839200" cy="1387475"/>
          </a:xfrm>
          <a:prstGeom prst="rect">
            <a:avLst/>
          </a:prstGeom>
        </p:spPr>
        <p:txBody>
          <a:bodyPr anchor="b"/>
          <a:lstStyle>
            <a:lvl1pPr>
              <a:defRPr sz="6200" b="0" i="0" baseline="0">
                <a:latin typeface="Times New Roman" charset="0"/>
                <a:ea typeface="Times New Roman" charset="0"/>
                <a:cs typeface="Times New Roman" charset="0"/>
              </a:defRPr>
            </a:lvl1pPr>
          </a:lstStyle>
          <a:p>
            <a:r>
              <a:rPr lang="en-US" dirty="0"/>
              <a:t>Click to Edit Book Title</a:t>
            </a:r>
          </a:p>
        </p:txBody>
      </p:sp>
      <p:sp>
        <p:nvSpPr>
          <p:cNvPr id="3" name="Edition"/>
          <p:cNvSpPr>
            <a:spLocks noGrp="1"/>
          </p:cNvSpPr>
          <p:nvPr>
            <p:ph sz="quarter" idx="21" hasCustomPrompt="1"/>
          </p:nvPr>
        </p:nvSpPr>
        <p:spPr>
          <a:xfrm>
            <a:off x="152400" y="1828800"/>
            <a:ext cx="8839200" cy="457200"/>
          </a:xfrm>
          <a:prstGeom prst="rect">
            <a:avLst/>
          </a:prstGeom>
        </p:spPr>
        <p:txBody>
          <a:bodyPr/>
          <a:lstStyle>
            <a:lvl1pPr marL="0" indent="0" algn="ctr">
              <a:buNone/>
              <a:defRPr sz="2900" b="1" i="0">
                <a:latin typeface="Times New Roman" charset="0"/>
                <a:ea typeface="Times New Roman" charset="0"/>
                <a:cs typeface="Times New Roman" charset="0"/>
              </a:defRPr>
            </a:lvl1pPr>
            <a:lvl2pPr marL="457200" indent="0" algn="ctr">
              <a:buNone/>
              <a:defRPr b="1" i="0">
                <a:latin typeface="Times New Roman" charset="0"/>
                <a:ea typeface="Times New Roman" charset="0"/>
                <a:cs typeface="Times New Roman" charset="0"/>
              </a:defRPr>
            </a:lvl2pPr>
            <a:lvl3pPr marL="914400" indent="0" algn="ctr">
              <a:buNone/>
              <a:defRPr b="1" i="0">
                <a:latin typeface="Times New Roman" charset="0"/>
                <a:ea typeface="Times New Roman" charset="0"/>
                <a:cs typeface="Times New Roman" charset="0"/>
              </a:defRPr>
            </a:lvl3pPr>
            <a:lvl4pPr marL="1371600" indent="0" algn="ctr">
              <a:buNone/>
              <a:defRPr b="1" i="0">
                <a:latin typeface="Times New Roman" charset="0"/>
                <a:ea typeface="Times New Roman" charset="0"/>
                <a:cs typeface="Times New Roman" charset="0"/>
              </a:defRPr>
            </a:lvl4pPr>
            <a:lvl5pPr marL="1828800" indent="0" algn="ctr">
              <a:buNone/>
              <a:defRPr b="1" i="0">
                <a:latin typeface="Times New Roman" charset="0"/>
                <a:ea typeface="Times New Roman" charset="0"/>
                <a:cs typeface="Times New Roman" charset="0"/>
              </a:defRPr>
            </a:lvl5pPr>
          </a:lstStyle>
          <a:p>
            <a:pPr lvl="0"/>
            <a:r>
              <a:rPr lang="en-US" dirty="0"/>
              <a:t>Third Edition</a:t>
            </a:r>
          </a:p>
        </p:txBody>
      </p:sp>
      <p:sp>
        <p:nvSpPr>
          <p:cNvPr id="5" name="Author"/>
          <p:cNvSpPr>
            <a:spLocks noGrp="1"/>
          </p:cNvSpPr>
          <p:nvPr>
            <p:ph sz="quarter" idx="22" hasCustomPrompt="1"/>
          </p:nvPr>
        </p:nvSpPr>
        <p:spPr>
          <a:xfrm>
            <a:off x="152400" y="2363724"/>
            <a:ext cx="8839200" cy="685800"/>
          </a:xfrm>
          <a:prstGeom prst="rect">
            <a:avLst/>
          </a:prstGeom>
        </p:spPr>
        <p:txBody>
          <a:bodyPr/>
          <a:lstStyle>
            <a:lvl1pPr marL="0" indent="0" algn="ctr">
              <a:buNone/>
              <a:defRPr b="0" i="0">
                <a:solidFill>
                  <a:schemeClr val="accent2"/>
                </a:solidFill>
                <a:latin typeface="Times New Roman" charset="0"/>
                <a:ea typeface="Times New Roman" charset="0"/>
                <a:cs typeface="Times New Roman" charset="0"/>
              </a:defRPr>
            </a:lvl1pPr>
          </a:lstStyle>
          <a:p>
            <a:pPr lvl="0"/>
            <a:r>
              <a:rPr lang="en-US" dirty="0"/>
              <a:t>David Klein</a:t>
            </a:r>
          </a:p>
        </p:txBody>
      </p:sp>
      <p:sp>
        <p:nvSpPr>
          <p:cNvPr id="29" name="CN"/>
          <p:cNvSpPr>
            <a:spLocks noGrp="1"/>
          </p:cNvSpPr>
          <p:nvPr>
            <p:ph sz="quarter" idx="19" hasCustomPrompt="1"/>
          </p:nvPr>
        </p:nvSpPr>
        <p:spPr>
          <a:xfrm>
            <a:off x="152400" y="3733800"/>
            <a:ext cx="8839200" cy="533400"/>
          </a:xfrm>
          <a:prstGeom prst="rect">
            <a:avLst/>
          </a:prstGeom>
        </p:spPr>
        <p:txBody>
          <a:bodyPr/>
          <a:lstStyle>
            <a:lvl1pPr marL="0" indent="0" algn="ctr">
              <a:buNone/>
              <a:defRPr sz="4000" b="1" i="0" baseline="0">
                <a:solidFill>
                  <a:schemeClr val="accent1"/>
                </a:solidFill>
                <a:latin typeface="Times New Roman" charset="0"/>
                <a:ea typeface="Times New Roman" charset="0"/>
                <a:cs typeface="Times New Roman" charset="0"/>
              </a:defRPr>
            </a:lvl1pPr>
          </a:lstStyle>
          <a:p>
            <a:pPr lvl="0"/>
            <a:r>
              <a:rPr lang="en-US" dirty="0"/>
              <a:t>Chapter 1</a:t>
            </a:r>
          </a:p>
        </p:txBody>
      </p:sp>
      <p:sp>
        <p:nvSpPr>
          <p:cNvPr id="31" name="CT"/>
          <p:cNvSpPr>
            <a:spLocks noGrp="1"/>
          </p:cNvSpPr>
          <p:nvPr>
            <p:ph sz="quarter" idx="20" hasCustomPrompt="1"/>
          </p:nvPr>
        </p:nvSpPr>
        <p:spPr>
          <a:xfrm>
            <a:off x="152400" y="4419600"/>
            <a:ext cx="8839200" cy="2286000"/>
          </a:xfrm>
          <a:prstGeom prst="rect">
            <a:avLst/>
          </a:prstGeom>
        </p:spPr>
        <p:txBody>
          <a:bodyPr anchor="ctr"/>
          <a:lstStyle>
            <a:lvl1pPr marL="0" indent="0" algn="ctr">
              <a:buNone/>
              <a:defRPr sz="3800" b="0" i="0">
                <a:latin typeface="Times New Roman" charset="0"/>
                <a:ea typeface="Times New Roman" charset="0"/>
                <a:cs typeface="Times New Roman" charset="0"/>
              </a:defRPr>
            </a:lvl1pPr>
            <a:lvl2pPr marL="457200" indent="0" algn="ctr">
              <a:buNone/>
              <a:defRPr/>
            </a:lvl2pPr>
            <a:lvl3pPr marL="914400" indent="0" algn="ctr">
              <a:buNone/>
              <a:defRPr/>
            </a:lvl3pPr>
            <a:lvl4pPr marL="1371600" indent="0" algn="ctr">
              <a:buNone/>
              <a:defRPr/>
            </a:lvl4pPr>
            <a:lvl5pPr marL="1828800" indent="0" algn="ctr">
              <a:buNone/>
              <a:defRPr/>
            </a:lvl5pPr>
          </a:lstStyle>
          <a:p>
            <a:pPr lvl="0"/>
            <a:r>
              <a:rPr lang="en-US" dirty="0"/>
              <a:t>Click to Edit Chapter Title</a:t>
            </a:r>
          </a:p>
        </p:txBody>
      </p:sp>
    </p:spTree>
    <p:extLst>
      <p:ext uri="{BB962C8B-B14F-4D97-AF65-F5344CB8AC3E}">
        <p14:creationId xmlns:p14="http://schemas.microsoft.com/office/powerpoint/2010/main" val="8263724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hapter Outline: Version E1">
    <p:spTree>
      <p:nvGrpSpPr>
        <p:cNvPr id="1" name=""/>
        <p:cNvGrpSpPr/>
        <p:nvPr/>
      </p:nvGrpSpPr>
      <p:grpSpPr>
        <a:xfrm>
          <a:off x="0" y="0"/>
          <a:ext cx="0" cy="0"/>
          <a:chOff x="0" y="0"/>
          <a:chExt cx="0" cy="0"/>
        </a:xfrm>
      </p:grpSpPr>
      <p:sp>
        <p:nvSpPr>
          <p:cNvPr id="7" name="Title"/>
          <p:cNvSpPr>
            <a:spLocks noGrp="1"/>
          </p:cNvSpPr>
          <p:nvPr>
            <p:ph type="title"/>
          </p:nvPr>
        </p:nvSpPr>
        <p:spPr>
          <a:xfrm>
            <a:off x="304800" y="762001"/>
            <a:ext cx="8534400" cy="838199"/>
          </a:xfrm>
          <a:prstGeom prst="rect">
            <a:avLst/>
          </a:prstGeom>
        </p:spPr>
        <p:txBody>
          <a:bodyPr/>
          <a:lstStyle>
            <a:lvl1pPr>
              <a:defRPr sz="4000">
                <a:solidFill>
                  <a:schemeClr val="accent1"/>
                </a:solidFill>
                <a:latin typeface="Times New Roman" charset="0"/>
                <a:ea typeface="Times New Roman" charset="0"/>
                <a:cs typeface="Times New Roman" charset="0"/>
              </a:defRPr>
            </a:lvl1pPr>
          </a:lstStyle>
          <a:p>
            <a:r>
              <a:rPr lang="en-US" dirty="0"/>
              <a:t>Click to edit Master title style</a:t>
            </a:r>
          </a:p>
        </p:txBody>
      </p:sp>
      <p:sp>
        <p:nvSpPr>
          <p:cNvPr id="6" name="COB"/>
          <p:cNvSpPr>
            <a:spLocks noGrp="1"/>
          </p:cNvSpPr>
          <p:nvPr>
            <p:ph sz="quarter" idx="14" hasCustomPrompt="1"/>
          </p:nvPr>
        </p:nvSpPr>
        <p:spPr>
          <a:xfrm>
            <a:off x="304800" y="1752600"/>
            <a:ext cx="8534400" cy="4495800"/>
          </a:xfrm>
          <a:prstGeom prst="rect">
            <a:avLst/>
          </a:prstGeom>
        </p:spPr>
        <p:txBody>
          <a:bodyPr/>
          <a:lstStyle>
            <a:lvl1pPr marL="0" indent="0">
              <a:buFont typeface="+mj-lt"/>
              <a:buNone/>
              <a:tabLst/>
              <a:defRPr sz="2800" b="0" i="0" baseline="0">
                <a:latin typeface="Times New Roman" charset="0"/>
                <a:ea typeface="Times New Roman" charset="0"/>
                <a:cs typeface="Times New Roman" charset="0"/>
              </a:defRPr>
            </a:lvl1pPr>
            <a:lvl2pPr marL="803275" indent="-282575">
              <a:buClr>
                <a:schemeClr val="accent2"/>
              </a:buClr>
              <a:tabLst/>
              <a:defRPr sz="2400" b="0" i="0" baseline="0">
                <a:latin typeface="Times New Roman" charset="0"/>
                <a:ea typeface="Times New Roman" charset="0"/>
                <a:cs typeface="Times New Roman" charset="0"/>
              </a:defRPr>
            </a:lvl2pPr>
            <a:lvl3pPr marL="803275" marR="0" indent="-282575" algn="l" defTabSz="914400" rtl="0" eaLnBrk="1" fontAlgn="auto" latinLnBrk="0" hangingPunct="1">
              <a:lnSpc>
                <a:spcPct val="90000"/>
              </a:lnSpc>
              <a:spcBef>
                <a:spcPts val="500"/>
              </a:spcBef>
              <a:spcAft>
                <a:spcPts val="0"/>
              </a:spcAft>
              <a:buClrTx/>
              <a:buSzTx/>
              <a:buFont typeface="Arial"/>
              <a:buChar char="•"/>
              <a:tabLst/>
              <a:defRPr sz="2400" b="0" i="0">
                <a:solidFill>
                  <a:schemeClr val="accent2"/>
                </a:solidFill>
                <a:latin typeface="Times New Roman" charset="0"/>
                <a:ea typeface="Times New Roman" charset="0"/>
                <a:cs typeface="Times New Roman" charset="0"/>
              </a:defRPr>
            </a:lvl3pPr>
          </a:lstStyle>
          <a:p>
            <a:pPr lvl="0"/>
            <a:r>
              <a:rPr lang="en-US" dirty="0"/>
              <a:t>This Is a Sample Outline with No Numbers and One-column</a:t>
            </a:r>
          </a:p>
          <a:p>
            <a:pPr lvl="1"/>
            <a:r>
              <a:rPr lang="en-US" dirty="0"/>
              <a:t>The H2 Level Does Not Have a Number</a:t>
            </a:r>
          </a:p>
          <a:p>
            <a:pPr lvl="2"/>
            <a:r>
              <a:rPr lang="en-US" dirty="0"/>
              <a:t>One of the Subheadings May Be a Special Feature  </a:t>
            </a:r>
          </a:p>
          <a:p>
            <a:pPr lvl="0"/>
            <a:r>
              <a:rPr lang="en-US" dirty="0"/>
              <a:t>This Outline Has Two Levels</a:t>
            </a:r>
          </a:p>
          <a:p>
            <a:pPr lvl="1"/>
            <a:r>
              <a:rPr lang="en-US" dirty="0"/>
              <a:t>Outline Items Usually Have No Ending Punctuation</a:t>
            </a:r>
          </a:p>
          <a:p>
            <a:pPr marL="803275" marR="0" lvl="2" indent="-282575" algn="l" defTabSz="914400" rtl="0" eaLnBrk="1" fontAlgn="auto" latinLnBrk="0" hangingPunct="1">
              <a:lnSpc>
                <a:spcPct val="90000"/>
              </a:lnSpc>
              <a:spcBef>
                <a:spcPts val="500"/>
              </a:spcBef>
              <a:spcAft>
                <a:spcPts val="0"/>
              </a:spcAft>
              <a:buClrTx/>
              <a:buSzTx/>
              <a:buFont typeface="Arial"/>
              <a:buChar char="•"/>
              <a:tabLst/>
              <a:defRPr/>
            </a:pPr>
            <a:r>
              <a:rPr lang="en-US" dirty="0"/>
              <a:t>Special Feature</a:t>
            </a:r>
          </a:p>
        </p:txBody>
      </p:sp>
      <p:sp>
        <p:nvSpPr>
          <p:cNvPr id="3" name="Slide Number Placeholder 2"/>
          <p:cNvSpPr>
            <a:spLocks noGrp="1"/>
          </p:cNvSpPr>
          <p:nvPr>
            <p:ph type="sldNum" sz="quarter" idx="10"/>
          </p:nvPr>
        </p:nvSpPr>
        <p:spPr/>
        <p:txBody>
          <a:bodyPr/>
          <a:lstStyle>
            <a:lvl1pPr>
              <a:defRPr>
                <a:latin typeface="Times New Roman" charset="0"/>
                <a:ea typeface="Times New Roman" charset="0"/>
                <a:cs typeface="Times New Roman" charset="0"/>
              </a:defRPr>
            </a:lvl1pPr>
          </a:lstStyle>
          <a:p>
            <a:fld id="{67B19427-F580-D146-B60E-4CADEE75497F}" type="slidenum">
              <a:rPr lang="en-US" smtClean="0"/>
              <a:pPr/>
              <a:t>‹#›</a:t>
            </a:fld>
            <a:endParaRPr lang="en-US" dirty="0"/>
          </a:p>
        </p:txBody>
      </p:sp>
      <p:sp>
        <p:nvSpPr>
          <p:cNvPr id="4" name="Footer Placeholder 3"/>
          <p:cNvSpPr>
            <a:spLocks noGrp="1"/>
          </p:cNvSpPr>
          <p:nvPr>
            <p:ph type="ftr" sz="quarter" idx="11"/>
          </p:nvPr>
        </p:nvSpPr>
        <p:spPr/>
        <p:txBody>
          <a:bodyPr/>
          <a:lstStyle>
            <a:lvl1pPr>
              <a:defRPr>
                <a:latin typeface="Times New Roman" charset="0"/>
                <a:ea typeface="Times New Roman" charset="0"/>
                <a:cs typeface="Times New Roman" charset="0"/>
              </a:defRPr>
            </a:lvl1pPr>
          </a:lstStyle>
          <a:p>
            <a:r>
              <a:rPr lang="en-IN" dirty="0"/>
              <a:t>Copyright ©2016 John Wiley &amp; Sons, Inc. </a:t>
            </a:r>
            <a:endParaRPr lang="en-US" dirty="0"/>
          </a:p>
        </p:txBody>
      </p:sp>
    </p:spTree>
    <p:extLst>
      <p:ext uri="{BB962C8B-B14F-4D97-AF65-F5344CB8AC3E}">
        <p14:creationId xmlns:p14="http://schemas.microsoft.com/office/powerpoint/2010/main" val="3403783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hapter Outline: Version F1">
    <p:spTree>
      <p:nvGrpSpPr>
        <p:cNvPr id="1" name=""/>
        <p:cNvGrpSpPr/>
        <p:nvPr/>
      </p:nvGrpSpPr>
      <p:grpSpPr>
        <a:xfrm>
          <a:off x="0" y="0"/>
          <a:ext cx="0" cy="0"/>
          <a:chOff x="0" y="0"/>
          <a:chExt cx="0" cy="0"/>
        </a:xfrm>
      </p:grpSpPr>
      <p:sp>
        <p:nvSpPr>
          <p:cNvPr id="7" name="Title"/>
          <p:cNvSpPr>
            <a:spLocks noGrp="1"/>
          </p:cNvSpPr>
          <p:nvPr>
            <p:ph type="title"/>
          </p:nvPr>
        </p:nvSpPr>
        <p:spPr>
          <a:xfrm>
            <a:off x="304800" y="762001"/>
            <a:ext cx="8534400" cy="838199"/>
          </a:xfrm>
          <a:prstGeom prst="rect">
            <a:avLst/>
          </a:prstGeom>
        </p:spPr>
        <p:txBody>
          <a:bodyPr/>
          <a:lstStyle>
            <a:lvl1pPr>
              <a:defRPr sz="4000">
                <a:solidFill>
                  <a:schemeClr val="accent1"/>
                </a:solidFill>
                <a:latin typeface="Times New Roman" charset="0"/>
                <a:ea typeface="Times New Roman" charset="0"/>
                <a:cs typeface="Times New Roman" charset="0"/>
              </a:defRPr>
            </a:lvl1pPr>
          </a:lstStyle>
          <a:p>
            <a:r>
              <a:rPr lang="en-US" dirty="0"/>
              <a:t>Click to edit Master title style</a:t>
            </a:r>
          </a:p>
        </p:txBody>
      </p:sp>
      <p:sp>
        <p:nvSpPr>
          <p:cNvPr id="6" name="COBNL"/>
          <p:cNvSpPr>
            <a:spLocks noGrp="1"/>
          </p:cNvSpPr>
          <p:nvPr>
            <p:ph sz="quarter" idx="14" hasCustomPrompt="1"/>
          </p:nvPr>
        </p:nvSpPr>
        <p:spPr>
          <a:xfrm>
            <a:off x="304800" y="1752600"/>
            <a:ext cx="8534400" cy="4419600"/>
          </a:xfrm>
          <a:prstGeom prst="rect">
            <a:avLst/>
          </a:prstGeom>
        </p:spPr>
        <p:txBody>
          <a:bodyPr numCol="2" spcCol="548640"/>
          <a:lstStyle>
            <a:lvl1pPr marL="803275" marR="0" indent="-803275" algn="l" defTabSz="914400" rtl="0" eaLnBrk="1" fontAlgn="auto" latinLnBrk="0" hangingPunct="1">
              <a:lnSpc>
                <a:spcPct val="90000"/>
              </a:lnSpc>
              <a:spcBef>
                <a:spcPts val="1000"/>
              </a:spcBef>
              <a:spcAft>
                <a:spcPts val="0"/>
              </a:spcAft>
              <a:buClrTx/>
              <a:buSzTx/>
              <a:buFont typeface="Arial"/>
              <a:buNone/>
              <a:tabLst/>
              <a:defRPr sz="2800" b="0" i="0" baseline="0">
                <a:latin typeface="Times New Roman" charset="0"/>
                <a:ea typeface="Times New Roman" charset="0"/>
                <a:cs typeface="Times New Roman" charset="0"/>
              </a:defRPr>
            </a:lvl1pPr>
          </a:lstStyle>
          <a:p>
            <a:pPr lvl="0"/>
            <a:r>
              <a:rPr lang="en-US" dirty="0"/>
              <a:t>1.1	This Is a Sample Outline for Two-Column and Double-numbered</a:t>
            </a:r>
          </a:p>
          <a:p>
            <a:pPr lvl="0"/>
            <a:r>
              <a:rPr lang="en-US" dirty="0"/>
              <a:t>1.2	It is Two-column </a:t>
            </a:r>
          </a:p>
          <a:p>
            <a:pPr lvl="0"/>
            <a:r>
              <a:rPr lang="en-US" dirty="0"/>
              <a:t>1.3	This Outline Has No Sub-lists</a:t>
            </a:r>
          </a:p>
          <a:p>
            <a:pPr lvl="0"/>
            <a:r>
              <a:rPr lang="en-US" dirty="0"/>
              <a:t>1.4	This List Is Double-numbered</a:t>
            </a:r>
          </a:p>
          <a:p>
            <a:pPr lvl="0"/>
            <a:r>
              <a:rPr lang="en-US" dirty="0"/>
              <a:t>1.5	The Outline Slide Has a Footer</a:t>
            </a:r>
          </a:p>
          <a:p>
            <a:pPr lvl="0"/>
            <a:r>
              <a:rPr lang="en-US" dirty="0"/>
              <a:t>1.6	Outline Items Usually Have No Ending Punctuation</a:t>
            </a:r>
          </a:p>
          <a:p>
            <a:pPr marL="803275" marR="0" lvl="0" indent="-803275" algn="l" defTabSz="914400" rtl="0" eaLnBrk="1" fontAlgn="auto" latinLnBrk="0" hangingPunct="1">
              <a:lnSpc>
                <a:spcPct val="90000"/>
              </a:lnSpc>
              <a:spcBef>
                <a:spcPts val="1000"/>
              </a:spcBef>
              <a:spcAft>
                <a:spcPts val="0"/>
              </a:spcAft>
              <a:buClrTx/>
              <a:buSzTx/>
              <a:buFont typeface="Arial"/>
              <a:buNone/>
              <a:tabLst/>
              <a:defRPr/>
            </a:pPr>
            <a:r>
              <a:rPr lang="en-US" dirty="0"/>
              <a:t>1.7	Another Heading</a:t>
            </a:r>
          </a:p>
          <a:p>
            <a:pPr marL="803275" marR="0" lvl="0" indent="-803275" algn="l" defTabSz="914400" rtl="0" eaLnBrk="1" fontAlgn="auto" latinLnBrk="0" hangingPunct="1">
              <a:lnSpc>
                <a:spcPct val="90000"/>
              </a:lnSpc>
              <a:spcBef>
                <a:spcPts val="1000"/>
              </a:spcBef>
              <a:spcAft>
                <a:spcPts val="0"/>
              </a:spcAft>
              <a:buClrTx/>
              <a:buSzTx/>
              <a:buFont typeface="Arial"/>
              <a:buNone/>
              <a:tabLst/>
              <a:defRPr/>
            </a:pPr>
            <a:r>
              <a:rPr lang="en-US" dirty="0"/>
              <a:t>1.8	Another Heading</a:t>
            </a:r>
          </a:p>
          <a:p>
            <a:pPr marL="803275" marR="0" lvl="0" indent="-803275" algn="l" defTabSz="914400" rtl="0" eaLnBrk="1" fontAlgn="auto" latinLnBrk="0" hangingPunct="1">
              <a:lnSpc>
                <a:spcPct val="90000"/>
              </a:lnSpc>
              <a:spcBef>
                <a:spcPts val="1000"/>
              </a:spcBef>
              <a:spcAft>
                <a:spcPts val="0"/>
              </a:spcAft>
              <a:buClrTx/>
              <a:buSzTx/>
              <a:buFont typeface="Arial"/>
              <a:buNone/>
              <a:tabLst/>
              <a:defRPr/>
            </a:pPr>
            <a:r>
              <a:rPr lang="en-US" dirty="0"/>
              <a:t>1.10	Another Heading</a:t>
            </a:r>
          </a:p>
        </p:txBody>
      </p:sp>
      <p:sp>
        <p:nvSpPr>
          <p:cNvPr id="3" name="Slide Number Placeholder 2"/>
          <p:cNvSpPr>
            <a:spLocks noGrp="1"/>
          </p:cNvSpPr>
          <p:nvPr>
            <p:ph type="sldNum" sz="quarter" idx="10"/>
          </p:nvPr>
        </p:nvSpPr>
        <p:spPr/>
        <p:txBody>
          <a:bodyPr/>
          <a:lstStyle>
            <a:lvl1pPr>
              <a:defRPr>
                <a:latin typeface="Times New Roman" charset="0"/>
                <a:ea typeface="Times New Roman" charset="0"/>
                <a:cs typeface="Times New Roman" charset="0"/>
              </a:defRPr>
            </a:lvl1pPr>
          </a:lstStyle>
          <a:p>
            <a:fld id="{67B19427-F580-D146-B60E-4CADEE75497F}" type="slidenum">
              <a:rPr lang="en-US" smtClean="0"/>
              <a:pPr/>
              <a:t>‹#›</a:t>
            </a:fld>
            <a:endParaRPr lang="en-US" dirty="0"/>
          </a:p>
        </p:txBody>
      </p:sp>
      <p:sp>
        <p:nvSpPr>
          <p:cNvPr id="4" name="Footer Placeholder 3"/>
          <p:cNvSpPr>
            <a:spLocks noGrp="1"/>
          </p:cNvSpPr>
          <p:nvPr>
            <p:ph type="ftr" sz="quarter" idx="11"/>
          </p:nvPr>
        </p:nvSpPr>
        <p:spPr/>
        <p:txBody>
          <a:bodyPr/>
          <a:lstStyle>
            <a:lvl1pPr>
              <a:defRPr>
                <a:latin typeface="Times New Roman" charset="0"/>
                <a:ea typeface="Times New Roman" charset="0"/>
                <a:cs typeface="Times New Roman" charset="0"/>
              </a:defRPr>
            </a:lvl1pPr>
          </a:lstStyle>
          <a:p>
            <a:r>
              <a:rPr lang="en-IN" dirty="0"/>
              <a:t>Copyright ©2016 John Wiley &amp; Sons, Inc. </a:t>
            </a:r>
            <a:endParaRPr lang="en-US" dirty="0"/>
          </a:p>
        </p:txBody>
      </p:sp>
    </p:spTree>
    <p:extLst>
      <p:ext uri="{BB962C8B-B14F-4D97-AF65-F5344CB8AC3E}">
        <p14:creationId xmlns:p14="http://schemas.microsoft.com/office/powerpoint/2010/main" val="205187895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hapter Outline: Version F2 (2 text boxes)">
    <p:spTree>
      <p:nvGrpSpPr>
        <p:cNvPr id="1" name=""/>
        <p:cNvGrpSpPr/>
        <p:nvPr/>
      </p:nvGrpSpPr>
      <p:grpSpPr>
        <a:xfrm>
          <a:off x="0" y="0"/>
          <a:ext cx="0" cy="0"/>
          <a:chOff x="0" y="0"/>
          <a:chExt cx="0" cy="0"/>
        </a:xfrm>
      </p:grpSpPr>
      <p:sp>
        <p:nvSpPr>
          <p:cNvPr id="8" name="Title"/>
          <p:cNvSpPr>
            <a:spLocks noGrp="1"/>
          </p:cNvSpPr>
          <p:nvPr>
            <p:ph type="title"/>
          </p:nvPr>
        </p:nvSpPr>
        <p:spPr>
          <a:xfrm>
            <a:off x="304800" y="762001"/>
            <a:ext cx="8534400" cy="838199"/>
          </a:xfrm>
          <a:prstGeom prst="rect">
            <a:avLst/>
          </a:prstGeom>
        </p:spPr>
        <p:txBody>
          <a:bodyPr/>
          <a:lstStyle>
            <a:lvl1pPr>
              <a:defRPr sz="4000">
                <a:solidFill>
                  <a:schemeClr val="accent1"/>
                </a:solidFill>
                <a:latin typeface="Times New Roman" charset="0"/>
                <a:ea typeface="Times New Roman" charset="0"/>
                <a:cs typeface="Times New Roman" charset="0"/>
              </a:defRPr>
            </a:lvl1pPr>
          </a:lstStyle>
          <a:p>
            <a:r>
              <a:rPr lang="en-US" dirty="0"/>
              <a:t>Click to edit Master title style</a:t>
            </a:r>
          </a:p>
        </p:txBody>
      </p:sp>
      <p:sp>
        <p:nvSpPr>
          <p:cNvPr id="6" name="COBNL1"/>
          <p:cNvSpPr>
            <a:spLocks noGrp="1"/>
          </p:cNvSpPr>
          <p:nvPr>
            <p:ph sz="quarter" idx="14" hasCustomPrompt="1"/>
          </p:nvPr>
        </p:nvSpPr>
        <p:spPr>
          <a:xfrm>
            <a:off x="304800" y="1752600"/>
            <a:ext cx="4038600" cy="4419600"/>
          </a:xfrm>
          <a:prstGeom prst="rect">
            <a:avLst/>
          </a:prstGeom>
        </p:spPr>
        <p:txBody>
          <a:bodyPr numCol="1" spcCol="548640"/>
          <a:lstStyle>
            <a:lvl1pPr marL="803275" marR="0" indent="-803275" algn="l" defTabSz="914400" rtl="0" eaLnBrk="1" fontAlgn="auto" latinLnBrk="0" hangingPunct="1">
              <a:lnSpc>
                <a:spcPct val="90000"/>
              </a:lnSpc>
              <a:spcBef>
                <a:spcPts val="1000"/>
              </a:spcBef>
              <a:spcAft>
                <a:spcPts val="0"/>
              </a:spcAft>
              <a:buClrTx/>
              <a:buSzTx/>
              <a:buFont typeface="Arial"/>
              <a:buNone/>
              <a:tabLst/>
              <a:defRPr sz="2800" b="0" i="0" baseline="0">
                <a:latin typeface="Times New Roman" charset="0"/>
                <a:ea typeface="Times New Roman" charset="0"/>
                <a:cs typeface="Times New Roman" charset="0"/>
              </a:defRPr>
            </a:lvl1pPr>
          </a:lstStyle>
          <a:p>
            <a:pPr lvl="0"/>
            <a:r>
              <a:rPr lang="en-US" dirty="0"/>
              <a:t>1.1	This Is a Sample Outline for Two-Column (2 Boxes) and Double-numbered</a:t>
            </a:r>
          </a:p>
          <a:p>
            <a:pPr lvl="0"/>
            <a:r>
              <a:rPr lang="en-US" dirty="0"/>
              <a:t>1.2	It is Two-column </a:t>
            </a:r>
          </a:p>
          <a:p>
            <a:pPr lvl="0"/>
            <a:r>
              <a:rPr lang="en-US" dirty="0"/>
              <a:t>1.3	This Outline Has No Sub-lists</a:t>
            </a:r>
          </a:p>
          <a:p>
            <a:pPr lvl="0"/>
            <a:r>
              <a:rPr lang="en-US" dirty="0"/>
              <a:t>1.4	This List Is Double-numbered</a:t>
            </a:r>
          </a:p>
        </p:txBody>
      </p:sp>
      <p:sp>
        <p:nvSpPr>
          <p:cNvPr id="7" name="COBNL2"/>
          <p:cNvSpPr>
            <a:spLocks noGrp="1"/>
          </p:cNvSpPr>
          <p:nvPr>
            <p:ph sz="quarter" idx="15" hasCustomPrompt="1"/>
          </p:nvPr>
        </p:nvSpPr>
        <p:spPr>
          <a:xfrm>
            <a:off x="4767262" y="1752600"/>
            <a:ext cx="4038600" cy="4419600"/>
          </a:xfrm>
          <a:prstGeom prst="rect">
            <a:avLst/>
          </a:prstGeom>
        </p:spPr>
        <p:txBody>
          <a:bodyPr numCol="1" spcCol="548640"/>
          <a:lstStyle>
            <a:lvl1pPr marL="803275" marR="0" indent="-803275" algn="l" defTabSz="914400" rtl="0" eaLnBrk="1" fontAlgn="auto" latinLnBrk="0" hangingPunct="1">
              <a:lnSpc>
                <a:spcPct val="90000"/>
              </a:lnSpc>
              <a:spcBef>
                <a:spcPts val="1000"/>
              </a:spcBef>
              <a:spcAft>
                <a:spcPts val="0"/>
              </a:spcAft>
              <a:buClrTx/>
              <a:buSzTx/>
              <a:buFont typeface="Arial"/>
              <a:buNone/>
              <a:tabLst/>
              <a:defRPr sz="2800" b="0" i="0" baseline="0">
                <a:latin typeface="Times New Roman" charset="0"/>
                <a:ea typeface="Times New Roman" charset="0"/>
                <a:cs typeface="Times New Roman" charset="0"/>
              </a:defRPr>
            </a:lvl1pPr>
          </a:lstStyle>
          <a:p>
            <a:pPr lvl="0"/>
            <a:r>
              <a:rPr lang="en-US" dirty="0"/>
              <a:t>1.5	The Outline Slide Has a Footer</a:t>
            </a:r>
          </a:p>
          <a:p>
            <a:pPr lvl="0"/>
            <a:r>
              <a:rPr lang="en-US" dirty="0"/>
              <a:t>1.6	Outline Items Usually Have No Ending Punctuation</a:t>
            </a:r>
          </a:p>
          <a:p>
            <a:pPr marL="803275" marR="0" lvl="0" indent="-803275" algn="l" defTabSz="914400" rtl="0" eaLnBrk="1" fontAlgn="auto" latinLnBrk="0" hangingPunct="1">
              <a:lnSpc>
                <a:spcPct val="90000"/>
              </a:lnSpc>
              <a:spcBef>
                <a:spcPts val="1000"/>
              </a:spcBef>
              <a:spcAft>
                <a:spcPts val="0"/>
              </a:spcAft>
              <a:buClrTx/>
              <a:buSzTx/>
              <a:buFont typeface="Arial"/>
              <a:buNone/>
              <a:tabLst/>
              <a:defRPr/>
            </a:pPr>
            <a:r>
              <a:rPr lang="en-US" dirty="0"/>
              <a:t>1.7	Another Heading</a:t>
            </a:r>
          </a:p>
          <a:p>
            <a:pPr marL="803275" marR="0" lvl="0" indent="-803275" algn="l" defTabSz="914400" rtl="0" eaLnBrk="1" fontAlgn="auto" latinLnBrk="0" hangingPunct="1">
              <a:lnSpc>
                <a:spcPct val="90000"/>
              </a:lnSpc>
              <a:spcBef>
                <a:spcPts val="1000"/>
              </a:spcBef>
              <a:spcAft>
                <a:spcPts val="0"/>
              </a:spcAft>
              <a:buClrTx/>
              <a:buSzTx/>
              <a:buFont typeface="Arial"/>
              <a:buNone/>
              <a:tabLst/>
              <a:defRPr/>
            </a:pPr>
            <a:r>
              <a:rPr lang="en-US" dirty="0"/>
              <a:t>1.8	Another Heading</a:t>
            </a:r>
          </a:p>
          <a:p>
            <a:pPr marL="803275" marR="0" lvl="0" indent="-803275" algn="l" defTabSz="914400" rtl="0" eaLnBrk="1" fontAlgn="auto" latinLnBrk="0" hangingPunct="1">
              <a:lnSpc>
                <a:spcPct val="90000"/>
              </a:lnSpc>
              <a:spcBef>
                <a:spcPts val="1000"/>
              </a:spcBef>
              <a:spcAft>
                <a:spcPts val="0"/>
              </a:spcAft>
              <a:buClrTx/>
              <a:buSzTx/>
              <a:buFont typeface="Arial"/>
              <a:buNone/>
              <a:tabLst/>
              <a:defRPr/>
            </a:pPr>
            <a:r>
              <a:rPr lang="en-US" dirty="0"/>
              <a:t>1.9	Another Heading</a:t>
            </a:r>
          </a:p>
          <a:p>
            <a:pPr marL="803275" marR="0" lvl="0" indent="-803275" algn="l" defTabSz="914400" rtl="0" eaLnBrk="1" fontAlgn="auto" latinLnBrk="0" hangingPunct="1">
              <a:lnSpc>
                <a:spcPct val="90000"/>
              </a:lnSpc>
              <a:spcBef>
                <a:spcPts val="1000"/>
              </a:spcBef>
              <a:spcAft>
                <a:spcPts val="0"/>
              </a:spcAft>
              <a:buClrTx/>
              <a:buSzTx/>
              <a:buFont typeface="Arial"/>
              <a:buNone/>
              <a:tabLst/>
              <a:defRPr/>
            </a:pPr>
            <a:r>
              <a:rPr lang="en-US" dirty="0"/>
              <a:t>1.10	Another Heading</a:t>
            </a:r>
          </a:p>
        </p:txBody>
      </p:sp>
      <p:sp>
        <p:nvSpPr>
          <p:cNvPr id="3" name="Slide Number Placeholder 2"/>
          <p:cNvSpPr>
            <a:spLocks noGrp="1"/>
          </p:cNvSpPr>
          <p:nvPr>
            <p:ph type="sldNum" sz="quarter" idx="10"/>
          </p:nvPr>
        </p:nvSpPr>
        <p:spPr/>
        <p:txBody>
          <a:bodyPr/>
          <a:lstStyle>
            <a:lvl1pPr>
              <a:defRPr>
                <a:latin typeface="Times New Roman" charset="0"/>
                <a:ea typeface="Times New Roman" charset="0"/>
                <a:cs typeface="Times New Roman" charset="0"/>
              </a:defRPr>
            </a:lvl1pPr>
          </a:lstStyle>
          <a:p>
            <a:fld id="{67B19427-F580-D146-B60E-4CADEE75497F}" type="slidenum">
              <a:rPr lang="en-US" smtClean="0"/>
              <a:pPr/>
              <a:t>‹#›</a:t>
            </a:fld>
            <a:endParaRPr lang="en-US" dirty="0"/>
          </a:p>
        </p:txBody>
      </p:sp>
      <p:sp>
        <p:nvSpPr>
          <p:cNvPr id="4" name="Footer Placeholder 3"/>
          <p:cNvSpPr>
            <a:spLocks noGrp="1"/>
          </p:cNvSpPr>
          <p:nvPr>
            <p:ph type="ftr" sz="quarter" idx="11"/>
          </p:nvPr>
        </p:nvSpPr>
        <p:spPr/>
        <p:txBody>
          <a:bodyPr/>
          <a:lstStyle>
            <a:lvl1pPr>
              <a:defRPr>
                <a:latin typeface="Times New Roman" charset="0"/>
                <a:ea typeface="Times New Roman" charset="0"/>
                <a:cs typeface="Times New Roman" charset="0"/>
              </a:defRPr>
            </a:lvl1pPr>
          </a:lstStyle>
          <a:p>
            <a:r>
              <a:rPr lang="en-IN" dirty="0"/>
              <a:t>Copyright ©2016 John Wiley &amp; Sons, Inc. </a:t>
            </a:r>
            <a:endParaRPr lang="en-US" dirty="0"/>
          </a:p>
        </p:txBody>
      </p:sp>
    </p:spTree>
    <p:extLst>
      <p:ext uri="{BB962C8B-B14F-4D97-AF65-F5344CB8AC3E}">
        <p14:creationId xmlns:p14="http://schemas.microsoft.com/office/powerpoint/2010/main" val="141006041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hapter Outline: Version G">
    <p:spTree>
      <p:nvGrpSpPr>
        <p:cNvPr id="1" name=""/>
        <p:cNvGrpSpPr/>
        <p:nvPr/>
      </p:nvGrpSpPr>
      <p:grpSpPr>
        <a:xfrm>
          <a:off x="0" y="0"/>
          <a:ext cx="0" cy="0"/>
          <a:chOff x="0" y="0"/>
          <a:chExt cx="0" cy="0"/>
        </a:xfrm>
      </p:grpSpPr>
      <p:sp>
        <p:nvSpPr>
          <p:cNvPr id="6" name="Title"/>
          <p:cNvSpPr>
            <a:spLocks noGrp="1"/>
          </p:cNvSpPr>
          <p:nvPr>
            <p:ph type="title"/>
          </p:nvPr>
        </p:nvSpPr>
        <p:spPr>
          <a:xfrm>
            <a:off x="304800" y="762001"/>
            <a:ext cx="8534400" cy="838199"/>
          </a:xfrm>
          <a:prstGeom prst="rect">
            <a:avLst/>
          </a:prstGeom>
        </p:spPr>
        <p:txBody>
          <a:bodyPr/>
          <a:lstStyle>
            <a:lvl1pPr>
              <a:defRPr sz="4000">
                <a:solidFill>
                  <a:schemeClr val="accent1"/>
                </a:solidFill>
                <a:latin typeface="Times New Roman" charset="0"/>
                <a:ea typeface="Times New Roman" charset="0"/>
                <a:cs typeface="Times New Roman" charset="0"/>
              </a:defRPr>
            </a:lvl1pPr>
          </a:lstStyle>
          <a:p>
            <a:r>
              <a:rPr lang="en-US" dirty="0"/>
              <a:t>Click to edit Master title style</a:t>
            </a:r>
          </a:p>
        </p:txBody>
      </p:sp>
      <p:sp>
        <p:nvSpPr>
          <p:cNvPr id="7" name="COB"/>
          <p:cNvSpPr>
            <a:spLocks noGrp="1"/>
          </p:cNvSpPr>
          <p:nvPr>
            <p:ph sz="quarter" idx="14" hasCustomPrompt="1"/>
          </p:nvPr>
        </p:nvSpPr>
        <p:spPr>
          <a:xfrm>
            <a:off x="304800" y="1752600"/>
            <a:ext cx="8534400" cy="4495800"/>
          </a:xfrm>
          <a:prstGeom prst="rect">
            <a:avLst/>
          </a:prstGeom>
        </p:spPr>
        <p:txBody>
          <a:bodyPr/>
          <a:lstStyle>
            <a:lvl1pPr marL="0" indent="0">
              <a:buFont typeface="+mj-lt"/>
              <a:buNone/>
              <a:tabLst/>
              <a:defRPr sz="2800" b="0" i="0" baseline="0">
                <a:latin typeface="Times New Roman" charset="0"/>
                <a:ea typeface="Times New Roman" charset="0"/>
                <a:cs typeface="Times New Roman" charset="0"/>
              </a:defRPr>
            </a:lvl1pPr>
            <a:lvl2pPr marL="520700" indent="-508000">
              <a:spcBef>
                <a:spcPts val="2000"/>
              </a:spcBef>
              <a:buNone/>
              <a:tabLst/>
              <a:defRPr sz="2800" b="0" i="0" baseline="0">
                <a:solidFill>
                  <a:schemeClr val="accent2"/>
                </a:solidFill>
                <a:latin typeface="Times New Roman" charset="0"/>
                <a:ea typeface="Times New Roman" charset="0"/>
                <a:cs typeface="Times New Roman" charset="0"/>
              </a:defRPr>
            </a:lvl2pPr>
            <a:lvl3pPr marL="635000" marR="0" indent="-395288" algn="l" defTabSz="914400" rtl="0" eaLnBrk="1" fontAlgn="auto" latinLnBrk="0" hangingPunct="1">
              <a:lnSpc>
                <a:spcPct val="90000"/>
              </a:lnSpc>
              <a:spcBef>
                <a:spcPts val="1000"/>
              </a:spcBef>
              <a:spcAft>
                <a:spcPts val="0"/>
              </a:spcAft>
              <a:buClr>
                <a:schemeClr val="accent2"/>
              </a:buClr>
              <a:buSzTx/>
              <a:buFont typeface="+mj-lt"/>
              <a:buAutoNum type="arabicPeriod"/>
              <a:tabLst/>
              <a:defRPr sz="2800" b="0" i="0">
                <a:solidFill>
                  <a:schemeClr val="tx1"/>
                </a:solidFill>
                <a:latin typeface="Times New Roman" charset="0"/>
                <a:ea typeface="Times New Roman" charset="0"/>
                <a:cs typeface="Times New Roman" charset="0"/>
              </a:defRPr>
            </a:lvl3pPr>
          </a:lstStyle>
          <a:p>
            <a:pPr lvl="0"/>
            <a:r>
              <a:rPr lang="en-US" dirty="0"/>
              <a:t>This Is a Sample Outline with No Numbers</a:t>
            </a:r>
          </a:p>
          <a:p>
            <a:pPr lvl="1"/>
            <a:r>
              <a:rPr lang="en-US" dirty="0"/>
              <a:t>Learning Objective</a:t>
            </a:r>
          </a:p>
          <a:p>
            <a:pPr lvl="2"/>
            <a:r>
              <a:rPr lang="en-US" dirty="0"/>
              <a:t>Describe what racial &amp; ethnic group make up Latin America.</a:t>
            </a:r>
          </a:p>
          <a:p>
            <a:pPr lvl="2"/>
            <a:r>
              <a:rPr lang="en-US" dirty="0"/>
              <a:t>Explain Latin American agricultural systems.</a:t>
            </a:r>
          </a:p>
          <a:p>
            <a:pPr lvl="2"/>
            <a:r>
              <a:rPr lang="en-US" dirty="0"/>
              <a:t>Critically evaluate models of biodiversity conservation in the Latin American context.</a:t>
            </a:r>
          </a:p>
        </p:txBody>
      </p:sp>
      <p:sp>
        <p:nvSpPr>
          <p:cNvPr id="3" name="Slide Number Placeholder 2"/>
          <p:cNvSpPr>
            <a:spLocks noGrp="1"/>
          </p:cNvSpPr>
          <p:nvPr>
            <p:ph type="sldNum" sz="quarter" idx="10"/>
          </p:nvPr>
        </p:nvSpPr>
        <p:spPr/>
        <p:txBody>
          <a:bodyPr/>
          <a:lstStyle>
            <a:lvl1pPr>
              <a:defRPr>
                <a:latin typeface="Times New Roman" charset="0"/>
                <a:ea typeface="Times New Roman" charset="0"/>
                <a:cs typeface="Times New Roman" charset="0"/>
              </a:defRPr>
            </a:lvl1pPr>
          </a:lstStyle>
          <a:p>
            <a:fld id="{67B19427-F580-D146-B60E-4CADEE75497F}" type="slidenum">
              <a:rPr lang="en-US" smtClean="0"/>
              <a:pPr/>
              <a:t>‹#›</a:t>
            </a:fld>
            <a:endParaRPr lang="en-US" dirty="0"/>
          </a:p>
        </p:txBody>
      </p:sp>
      <p:sp>
        <p:nvSpPr>
          <p:cNvPr id="4" name="Footer Placeholder 3"/>
          <p:cNvSpPr>
            <a:spLocks noGrp="1"/>
          </p:cNvSpPr>
          <p:nvPr>
            <p:ph type="ftr" sz="quarter" idx="11"/>
          </p:nvPr>
        </p:nvSpPr>
        <p:spPr/>
        <p:txBody>
          <a:bodyPr/>
          <a:lstStyle>
            <a:lvl1pPr>
              <a:defRPr>
                <a:latin typeface="Times New Roman" charset="0"/>
                <a:ea typeface="Times New Roman" charset="0"/>
                <a:cs typeface="Times New Roman" charset="0"/>
              </a:defRPr>
            </a:lvl1pPr>
          </a:lstStyle>
          <a:p>
            <a:r>
              <a:rPr lang="en-IN" dirty="0"/>
              <a:t>Copyright ©2016 John Wiley &amp; Sons, Inc. </a:t>
            </a:r>
            <a:endParaRPr lang="en-US" dirty="0"/>
          </a:p>
        </p:txBody>
      </p:sp>
    </p:spTree>
    <p:extLst>
      <p:ext uri="{BB962C8B-B14F-4D97-AF65-F5344CB8AC3E}">
        <p14:creationId xmlns:p14="http://schemas.microsoft.com/office/powerpoint/2010/main" val="19563380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Learning Objectives: Version A">
    <p:spTree>
      <p:nvGrpSpPr>
        <p:cNvPr id="1" name=""/>
        <p:cNvGrpSpPr/>
        <p:nvPr/>
      </p:nvGrpSpPr>
      <p:grpSpPr>
        <a:xfrm>
          <a:off x="0" y="0"/>
          <a:ext cx="0" cy="0"/>
          <a:chOff x="0" y="0"/>
          <a:chExt cx="0" cy="0"/>
        </a:xfrm>
      </p:grpSpPr>
      <p:sp>
        <p:nvSpPr>
          <p:cNvPr id="2" name="Title "/>
          <p:cNvSpPr>
            <a:spLocks noGrp="1"/>
          </p:cNvSpPr>
          <p:nvPr>
            <p:ph type="title"/>
          </p:nvPr>
        </p:nvSpPr>
        <p:spPr>
          <a:xfrm>
            <a:off x="304800" y="762001"/>
            <a:ext cx="8534400" cy="838199"/>
          </a:xfrm>
          <a:prstGeom prst="rect">
            <a:avLst/>
          </a:prstGeom>
        </p:spPr>
        <p:txBody>
          <a:bodyPr/>
          <a:lstStyle>
            <a:lvl1pPr>
              <a:defRPr sz="4000">
                <a:solidFill>
                  <a:schemeClr val="accent2"/>
                </a:solidFill>
                <a:latin typeface="Times New Roman" charset="0"/>
                <a:ea typeface="Times New Roman" charset="0"/>
                <a:cs typeface="Times New Roman" charset="0"/>
              </a:defRPr>
            </a:lvl1pPr>
          </a:lstStyle>
          <a:p>
            <a:r>
              <a:rPr lang="en-US" dirty="0"/>
              <a:t>Click to edit Master title style</a:t>
            </a:r>
          </a:p>
        </p:txBody>
      </p:sp>
      <p:sp>
        <p:nvSpPr>
          <p:cNvPr id="9" name="LONL"/>
          <p:cNvSpPr>
            <a:spLocks noGrp="1"/>
          </p:cNvSpPr>
          <p:nvPr>
            <p:ph sz="quarter" idx="16" hasCustomPrompt="1"/>
          </p:nvPr>
        </p:nvSpPr>
        <p:spPr>
          <a:xfrm>
            <a:off x="304800" y="1752600"/>
            <a:ext cx="8534400" cy="4495800"/>
          </a:xfrm>
          <a:prstGeom prst="rect">
            <a:avLst/>
          </a:prstGeom>
        </p:spPr>
        <p:txBody>
          <a:bodyPr/>
          <a:lstStyle>
            <a:lvl1pPr marL="514350" indent="-514350">
              <a:buClr>
                <a:schemeClr val="accent2"/>
              </a:buClr>
              <a:buFont typeface="+mj-lt"/>
              <a:buAutoNum type="arabicPeriod"/>
              <a:defRPr sz="2800" b="0" i="0" baseline="0">
                <a:latin typeface="Times New Roman" charset="0"/>
                <a:ea typeface="Times New Roman" charset="0"/>
                <a:cs typeface="Times New Roman" charset="0"/>
              </a:defRPr>
            </a:lvl1pPr>
            <a:lvl2pPr>
              <a:defRPr sz="2800" b="0" i="0">
                <a:latin typeface="Source Sans Pro" charset="0"/>
                <a:ea typeface="Source Sans Pro" charset="0"/>
                <a:cs typeface="Source Sans Pro" charset="0"/>
              </a:defRPr>
            </a:lvl2pPr>
            <a:lvl3pPr>
              <a:defRPr sz="2800" b="0" i="0">
                <a:latin typeface="Source Sans Pro" charset="0"/>
                <a:ea typeface="Source Sans Pro" charset="0"/>
                <a:cs typeface="Source Sans Pro" charset="0"/>
              </a:defRPr>
            </a:lvl3pPr>
            <a:lvl4pPr>
              <a:defRPr sz="2800" b="0" i="0">
                <a:latin typeface="Source Sans Pro" charset="0"/>
                <a:ea typeface="Source Sans Pro" charset="0"/>
                <a:cs typeface="Source Sans Pro" charset="0"/>
              </a:defRPr>
            </a:lvl4pPr>
            <a:lvl5pPr>
              <a:defRPr sz="2800" b="0" i="0">
                <a:latin typeface="Source Sans Pro" charset="0"/>
                <a:ea typeface="Source Sans Pro" charset="0"/>
                <a:cs typeface="Source Sans Pro" charset="0"/>
              </a:defRPr>
            </a:lvl5pPr>
          </a:lstStyle>
          <a:p>
            <a:pPr lvl="0"/>
            <a:r>
              <a:rPr lang="en-US" dirty="0"/>
              <a:t>Explain the time value of money and why it is so important in the field of finance.</a:t>
            </a:r>
          </a:p>
          <a:p>
            <a:pPr lvl="0"/>
            <a:r>
              <a:rPr lang="en-US" dirty="0"/>
              <a:t>Explain the concept of future value, including the meaning of the terms principal, simple interest, and compound interest.</a:t>
            </a:r>
          </a:p>
          <a:p>
            <a:pPr lvl="0"/>
            <a:r>
              <a:rPr lang="en-US" dirty="0"/>
              <a:t>Explain the concept of present value, how it relates to future value, and is used to make business decisions.</a:t>
            </a:r>
          </a:p>
        </p:txBody>
      </p:sp>
      <p:sp>
        <p:nvSpPr>
          <p:cNvPr id="6" name="Slide Number Placeholder 5"/>
          <p:cNvSpPr>
            <a:spLocks noGrp="1"/>
          </p:cNvSpPr>
          <p:nvPr>
            <p:ph type="sldNum" sz="quarter" idx="12"/>
          </p:nvPr>
        </p:nvSpPr>
        <p:spPr>
          <a:xfrm>
            <a:off x="6457950" y="6356350"/>
            <a:ext cx="2381250" cy="365125"/>
          </a:xfrm>
          <a:prstGeom prst="rect">
            <a:avLst/>
          </a:prstGeom>
        </p:spPr>
        <p:txBody>
          <a:bodyPr/>
          <a:lstStyle/>
          <a:p>
            <a:fld id="{957104EA-F2AF-1046-9253-EE8D978719B5}" type="slidenum">
              <a:rPr lang="en-US" smtClean="0"/>
              <a:pPr/>
              <a:t>‹#›</a:t>
            </a:fld>
            <a:endParaRPr lang="en-US" dirty="0"/>
          </a:p>
        </p:txBody>
      </p:sp>
      <p:sp>
        <p:nvSpPr>
          <p:cNvPr id="5" name="Footer Placeholder 4"/>
          <p:cNvSpPr>
            <a:spLocks noGrp="1"/>
          </p:cNvSpPr>
          <p:nvPr>
            <p:ph type="ftr" sz="quarter" idx="11"/>
          </p:nvPr>
        </p:nvSpPr>
        <p:spPr>
          <a:xfrm>
            <a:off x="3028950" y="6356350"/>
            <a:ext cx="3086100" cy="365125"/>
          </a:xfrm>
          <a:prstGeom prst="rect">
            <a:avLst/>
          </a:prstGeom>
        </p:spPr>
        <p:txBody>
          <a:bodyPr/>
          <a:lstStyle/>
          <a:p>
            <a:r>
              <a:rPr lang="en-IN" dirty="0"/>
              <a:t>Copyright ©2016 John Wiley &amp; Sons, Inc. </a:t>
            </a:r>
            <a:endParaRPr lang="en-US" dirty="0"/>
          </a:p>
        </p:txBody>
      </p:sp>
    </p:spTree>
    <p:extLst>
      <p:ext uri="{BB962C8B-B14F-4D97-AF65-F5344CB8AC3E}">
        <p14:creationId xmlns:p14="http://schemas.microsoft.com/office/powerpoint/2010/main" val="188232144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Learning Objectives: Version B">
    <p:spTree>
      <p:nvGrpSpPr>
        <p:cNvPr id="1" name=""/>
        <p:cNvGrpSpPr/>
        <p:nvPr/>
      </p:nvGrpSpPr>
      <p:grpSpPr>
        <a:xfrm>
          <a:off x="0" y="0"/>
          <a:ext cx="0" cy="0"/>
          <a:chOff x="0" y="0"/>
          <a:chExt cx="0" cy="0"/>
        </a:xfrm>
      </p:grpSpPr>
      <p:sp>
        <p:nvSpPr>
          <p:cNvPr id="8" name="Title "/>
          <p:cNvSpPr>
            <a:spLocks noGrp="1"/>
          </p:cNvSpPr>
          <p:nvPr>
            <p:ph type="title"/>
          </p:nvPr>
        </p:nvSpPr>
        <p:spPr>
          <a:xfrm>
            <a:off x="304800" y="762001"/>
            <a:ext cx="8534400" cy="838199"/>
          </a:xfrm>
          <a:prstGeom prst="rect">
            <a:avLst/>
          </a:prstGeom>
        </p:spPr>
        <p:txBody>
          <a:bodyPr/>
          <a:lstStyle>
            <a:lvl1pPr>
              <a:defRPr sz="4000">
                <a:solidFill>
                  <a:schemeClr val="accent2"/>
                </a:solidFill>
                <a:latin typeface="Times New Roman" charset="0"/>
                <a:ea typeface="Times New Roman" charset="0"/>
                <a:cs typeface="Times New Roman" charset="0"/>
              </a:defRPr>
            </a:lvl1pPr>
          </a:lstStyle>
          <a:p>
            <a:r>
              <a:rPr lang="en-US" dirty="0"/>
              <a:t>Click to edit Master title style</a:t>
            </a:r>
          </a:p>
        </p:txBody>
      </p:sp>
      <p:sp>
        <p:nvSpPr>
          <p:cNvPr id="7" name="LOBL"/>
          <p:cNvSpPr>
            <a:spLocks noGrp="1"/>
          </p:cNvSpPr>
          <p:nvPr>
            <p:ph sz="quarter" idx="16" hasCustomPrompt="1"/>
          </p:nvPr>
        </p:nvSpPr>
        <p:spPr>
          <a:xfrm>
            <a:off x="304800" y="1752600"/>
            <a:ext cx="8534400" cy="4495800"/>
          </a:xfrm>
          <a:prstGeom prst="rect">
            <a:avLst/>
          </a:prstGeom>
        </p:spPr>
        <p:txBody>
          <a:bodyPr/>
          <a:lstStyle>
            <a:lvl1pPr marL="292608" indent="-292608">
              <a:buClr>
                <a:schemeClr val="accent2"/>
              </a:buClr>
              <a:buFont typeface="Arial" charset="0"/>
              <a:buChar char="•"/>
              <a:defRPr sz="2800" b="0" i="0" baseline="0">
                <a:latin typeface="Times New Roman" charset="0"/>
                <a:ea typeface="Times New Roman" charset="0"/>
                <a:cs typeface="Times New Roman" charset="0"/>
              </a:defRPr>
            </a:lvl1pPr>
            <a:lvl2pPr>
              <a:defRPr sz="2800" b="0" i="0">
                <a:latin typeface="Source Sans Pro" charset="0"/>
                <a:ea typeface="Source Sans Pro" charset="0"/>
                <a:cs typeface="Source Sans Pro" charset="0"/>
              </a:defRPr>
            </a:lvl2pPr>
            <a:lvl3pPr>
              <a:defRPr sz="2800" b="0" i="0">
                <a:latin typeface="Source Sans Pro" charset="0"/>
                <a:ea typeface="Source Sans Pro" charset="0"/>
                <a:cs typeface="Source Sans Pro" charset="0"/>
              </a:defRPr>
            </a:lvl3pPr>
            <a:lvl4pPr>
              <a:defRPr sz="2800" b="0" i="0">
                <a:latin typeface="Source Sans Pro" charset="0"/>
                <a:ea typeface="Source Sans Pro" charset="0"/>
                <a:cs typeface="Source Sans Pro" charset="0"/>
              </a:defRPr>
            </a:lvl4pPr>
            <a:lvl5pPr>
              <a:defRPr sz="2800" b="0" i="0">
                <a:latin typeface="Source Sans Pro" charset="0"/>
                <a:ea typeface="Source Sans Pro" charset="0"/>
                <a:cs typeface="Source Sans Pro" charset="0"/>
              </a:defRPr>
            </a:lvl5pPr>
          </a:lstStyle>
          <a:p>
            <a:pPr lvl="0"/>
            <a:r>
              <a:rPr lang="en-US" dirty="0"/>
              <a:t>Explain the time value of money and why it is so important in the field of finance.</a:t>
            </a:r>
          </a:p>
          <a:p>
            <a:pPr lvl="0"/>
            <a:r>
              <a:rPr lang="en-US" dirty="0"/>
              <a:t>Explain the concept of future value, including the meaning of the terms principal, simple interest, and compound interest.</a:t>
            </a:r>
          </a:p>
          <a:p>
            <a:pPr lvl="0"/>
            <a:r>
              <a:rPr lang="en-US" dirty="0"/>
              <a:t>Explain the concept of present value, how it relates to future value, and is used to make business decisions.</a:t>
            </a:r>
          </a:p>
        </p:txBody>
      </p:sp>
      <p:sp>
        <p:nvSpPr>
          <p:cNvPr id="3" name="Slide Number Placeholder 2"/>
          <p:cNvSpPr>
            <a:spLocks noGrp="1"/>
          </p:cNvSpPr>
          <p:nvPr>
            <p:ph type="sldNum" sz="quarter" idx="10"/>
          </p:nvPr>
        </p:nvSpPr>
        <p:spPr/>
        <p:txBody>
          <a:bodyPr/>
          <a:lstStyle/>
          <a:p>
            <a:fld id="{67B19427-F580-D146-B60E-4CADEE75497F}" type="slidenum">
              <a:rPr lang="en-US" smtClean="0"/>
              <a:pPr/>
              <a:t>‹#›</a:t>
            </a:fld>
            <a:endParaRPr lang="en-US" dirty="0"/>
          </a:p>
        </p:txBody>
      </p:sp>
      <p:sp>
        <p:nvSpPr>
          <p:cNvPr id="4" name="Footer Placeholder 3"/>
          <p:cNvSpPr>
            <a:spLocks noGrp="1"/>
          </p:cNvSpPr>
          <p:nvPr>
            <p:ph type="ftr" sz="quarter" idx="11"/>
          </p:nvPr>
        </p:nvSpPr>
        <p:spPr/>
        <p:txBody>
          <a:bodyPr/>
          <a:lstStyle/>
          <a:p>
            <a:r>
              <a:rPr lang="en-IN" dirty="0"/>
              <a:t>Copyright ©2016 John Wiley &amp; Sons, Inc. </a:t>
            </a:r>
            <a:endParaRPr lang="en-US" dirty="0"/>
          </a:p>
        </p:txBody>
      </p:sp>
    </p:spTree>
    <p:extLst>
      <p:ext uri="{BB962C8B-B14F-4D97-AF65-F5344CB8AC3E}">
        <p14:creationId xmlns:p14="http://schemas.microsoft.com/office/powerpoint/2010/main" val="81771821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oncept Check Question (1of 2)">
    <p:spTree>
      <p:nvGrpSpPr>
        <p:cNvPr id="1" name=""/>
        <p:cNvGrpSpPr/>
        <p:nvPr/>
      </p:nvGrpSpPr>
      <p:grpSpPr>
        <a:xfrm>
          <a:off x="0" y="0"/>
          <a:ext cx="0" cy="0"/>
          <a:chOff x="0" y="0"/>
          <a:chExt cx="0" cy="0"/>
        </a:xfrm>
      </p:grpSpPr>
      <p:sp>
        <p:nvSpPr>
          <p:cNvPr id="14" name="Title 13"/>
          <p:cNvSpPr>
            <a:spLocks noGrp="1"/>
          </p:cNvSpPr>
          <p:nvPr>
            <p:ph type="title" hasCustomPrompt="1"/>
          </p:nvPr>
        </p:nvSpPr>
        <p:spPr>
          <a:xfrm>
            <a:off x="304800" y="762001"/>
            <a:ext cx="8534400" cy="838199"/>
          </a:xfrm>
          <a:prstGeom prst="rect">
            <a:avLst/>
          </a:prstGeom>
        </p:spPr>
        <p:txBody>
          <a:bodyPr/>
          <a:lstStyle>
            <a:lvl1pPr>
              <a:defRPr sz="4000" b="1" i="0">
                <a:solidFill>
                  <a:schemeClr val="accent1"/>
                </a:solidFill>
                <a:latin typeface="Times New Roman" charset="0"/>
                <a:ea typeface="Times New Roman" charset="0"/>
                <a:cs typeface="Times New Roman" charset="0"/>
              </a:defRPr>
            </a:lvl1pPr>
          </a:lstStyle>
          <a:p>
            <a:pPr lvl="0"/>
            <a:r>
              <a:rPr lang="en-US" dirty="0"/>
              <a:t>1.1 Periodicity Assumption</a:t>
            </a:r>
          </a:p>
        </p:txBody>
      </p:sp>
      <p:sp>
        <p:nvSpPr>
          <p:cNvPr id="3" name="Slide Number Placeholder 2"/>
          <p:cNvSpPr>
            <a:spLocks noGrp="1"/>
          </p:cNvSpPr>
          <p:nvPr>
            <p:ph type="sldNum" sz="quarter" idx="10"/>
          </p:nvPr>
        </p:nvSpPr>
        <p:spPr/>
        <p:txBody>
          <a:bodyPr/>
          <a:lstStyle/>
          <a:p>
            <a:fld id="{67B19427-F580-D146-B60E-4CADEE75497F}" type="slidenum">
              <a:rPr lang="en-US" smtClean="0"/>
              <a:pPr/>
              <a:t>‹#›</a:t>
            </a:fld>
            <a:endParaRPr lang="en-US" dirty="0"/>
          </a:p>
        </p:txBody>
      </p:sp>
      <p:sp>
        <p:nvSpPr>
          <p:cNvPr id="4" name="Footer Placeholder 3"/>
          <p:cNvSpPr>
            <a:spLocks noGrp="1"/>
          </p:cNvSpPr>
          <p:nvPr>
            <p:ph type="ftr" sz="quarter" idx="11"/>
          </p:nvPr>
        </p:nvSpPr>
        <p:spPr/>
        <p:txBody>
          <a:bodyPr/>
          <a:lstStyle/>
          <a:p>
            <a:r>
              <a:rPr lang="en-IN" dirty="0"/>
              <a:t>Copyright ©2016 John Wiley &amp; Sons, Inc. </a:t>
            </a:r>
            <a:endParaRPr lang="en-US" dirty="0"/>
          </a:p>
        </p:txBody>
      </p:sp>
      <p:sp>
        <p:nvSpPr>
          <p:cNvPr id="7" name="Content Placeholder 6"/>
          <p:cNvSpPr>
            <a:spLocks noGrp="1"/>
          </p:cNvSpPr>
          <p:nvPr>
            <p:ph sz="quarter" idx="16" hasCustomPrompt="1"/>
          </p:nvPr>
        </p:nvSpPr>
        <p:spPr>
          <a:xfrm>
            <a:off x="304800" y="1752600"/>
            <a:ext cx="8534400" cy="4419600"/>
          </a:xfrm>
          <a:prstGeom prst="rect">
            <a:avLst/>
          </a:prstGeom>
        </p:spPr>
        <p:txBody>
          <a:bodyPr/>
          <a:lstStyle>
            <a:lvl1pPr marL="0" indent="0">
              <a:spcBef>
                <a:spcPts val="1000"/>
              </a:spcBef>
              <a:buNone/>
              <a:defRPr sz="2800" baseline="0">
                <a:latin typeface="Times New Roman" charset="0"/>
                <a:ea typeface="Times New Roman" charset="0"/>
                <a:cs typeface="Times New Roman" charset="0"/>
              </a:defRPr>
            </a:lvl1pPr>
            <a:lvl2pPr marL="804672" indent="-448056">
              <a:spcBef>
                <a:spcPts val="1000"/>
              </a:spcBef>
              <a:buClr>
                <a:schemeClr val="accent2"/>
              </a:buClr>
              <a:buFont typeface="+mj-lt"/>
              <a:buAutoNum type="alphaLcPeriod"/>
              <a:defRPr sz="2800" baseline="0">
                <a:latin typeface="Times New Roman" charset="0"/>
                <a:ea typeface="Times New Roman" charset="0"/>
                <a:cs typeface="Times New Roman" charset="0"/>
              </a:defRPr>
            </a:lvl2pPr>
            <a:lvl3pPr marL="914400" indent="0">
              <a:buNone/>
              <a:defRPr sz="3000">
                <a:latin typeface="STIX" charset="0"/>
                <a:ea typeface="STIX" charset="0"/>
                <a:cs typeface="STIX" charset="0"/>
              </a:defRPr>
            </a:lvl3pPr>
            <a:lvl4pPr marL="1371600" indent="0">
              <a:buNone/>
              <a:defRPr sz="3000">
                <a:latin typeface="STIX" charset="0"/>
                <a:ea typeface="STIX" charset="0"/>
                <a:cs typeface="STIX" charset="0"/>
              </a:defRPr>
            </a:lvl4pPr>
            <a:lvl5pPr marL="1828800" indent="0">
              <a:buNone/>
              <a:defRPr sz="3000">
                <a:latin typeface="STIX" charset="0"/>
                <a:ea typeface="STIX" charset="0"/>
                <a:cs typeface="STIX" charset="0"/>
              </a:defRPr>
            </a:lvl5pPr>
          </a:lstStyle>
          <a:p>
            <a:pPr lvl="0"/>
            <a:r>
              <a:rPr lang="en-US" dirty="0"/>
              <a:t>Which one of these statements about the accrual basis of accounting is false?</a:t>
            </a:r>
          </a:p>
          <a:p>
            <a:pPr lvl="1"/>
            <a:r>
              <a:rPr lang="en-US" dirty="0"/>
              <a:t>Companies record events that change their financial statements in the period in which event occur, even if cash was not exchanged.</a:t>
            </a:r>
          </a:p>
          <a:p>
            <a:pPr lvl="1"/>
            <a:r>
              <a:rPr lang="en-US" dirty="0"/>
              <a:t>Companies recognize revenue in the period in which the performance obligation is satisfied.</a:t>
            </a:r>
          </a:p>
          <a:p>
            <a:pPr lvl="1"/>
            <a:r>
              <a:rPr lang="en-US" dirty="0"/>
              <a:t>This basis is accord with generally accepted accounting principles.</a:t>
            </a:r>
          </a:p>
        </p:txBody>
      </p:sp>
    </p:spTree>
    <p:extLst>
      <p:ext uri="{BB962C8B-B14F-4D97-AF65-F5344CB8AC3E}">
        <p14:creationId xmlns:p14="http://schemas.microsoft.com/office/powerpoint/2010/main" val="81243813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oncept Check Question (2of 2)">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04800" y="762001"/>
            <a:ext cx="8534400" cy="838199"/>
          </a:xfrm>
        </p:spPr>
        <p:txBody>
          <a:bodyPr/>
          <a:lstStyle/>
          <a:p>
            <a:r>
              <a:rPr lang="en-US" dirty="0"/>
              <a:t>1.1 Periodicity Assumption</a:t>
            </a:r>
          </a:p>
        </p:txBody>
      </p:sp>
      <p:sp>
        <p:nvSpPr>
          <p:cNvPr id="12" name="Question"/>
          <p:cNvSpPr>
            <a:spLocks noGrp="1"/>
          </p:cNvSpPr>
          <p:nvPr>
            <p:ph sz="quarter" idx="15" hasCustomPrompt="1"/>
          </p:nvPr>
        </p:nvSpPr>
        <p:spPr>
          <a:xfrm>
            <a:off x="304800" y="1752600"/>
            <a:ext cx="8534400" cy="4419600"/>
          </a:xfrm>
          <a:prstGeom prst="rect">
            <a:avLst/>
          </a:prstGeom>
        </p:spPr>
        <p:txBody>
          <a:bodyPr/>
          <a:lstStyle>
            <a:lvl1pPr marL="0" indent="0">
              <a:spcBef>
                <a:spcPts val="1000"/>
              </a:spcBef>
              <a:buNone/>
              <a:tabLst/>
              <a:defRPr sz="2800" b="0" i="0" baseline="0">
                <a:solidFill>
                  <a:schemeClr val="tx1"/>
                </a:solidFill>
                <a:latin typeface="Times New Roman" charset="0"/>
                <a:ea typeface="Times New Roman" charset="0"/>
                <a:cs typeface="Times New Roman" charset="0"/>
              </a:defRPr>
            </a:lvl1pPr>
            <a:lvl2pPr marL="803275" indent="-450850">
              <a:spcBef>
                <a:spcPts val="1000"/>
              </a:spcBef>
              <a:buFont typeface="+mj-lt"/>
              <a:buNone/>
              <a:tabLst/>
              <a:defRPr sz="2800" b="0" i="0" baseline="0">
                <a:solidFill>
                  <a:schemeClr val="tx1"/>
                </a:solidFill>
                <a:latin typeface="Times New Roman" charset="0"/>
                <a:ea typeface="Times New Roman" charset="0"/>
                <a:cs typeface="Times New Roman" charset="0"/>
              </a:defRPr>
            </a:lvl2pPr>
            <a:lvl3pPr marL="349250" indent="-336550">
              <a:buClr>
                <a:schemeClr val="accent1"/>
              </a:buClr>
              <a:buFont typeface="Wingdings" charset="2"/>
              <a:buChar char="ü"/>
              <a:tabLst>
                <a:tab pos="796925" algn="l"/>
              </a:tabLst>
              <a:defRPr sz="2800" b="0" i="0">
                <a:latin typeface="Times New Roman" charset="0"/>
                <a:ea typeface="Times New Roman" charset="0"/>
                <a:cs typeface="Times New Roman" charset="0"/>
              </a:defRPr>
            </a:lvl3pPr>
          </a:lstStyle>
          <a:p>
            <a:pPr lvl="0"/>
            <a:r>
              <a:rPr lang="en-US" dirty="0"/>
              <a:t>Which one of these statements about the accrual basis of accounting is false?</a:t>
            </a:r>
          </a:p>
          <a:p>
            <a:pPr lvl="1"/>
            <a:r>
              <a:rPr lang="en-US" dirty="0"/>
              <a:t>a.  Companies record events that change their financial statements in the period in which event occur, even if cash was not exchanged.</a:t>
            </a:r>
          </a:p>
          <a:p>
            <a:pPr lvl="2"/>
            <a:r>
              <a:rPr lang="en-US" dirty="0"/>
              <a:t>b.  Companies recognize revenue in the period in which 	the performance obligation is satisfied.</a:t>
            </a:r>
          </a:p>
          <a:p>
            <a:pPr lvl="1"/>
            <a:r>
              <a:rPr lang="en-US" dirty="0"/>
              <a:t>c.  This basis is accord with generally accepted accounting principles.</a:t>
            </a:r>
          </a:p>
        </p:txBody>
      </p:sp>
      <p:sp>
        <p:nvSpPr>
          <p:cNvPr id="3" name="Slide Number Placeholder 2"/>
          <p:cNvSpPr>
            <a:spLocks noGrp="1"/>
          </p:cNvSpPr>
          <p:nvPr>
            <p:ph type="sldNum" sz="quarter" idx="10"/>
          </p:nvPr>
        </p:nvSpPr>
        <p:spPr/>
        <p:txBody>
          <a:bodyPr/>
          <a:lstStyle/>
          <a:p>
            <a:fld id="{67B19427-F580-D146-B60E-4CADEE75497F}" type="slidenum">
              <a:rPr lang="en-US" smtClean="0"/>
              <a:pPr/>
              <a:t>‹#›</a:t>
            </a:fld>
            <a:endParaRPr lang="en-US" dirty="0"/>
          </a:p>
        </p:txBody>
      </p:sp>
      <p:sp>
        <p:nvSpPr>
          <p:cNvPr id="4" name="Footer Placeholder 3"/>
          <p:cNvSpPr>
            <a:spLocks noGrp="1"/>
          </p:cNvSpPr>
          <p:nvPr>
            <p:ph type="ftr" sz="quarter" idx="11"/>
          </p:nvPr>
        </p:nvSpPr>
        <p:spPr/>
        <p:txBody>
          <a:bodyPr/>
          <a:lstStyle/>
          <a:p>
            <a:r>
              <a:rPr lang="en-IN" dirty="0"/>
              <a:t>Copyright ©2016 John Wiley &amp; Sons, Inc. </a:t>
            </a:r>
            <a:endParaRPr lang="en-US" dirty="0"/>
          </a:p>
        </p:txBody>
      </p:sp>
    </p:spTree>
    <p:extLst>
      <p:ext uri="{BB962C8B-B14F-4D97-AF65-F5344CB8AC3E}">
        <p14:creationId xmlns:p14="http://schemas.microsoft.com/office/powerpoint/2010/main" val="85239354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_Section">
    <p:spTree>
      <p:nvGrpSpPr>
        <p:cNvPr id="1" name=""/>
        <p:cNvGrpSpPr/>
        <p:nvPr/>
      </p:nvGrpSpPr>
      <p:grpSpPr>
        <a:xfrm>
          <a:off x="0" y="0"/>
          <a:ext cx="0" cy="0"/>
          <a:chOff x="0" y="0"/>
          <a:chExt cx="0" cy="0"/>
        </a:xfrm>
      </p:grpSpPr>
      <p:sp>
        <p:nvSpPr>
          <p:cNvPr id="2" name="Title "/>
          <p:cNvSpPr>
            <a:spLocks noGrp="1"/>
          </p:cNvSpPr>
          <p:nvPr>
            <p:ph type="title" hasCustomPrompt="1"/>
          </p:nvPr>
        </p:nvSpPr>
        <p:spPr>
          <a:xfrm>
            <a:off x="304800" y="762001"/>
            <a:ext cx="8534400" cy="838199"/>
          </a:xfrm>
          <a:prstGeom prst="rect">
            <a:avLst/>
          </a:prstGeom>
        </p:spPr>
        <p:txBody>
          <a:bodyPr/>
          <a:lstStyle>
            <a:lvl1pPr>
              <a:defRPr sz="4000" b="1" i="0">
                <a:solidFill>
                  <a:schemeClr val="accent1"/>
                </a:solidFill>
                <a:latin typeface="Times New Roman" charset="0"/>
                <a:ea typeface="Times New Roman" charset="0"/>
                <a:cs typeface="Times New Roman" charset="0"/>
              </a:defRPr>
            </a:lvl1pPr>
          </a:lstStyle>
          <a:p>
            <a:r>
              <a:rPr lang="en-US" dirty="0"/>
              <a:t>Section or Topic Heading</a:t>
            </a:r>
          </a:p>
        </p:txBody>
      </p:sp>
      <p:sp>
        <p:nvSpPr>
          <p:cNvPr id="6" name="Content Placeholder"/>
          <p:cNvSpPr>
            <a:spLocks noGrp="1"/>
          </p:cNvSpPr>
          <p:nvPr>
            <p:ph sz="quarter" idx="16"/>
          </p:nvPr>
        </p:nvSpPr>
        <p:spPr>
          <a:xfrm>
            <a:off x="304800" y="1752600"/>
            <a:ext cx="8534400" cy="1905000"/>
          </a:xfrm>
          <a:prstGeom prst="rect">
            <a:avLst/>
          </a:prstGeom>
        </p:spPr>
        <p:txBody>
          <a:bodyPr/>
          <a:lstStyle>
            <a:lvl1pPr marL="0" indent="0">
              <a:buNone/>
              <a:defRPr sz="2800" b="0" i="0">
                <a:latin typeface="Times New Roman" charset="0"/>
                <a:ea typeface="Times New Roman" charset="0"/>
                <a:cs typeface="Times New Roman" charset="0"/>
              </a:defRPr>
            </a:lvl1pPr>
          </a:lstStyle>
          <a:p>
            <a:pPr lvl="0"/>
            <a:endParaRPr lang="en-US" dirty="0"/>
          </a:p>
        </p:txBody>
      </p:sp>
      <p:sp>
        <p:nvSpPr>
          <p:cNvPr id="3" name="Slide Number Placeholder"/>
          <p:cNvSpPr>
            <a:spLocks noGrp="1"/>
          </p:cNvSpPr>
          <p:nvPr>
            <p:ph type="sldNum" sz="quarter" idx="10"/>
          </p:nvPr>
        </p:nvSpPr>
        <p:spPr/>
        <p:txBody>
          <a:bodyPr/>
          <a:lstStyle/>
          <a:p>
            <a:fld id="{67B19427-F580-D146-B60E-4CADEE75497F}" type="slidenum">
              <a:rPr lang="en-US" smtClean="0"/>
              <a:pPr/>
              <a:t>‹#›</a:t>
            </a:fld>
            <a:endParaRPr lang="en-US" dirty="0"/>
          </a:p>
        </p:txBody>
      </p:sp>
      <p:sp>
        <p:nvSpPr>
          <p:cNvPr id="4" name="Footer Placeholder 3"/>
          <p:cNvSpPr>
            <a:spLocks noGrp="1"/>
          </p:cNvSpPr>
          <p:nvPr>
            <p:ph type="ftr" sz="quarter" idx="11"/>
          </p:nvPr>
        </p:nvSpPr>
        <p:spPr/>
        <p:txBody>
          <a:bodyPr/>
          <a:lstStyle/>
          <a:p>
            <a:r>
              <a:rPr lang="en-IN" dirty="0"/>
              <a:t>Copyright ©2016 John Wiley &amp; Sons, Inc. </a:t>
            </a:r>
            <a:endParaRPr lang="en-US" dirty="0"/>
          </a:p>
        </p:txBody>
      </p:sp>
      <p:sp>
        <p:nvSpPr>
          <p:cNvPr id="7" name="Content Placeholder 6">
            <a:extLst>
              <a:ext uri="{FF2B5EF4-FFF2-40B4-BE49-F238E27FC236}">
                <a16:creationId xmlns:a16="http://schemas.microsoft.com/office/drawing/2014/main" id="{3A107DC3-1D90-419E-B11C-A853993F33FB}"/>
              </a:ext>
            </a:extLst>
          </p:cNvPr>
          <p:cNvSpPr>
            <a:spLocks noGrp="1"/>
          </p:cNvSpPr>
          <p:nvPr>
            <p:ph sz="quarter" idx="17"/>
          </p:nvPr>
        </p:nvSpPr>
        <p:spPr>
          <a:xfrm>
            <a:off x="304800" y="3810000"/>
            <a:ext cx="8534400" cy="2286000"/>
          </a:xfrm>
          <a:prstGeom prst="rect">
            <a:avLst/>
          </a:prstGeom>
        </p:spPr>
        <p:txBody>
          <a:bodyPr/>
          <a:lstStyle>
            <a:lvl1pPr marL="0" indent="0">
              <a:buNone/>
              <a:defRPr/>
            </a:lvl1pPr>
          </a:lstStyle>
          <a:p>
            <a:pPr lvl="0"/>
            <a:endParaRPr lang="en-US" dirty="0"/>
          </a:p>
        </p:txBody>
      </p:sp>
    </p:spTree>
    <p:extLst>
      <p:ext uri="{BB962C8B-B14F-4D97-AF65-F5344CB8AC3E}">
        <p14:creationId xmlns:p14="http://schemas.microsoft.com/office/powerpoint/2010/main" val="133250634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Key Term: Version A">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04800" y="762001"/>
            <a:ext cx="8534400" cy="838199"/>
          </a:xfrm>
        </p:spPr>
        <p:txBody>
          <a:bodyPr/>
          <a:lstStyle/>
          <a:p>
            <a:r>
              <a:rPr lang="en-US" dirty="0"/>
              <a:t>Language</a:t>
            </a:r>
          </a:p>
        </p:txBody>
      </p:sp>
      <p:sp>
        <p:nvSpPr>
          <p:cNvPr id="7" name="Definition of Key Term"/>
          <p:cNvSpPr>
            <a:spLocks noGrp="1"/>
          </p:cNvSpPr>
          <p:nvPr>
            <p:ph sz="quarter" idx="15" hasCustomPrompt="1"/>
          </p:nvPr>
        </p:nvSpPr>
        <p:spPr>
          <a:xfrm>
            <a:off x="304800" y="1752600"/>
            <a:ext cx="8534400" cy="4114800"/>
          </a:xfrm>
          <a:prstGeom prst="rect">
            <a:avLst/>
          </a:prstGeom>
        </p:spPr>
        <p:txBody>
          <a:bodyPr/>
          <a:lstStyle>
            <a:lvl1pPr marL="292608" indent="-292608">
              <a:spcBef>
                <a:spcPts val="1000"/>
              </a:spcBef>
              <a:buClr>
                <a:schemeClr val="accent2"/>
              </a:buClr>
              <a:buFont typeface="Arial" charset="0"/>
              <a:buChar char="•"/>
              <a:defRPr sz="3000" b="0" i="0" baseline="0">
                <a:solidFill>
                  <a:schemeClr val="tx1"/>
                </a:solidFill>
                <a:latin typeface="Times New Roman" charset="0"/>
                <a:ea typeface="Times New Roman" charset="0"/>
                <a:cs typeface="Times New Roman" charset="0"/>
              </a:defRPr>
            </a:lvl1pPr>
            <a:lvl2pPr marL="803275" indent="-450850">
              <a:spcBef>
                <a:spcPts val="1000"/>
              </a:spcBef>
              <a:buFont typeface="+mj-lt"/>
              <a:buAutoNum type="alphaLcPeriod"/>
              <a:tabLst/>
              <a:defRPr sz="2800" b="0" i="0" baseline="0">
                <a:solidFill>
                  <a:schemeClr val="tx1"/>
                </a:solidFill>
                <a:latin typeface="Source Sans Pro" charset="0"/>
                <a:ea typeface="Source Sans Pro" charset="0"/>
                <a:cs typeface="Source Sans Pro" charset="0"/>
              </a:defRPr>
            </a:lvl2pPr>
          </a:lstStyle>
          <a:p>
            <a:pPr lvl="0"/>
            <a:r>
              <a:rPr lang="en-US" dirty="0"/>
              <a:t>Form of communication using sounds and symbols combined according to specified rules</a:t>
            </a:r>
          </a:p>
        </p:txBody>
      </p:sp>
      <p:sp>
        <p:nvSpPr>
          <p:cNvPr id="9" name="Media LInk"/>
          <p:cNvSpPr>
            <a:spLocks noGrp="1"/>
          </p:cNvSpPr>
          <p:nvPr>
            <p:ph sz="quarter" idx="16" hasCustomPrompt="1"/>
          </p:nvPr>
        </p:nvSpPr>
        <p:spPr>
          <a:xfrm>
            <a:off x="304800" y="5867400"/>
            <a:ext cx="8534400" cy="609600"/>
          </a:xfrm>
          <a:prstGeom prst="rect">
            <a:avLst/>
          </a:prstGeom>
        </p:spPr>
        <p:txBody>
          <a:bodyPr/>
          <a:lstStyle>
            <a:lvl1pPr marL="0" indent="0" algn="r">
              <a:buNone/>
              <a:defRPr sz="2200" b="0" i="0" baseline="0">
                <a:latin typeface="Times New Roman" charset="0"/>
                <a:ea typeface="Times New Roman" charset="0"/>
                <a:cs typeface="Times New Roman" charset="0"/>
              </a:defRPr>
            </a:lvl1pPr>
            <a:lvl2pPr algn="r">
              <a:defRPr/>
            </a:lvl2pPr>
            <a:lvl3pPr algn="r">
              <a:defRPr/>
            </a:lvl3pPr>
            <a:lvl4pPr algn="r">
              <a:defRPr/>
            </a:lvl4pPr>
            <a:lvl5pPr algn="r">
              <a:defRPr/>
            </a:lvl5pPr>
          </a:lstStyle>
          <a:p>
            <a:pPr lvl="0"/>
            <a:r>
              <a:rPr lang="en-US" dirty="0"/>
              <a:t>Media link placeholder</a:t>
            </a:r>
          </a:p>
        </p:txBody>
      </p:sp>
      <p:sp>
        <p:nvSpPr>
          <p:cNvPr id="3" name="Slide Number Placeholder 2"/>
          <p:cNvSpPr>
            <a:spLocks noGrp="1"/>
          </p:cNvSpPr>
          <p:nvPr>
            <p:ph type="sldNum" sz="quarter" idx="10"/>
          </p:nvPr>
        </p:nvSpPr>
        <p:spPr/>
        <p:txBody>
          <a:bodyPr/>
          <a:lstStyle/>
          <a:p>
            <a:fld id="{67B19427-F580-D146-B60E-4CADEE75497F}" type="slidenum">
              <a:rPr lang="en-US" smtClean="0"/>
              <a:pPr/>
              <a:t>‹#›</a:t>
            </a:fld>
            <a:endParaRPr lang="en-US" dirty="0"/>
          </a:p>
        </p:txBody>
      </p:sp>
      <p:sp>
        <p:nvSpPr>
          <p:cNvPr id="4" name="Footer Placeholder 3"/>
          <p:cNvSpPr>
            <a:spLocks noGrp="1"/>
          </p:cNvSpPr>
          <p:nvPr>
            <p:ph type="ftr" sz="quarter" idx="11"/>
          </p:nvPr>
        </p:nvSpPr>
        <p:spPr/>
        <p:txBody>
          <a:bodyPr/>
          <a:lstStyle/>
          <a:p>
            <a:r>
              <a:rPr lang="en-IN" dirty="0"/>
              <a:t>Copyright ©2016 John Wiley &amp; Sons, Inc. </a:t>
            </a:r>
            <a:endParaRPr lang="en-US" dirty="0"/>
          </a:p>
        </p:txBody>
      </p:sp>
    </p:spTree>
    <p:extLst>
      <p:ext uri="{BB962C8B-B14F-4D97-AF65-F5344CB8AC3E}">
        <p14:creationId xmlns:p14="http://schemas.microsoft.com/office/powerpoint/2010/main" val="7006093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Opener: Version B">
    <p:spTree>
      <p:nvGrpSpPr>
        <p:cNvPr id="1" name=""/>
        <p:cNvGrpSpPr/>
        <p:nvPr/>
      </p:nvGrpSpPr>
      <p:grpSpPr>
        <a:xfrm>
          <a:off x="0" y="0"/>
          <a:ext cx="0" cy="0"/>
          <a:chOff x="0" y="0"/>
          <a:chExt cx="0" cy="0"/>
        </a:xfrm>
      </p:grpSpPr>
      <p:sp>
        <p:nvSpPr>
          <p:cNvPr id="13" name="CN"/>
          <p:cNvSpPr>
            <a:spLocks noGrp="1"/>
          </p:cNvSpPr>
          <p:nvPr>
            <p:ph sz="quarter" idx="19" hasCustomPrompt="1"/>
          </p:nvPr>
        </p:nvSpPr>
        <p:spPr>
          <a:xfrm>
            <a:off x="152400" y="228600"/>
            <a:ext cx="8839200" cy="533400"/>
          </a:xfrm>
          <a:prstGeom prst="rect">
            <a:avLst/>
          </a:prstGeom>
        </p:spPr>
        <p:txBody>
          <a:bodyPr/>
          <a:lstStyle>
            <a:lvl1pPr marL="0" indent="0" algn="ctr">
              <a:buNone/>
              <a:defRPr sz="4000" b="1" i="0" baseline="0">
                <a:solidFill>
                  <a:schemeClr val="accent1"/>
                </a:solidFill>
                <a:latin typeface="Times New Roman" charset="0"/>
                <a:ea typeface="Times New Roman" charset="0"/>
                <a:cs typeface="Times New Roman" charset="0"/>
              </a:defRPr>
            </a:lvl1pPr>
          </a:lstStyle>
          <a:p>
            <a:pPr lvl="0"/>
            <a:r>
              <a:rPr lang="en-US" dirty="0"/>
              <a:t>Chapter 1</a:t>
            </a:r>
          </a:p>
        </p:txBody>
      </p:sp>
      <p:sp>
        <p:nvSpPr>
          <p:cNvPr id="14" name="CT"/>
          <p:cNvSpPr>
            <a:spLocks noGrp="1"/>
          </p:cNvSpPr>
          <p:nvPr>
            <p:ph sz="quarter" idx="20" hasCustomPrompt="1"/>
          </p:nvPr>
        </p:nvSpPr>
        <p:spPr>
          <a:xfrm>
            <a:off x="152400" y="838200"/>
            <a:ext cx="8839200" cy="2209800"/>
          </a:xfrm>
          <a:prstGeom prst="rect">
            <a:avLst/>
          </a:prstGeom>
        </p:spPr>
        <p:txBody>
          <a:bodyPr anchor="ctr"/>
          <a:lstStyle>
            <a:lvl1pPr marL="0" indent="0" algn="ctr">
              <a:buNone/>
              <a:defRPr sz="3800" b="0" i="0">
                <a:latin typeface="Times New Roman" charset="0"/>
                <a:ea typeface="Times New Roman" charset="0"/>
                <a:cs typeface="Times New Roman" charset="0"/>
              </a:defRPr>
            </a:lvl1pPr>
            <a:lvl2pPr marL="457200" indent="0" algn="ctr">
              <a:buNone/>
              <a:defRPr/>
            </a:lvl2pPr>
            <a:lvl3pPr marL="914400" indent="0" algn="ctr">
              <a:buNone/>
              <a:defRPr/>
            </a:lvl3pPr>
            <a:lvl4pPr marL="1371600" indent="0" algn="ctr">
              <a:buNone/>
              <a:defRPr/>
            </a:lvl4pPr>
            <a:lvl5pPr marL="1828800" indent="0" algn="ctr">
              <a:buNone/>
              <a:defRPr/>
            </a:lvl5pPr>
          </a:lstStyle>
          <a:p>
            <a:pPr lvl="0"/>
            <a:r>
              <a:rPr lang="en-US" dirty="0"/>
              <a:t>Click to Edit Chapter Title</a:t>
            </a:r>
          </a:p>
        </p:txBody>
      </p:sp>
      <p:sp>
        <p:nvSpPr>
          <p:cNvPr id="8" name="Title "/>
          <p:cNvSpPr>
            <a:spLocks noGrp="1"/>
          </p:cNvSpPr>
          <p:nvPr>
            <p:ph type="title" hasCustomPrompt="1"/>
          </p:nvPr>
        </p:nvSpPr>
        <p:spPr>
          <a:xfrm>
            <a:off x="152400" y="3505200"/>
            <a:ext cx="8839200" cy="1447800"/>
          </a:xfrm>
          <a:prstGeom prst="rect">
            <a:avLst/>
          </a:prstGeom>
        </p:spPr>
        <p:txBody>
          <a:bodyPr anchor="b"/>
          <a:lstStyle>
            <a:lvl1pPr>
              <a:defRPr sz="6200" b="0" i="0" baseline="0">
                <a:latin typeface="Times New Roman" charset="0"/>
                <a:ea typeface="Times New Roman" charset="0"/>
                <a:cs typeface="Times New Roman" charset="0"/>
              </a:defRPr>
            </a:lvl1pPr>
          </a:lstStyle>
          <a:p>
            <a:r>
              <a:rPr lang="en-US" dirty="0"/>
              <a:t>Click to Edit Book Title</a:t>
            </a:r>
          </a:p>
        </p:txBody>
      </p:sp>
      <p:sp>
        <p:nvSpPr>
          <p:cNvPr id="15" name="Edition"/>
          <p:cNvSpPr>
            <a:spLocks noGrp="1"/>
          </p:cNvSpPr>
          <p:nvPr>
            <p:ph sz="quarter" idx="17" hasCustomPrompt="1"/>
          </p:nvPr>
        </p:nvSpPr>
        <p:spPr>
          <a:xfrm>
            <a:off x="152400" y="5029200"/>
            <a:ext cx="8839200" cy="762000"/>
          </a:xfrm>
          <a:prstGeom prst="rect">
            <a:avLst/>
          </a:prstGeom>
        </p:spPr>
        <p:txBody>
          <a:bodyPr/>
          <a:lstStyle>
            <a:lvl1pPr marL="0" indent="0" algn="ctr">
              <a:buNone/>
              <a:defRPr sz="2900" b="1" i="0" baseline="0">
                <a:latin typeface="Times New Roman" charset="0"/>
                <a:ea typeface="Times New Roman" charset="0"/>
                <a:cs typeface="Times New Roman" charset="0"/>
              </a:defRPr>
            </a:lvl1pPr>
          </a:lstStyle>
          <a:p>
            <a:pPr lvl="0"/>
            <a:r>
              <a:rPr lang="en-US" dirty="0"/>
              <a:t>Third Edition</a:t>
            </a:r>
          </a:p>
        </p:txBody>
      </p:sp>
      <p:sp>
        <p:nvSpPr>
          <p:cNvPr id="16" name="Author"/>
          <p:cNvSpPr>
            <a:spLocks noGrp="1"/>
          </p:cNvSpPr>
          <p:nvPr>
            <p:ph sz="quarter" idx="18" hasCustomPrompt="1"/>
          </p:nvPr>
        </p:nvSpPr>
        <p:spPr>
          <a:xfrm>
            <a:off x="152400" y="6096000"/>
            <a:ext cx="8839200" cy="533400"/>
          </a:xfrm>
          <a:prstGeom prst="rect">
            <a:avLst/>
          </a:prstGeom>
        </p:spPr>
        <p:txBody>
          <a:bodyPr/>
          <a:lstStyle>
            <a:lvl1pPr marL="0" indent="0" algn="ctr">
              <a:buNone/>
              <a:defRPr b="0" i="0" baseline="0">
                <a:solidFill>
                  <a:schemeClr val="accent2"/>
                </a:solidFill>
                <a:latin typeface="STIX" charset="0"/>
                <a:ea typeface="STIX" charset="0"/>
                <a:cs typeface="STIX" charset="0"/>
              </a:defRPr>
            </a:lvl1pPr>
          </a:lstStyle>
          <a:p>
            <a:pPr lvl="0"/>
            <a:r>
              <a:rPr lang="en-US" dirty="0"/>
              <a:t>David Klein</a:t>
            </a:r>
          </a:p>
        </p:txBody>
      </p:sp>
    </p:spTree>
    <p:extLst>
      <p:ext uri="{BB962C8B-B14F-4D97-AF65-F5344CB8AC3E}">
        <p14:creationId xmlns:p14="http://schemas.microsoft.com/office/powerpoint/2010/main" val="106423207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Key Term: Version B">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04800" y="762001"/>
            <a:ext cx="8534400" cy="838199"/>
          </a:xfrm>
        </p:spPr>
        <p:txBody>
          <a:bodyPr/>
          <a:lstStyle/>
          <a:p>
            <a:r>
              <a:rPr lang="en-US" dirty="0"/>
              <a:t>Anatomy and Physiology Defined</a:t>
            </a:r>
          </a:p>
        </p:txBody>
      </p:sp>
      <p:sp>
        <p:nvSpPr>
          <p:cNvPr id="7" name="Definition of Key Term"/>
          <p:cNvSpPr>
            <a:spLocks noGrp="1"/>
          </p:cNvSpPr>
          <p:nvPr>
            <p:ph sz="quarter" idx="15" hasCustomPrompt="1"/>
          </p:nvPr>
        </p:nvSpPr>
        <p:spPr>
          <a:xfrm>
            <a:off x="304800" y="1905000"/>
            <a:ext cx="8534400" cy="3962400"/>
          </a:xfrm>
          <a:prstGeom prst="rect">
            <a:avLst/>
          </a:prstGeom>
        </p:spPr>
        <p:txBody>
          <a:bodyPr/>
          <a:lstStyle>
            <a:lvl1pPr marL="292608" indent="-292608">
              <a:spcBef>
                <a:spcPts val="1000"/>
              </a:spcBef>
              <a:buClr>
                <a:schemeClr val="accent2"/>
              </a:buClr>
              <a:buFont typeface="Arial" charset="0"/>
              <a:buChar char="•"/>
              <a:defRPr sz="2800" b="0" i="0" baseline="0">
                <a:solidFill>
                  <a:schemeClr val="tx1"/>
                </a:solidFill>
                <a:latin typeface="Times New Roman" charset="0"/>
                <a:ea typeface="Times New Roman" charset="0"/>
                <a:cs typeface="Times New Roman" charset="0"/>
              </a:defRPr>
            </a:lvl1pPr>
            <a:lvl2pPr marL="803275" indent="-450850">
              <a:spcBef>
                <a:spcPts val="1000"/>
              </a:spcBef>
              <a:buFont typeface="+mj-lt"/>
              <a:buAutoNum type="alphaLcPeriod"/>
              <a:tabLst/>
              <a:defRPr sz="2800" b="0" i="0" baseline="0">
                <a:solidFill>
                  <a:schemeClr val="tx1"/>
                </a:solidFill>
                <a:latin typeface="Source Sans Pro" charset="0"/>
                <a:ea typeface="Source Sans Pro" charset="0"/>
                <a:cs typeface="Source Sans Pro" charset="0"/>
              </a:defRPr>
            </a:lvl2pPr>
          </a:lstStyle>
          <a:p>
            <a:pPr lvl="0"/>
            <a:r>
              <a:rPr lang="en-US" dirty="0"/>
              <a:t>Anatomy is the science of structure and the relationships among structures.</a:t>
            </a:r>
          </a:p>
          <a:p>
            <a:pPr lvl="0"/>
            <a:r>
              <a:rPr lang="en-US" dirty="0"/>
              <a:t>Physiology is the science of body functions, that is, how the body parts work.</a:t>
            </a:r>
          </a:p>
        </p:txBody>
      </p:sp>
      <p:sp>
        <p:nvSpPr>
          <p:cNvPr id="3" name="Slide Number Placeholder 2"/>
          <p:cNvSpPr>
            <a:spLocks noGrp="1"/>
          </p:cNvSpPr>
          <p:nvPr>
            <p:ph type="sldNum" sz="quarter" idx="10"/>
          </p:nvPr>
        </p:nvSpPr>
        <p:spPr/>
        <p:txBody>
          <a:bodyPr/>
          <a:lstStyle/>
          <a:p>
            <a:fld id="{67B19427-F580-D146-B60E-4CADEE75497F}" type="slidenum">
              <a:rPr lang="en-US" smtClean="0"/>
              <a:pPr/>
              <a:t>‹#›</a:t>
            </a:fld>
            <a:endParaRPr lang="en-US" dirty="0"/>
          </a:p>
        </p:txBody>
      </p:sp>
      <p:sp>
        <p:nvSpPr>
          <p:cNvPr id="4" name="Footer Placeholder 3"/>
          <p:cNvSpPr>
            <a:spLocks noGrp="1"/>
          </p:cNvSpPr>
          <p:nvPr>
            <p:ph type="ftr" sz="quarter" idx="11"/>
          </p:nvPr>
        </p:nvSpPr>
        <p:spPr/>
        <p:txBody>
          <a:bodyPr/>
          <a:lstStyle/>
          <a:p>
            <a:r>
              <a:rPr lang="en-IN" dirty="0"/>
              <a:t>Copyright ©2016 John Wiley &amp; Sons, Inc. </a:t>
            </a:r>
            <a:endParaRPr lang="en-US" dirty="0"/>
          </a:p>
        </p:txBody>
      </p:sp>
    </p:spTree>
    <p:extLst>
      <p:ext uri="{BB962C8B-B14F-4D97-AF65-F5344CB8AC3E}">
        <p14:creationId xmlns:p14="http://schemas.microsoft.com/office/powerpoint/2010/main" val="66227112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Section">
    <p:spTree>
      <p:nvGrpSpPr>
        <p:cNvPr id="1" name=""/>
        <p:cNvGrpSpPr/>
        <p:nvPr/>
      </p:nvGrpSpPr>
      <p:grpSpPr>
        <a:xfrm>
          <a:off x="0" y="0"/>
          <a:ext cx="0" cy="0"/>
          <a:chOff x="0" y="0"/>
          <a:chExt cx="0" cy="0"/>
        </a:xfrm>
      </p:grpSpPr>
      <p:sp>
        <p:nvSpPr>
          <p:cNvPr id="2" name="Title "/>
          <p:cNvSpPr>
            <a:spLocks noGrp="1"/>
          </p:cNvSpPr>
          <p:nvPr>
            <p:ph type="title" hasCustomPrompt="1"/>
          </p:nvPr>
        </p:nvSpPr>
        <p:spPr>
          <a:xfrm>
            <a:off x="304800" y="762001"/>
            <a:ext cx="8534400" cy="838199"/>
          </a:xfrm>
          <a:prstGeom prst="rect">
            <a:avLst/>
          </a:prstGeom>
        </p:spPr>
        <p:txBody>
          <a:bodyPr/>
          <a:lstStyle>
            <a:lvl1pPr>
              <a:defRPr sz="4000" b="1" i="0">
                <a:solidFill>
                  <a:schemeClr val="accent1"/>
                </a:solidFill>
                <a:latin typeface="Times New Roman" charset="0"/>
                <a:ea typeface="Times New Roman" charset="0"/>
                <a:cs typeface="Times New Roman" charset="0"/>
              </a:defRPr>
            </a:lvl1pPr>
          </a:lstStyle>
          <a:p>
            <a:r>
              <a:rPr lang="en-US" dirty="0"/>
              <a:t>Section or Topic Heading</a:t>
            </a:r>
          </a:p>
        </p:txBody>
      </p:sp>
      <p:sp>
        <p:nvSpPr>
          <p:cNvPr id="6" name="Content Placeholder"/>
          <p:cNvSpPr>
            <a:spLocks noGrp="1"/>
          </p:cNvSpPr>
          <p:nvPr>
            <p:ph sz="quarter" idx="16"/>
          </p:nvPr>
        </p:nvSpPr>
        <p:spPr>
          <a:xfrm>
            <a:off x="304800" y="1752600"/>
            <a:ext cx="8534400" cy="4419600"/>
          </a:xfrm>
          <a:prstGeom prst="rect">
            <a:avLst/>
          </a:prstGeom>
        </p:spPr>
        <p:txBody>
          <a:bodyPr/>
          <a:lstStyle>
            <a:lvl1pPr marL="0" indent="0">
              <a:buNone/>
              <a:defRPr sz="2800" b="0" i="0">
                <a:latin typeface="Times New Roman" charset="0"/>
                <a:ea typeface="Times New Roman" charset="0"/>
                <a:cs typeface="Times New Roman" charset="0"/>
              </a:defRPr>
            </a:lvl1pPr>
          </a:lstStyle>
          <a:p>
            <a:pPr lvl="0"/>
            <a:endParaRPr lang="en-US" dirty="0"/>
          </a:p>
        </p:txBody>
      </p:sp>
      <p:sp>
        <p:nvSpPr>
          <p:cNvPr id="3" name="Slide Number Placeholder"/>
          <p:cNvSpPr>
            <a:spLocks noGrp="1"/>
          </p:cNvSpPr>
          <p:nvPr>
            <p:ph type="sldNum" sz="quarter" idx="10"/>
          </p:nvPr>
        </p:nvSpPr>
        <p:spPr/>
        <p:txBody>
          <a:bodyPr/>
          <a:lstStyle/>
          <a:p>
            <a:fld id="{67B19427-F580-D146-B60E-4CADEE75497F}" type="slidenum">
              <a:rPr lang="en-US" smtClean="0"/>
              <a:pPr/>
              <a:t>‹#›</a:t>
            </a:fld>
            <a:endParaRPr lang="en-US" dirty="0"/>
          </a:p>
        </p:txBody>
      </p:sp>
      <p:sp>
        <p:nvSpPr>
          <p:cNvPr id="4" name="Footer Placeholder 3"/>
          <p:cNvSpPr>
            <a:spLocks noGrp="1"/>
          </p:cNvSpPr>
          <p:nvPr>
            <p:ph type="ftr" sz="quarter" idx="11"/>
          </p:nvPr>
        </p:nvSpPr>
        <p:spPr/>
        <p:txBody>
          <a:bodyPr/>
          <a:lstStyle/>
          <a:p>
            <a:r>
              <a:rPr lang="en-IN" dirty="0"/>
              <a:t>Copyright ©2016 John Wiley &amp; Sons, Inc. </a:t>
            </a:r>
            <a:endParaRPr lang="en-US" dirty="0"/>
          </a:p>
        </p:txBody>
      </p:sp>
    </p:spTree>
    <p:extLst>
      <p:ext uri="{BB962C8B-B14F-4D97-AF65-F5344CB8AC3E}">
        <p14:creationId xmlns:p14="http://schemas.microsoft.com/office/powerpoint/2010/main" val="21187035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Section for Figure">
    <p:spTree>
      <p:nvGrpSpPr>
        <p:cNvPr id="1" name=""/>
        <p:cNvGrpSpPr/>
        <p:nvPr/>
      </p:nvGrpSpPr>
      <p:grpSpPr>
        <a:xfrm>
          <a:off x="0" y="0"/>
          <a:ext cx="0" cy="0"/>
          <a:chOff x="0" y="0"/>
          <a:chExt cx="0" cy="0"/>
        </a:xfrm>
      </p:grpSpPr>
      <p:sp>
        <p:nvSpPr>
          <p:cNvPr id="8" name="Title "/>
          <p:cNvSpPr>
            <a:spLocks noGrp="1"/>
          </p:cNvSpPr>
          <p:nvPr>
            <p:ph type="title" hasCustomPrompt="1"/>
          </p:nvPr>
        </p:nvSpPr>
        <p:spPr>
          <a:xfrm>
            <a:off x="304800" y="762001"/>
            <a:ext cx="8534400" cy="838199"/>
          </a:xfrm>
          <a:prstGeom prst="rect">
            <a:avLst/>
          </a:prstGeom>
        </p:spPr>
        <p:txBody>
          <a:bodyPr/>
          <a:lstStyle>
            <a:lvl1pPr>
              <a:defRPr sz="4000" b="1" i="0">
                <a:solidFill>
                  <a:schemeClr val="accent1"/>
                </a:solidFill>
                <a:latin typeface="Times New Roman" charset="0"/>
                <a:ea typeface="Times New Roman" charset="0"/>
                <a:cs typeface="Times New Roman" charset="0"/>
              </a:defRPr>
            </a:lvl1pPr>
          </a:lstStyle>
          <a:p>
            <a:r>
              <a:rPr lang="en-US" dirty="0"/>
              <a:t>Section or Topic Heading</a:t>
            </a:r>
          </a:p>
        </p:txBody>
      </p:sp>
      <p:sp>
        <p:nvSpPr>
          <p:cNvPr id="11" name="Content Placeholder 10"/>
          <p:cNvSpPr>
            <a:spLocks noGrp="1"/>
          </p:cNvSpPr>
          <p:nvPr>
            <p:ph sz="quarter" idx="16"/>
          </p:nvPr>
        </p:nvSpPr>
        <p:spPr>
          <a:xfrm>
            <a:off x="304800" y="1752600"/>
            <a:ext cx="8534400" cy="3276600"/>
          </a:xfrm>
          <a:prstGeom prst="rect">
            <a:avLst/>
          </a:prstGeom>
        </p:spPr>
        <p:txBody>
          <a:bodyPr/>
          <a:lstStyle>
            <a:lvl1pPr marL="0" indent="0">
              <a:buNone/>
              <a:defRPr sz="2800" b="0" i="0">
                <a:latin typeface="Times New Roman" charset="0"/>
                <a:ea typeface="Times New Roman" charset="0"/>
                <a:cs typeface="Times New Roman" charset="0"/>
              </a:defRPr>
            </a:lvl1pPr>
          </a:lstStyle>
          <a:p>
            <a:pPr lvl="0"/>
            <a:endParaRPr lang="en-US" dirty="0"/>
          </a:p>
        </p:txBody>
      </p:sp>
      <p:sp>
        <p:nvSpPr>
          <p:cNvPr id="7" name="Content"/>
          <p:cNvSpPr>
            <a:spLocks noGrp="1"/>
          </p:cNvSpPr>
          <p:nvPr>
            <p:ph sz="quarter" idx="15" hasCustomPrompt="1"/>
          </p:nvPr>
        </p:nvSpPr>
        <p:spPr>
          <a:xfrm>
            <a:off x="304800" y="5029200"/>
            <a:ext cx="8534400" cy="1143000"/>
          </a:xfrm>
          <a:prstGeom prst="rect">
            <a:avLst/>
          </a:prstGeom>
        </p:spPr>
        <p:txBody>
          <a:bodyPr/>
          <a:lstStyle>
            <a:lvl1pPr marL="0" indent="0">
              <a:spcBef>
                <a:spcPts val="1000"/>
              </a:spcBef>
              <a:buFont typeface="Arial" charset="0"/>
              <a:buNone/>
              <a:defRPr sz="2000" b="0" i="0" baseline="0">
                <a:solidFill>
                  <a:schemeClr val="tx1"/>
                </a:solidFill>
                <a:latin typeface="Times New Roman" charset="0"/>
                <a:ea typeface="Times New Roman" charset="0"/>
                <a:cs typeface="Times New Roman" charset="0"/>
              </a:defRPr>
            </a:lvl1pPr>
            <a:lvl2pPr marL="803275" indent="-450850">
              <a:spcBef>
                <a:spcPts val="1000"/>
              </a:spcBef>
              <a:buFont typeface="+mj-lt"/>
              <a:buAutoNum type="alphaLcPeriod"/>
              <a:tabLst/>
              <a:defRPr sz="2800" b="0" i="0" baseline="0">
                <a:solidFill>
                  <a:schemeClr val="tx1"/>
                </a:solidFill>
                <a:latin typeface="Source Sans Pro" charset="0"/>
                <a:ea typeface="Source Sans Pro" charset="0"/>
                <a:cs typeface="Source Sans Pro" charset="0"/>
              </a:defRPr>
            </a:lvl2pPr>
          </a:lstStyle>
          <a:p>
            <a:pPr lvl="0"/>
            <a:r>
              <a:rPr lang="en-US" sz="2000" dirty="0"/>
              <a:t>Figure 4.5 Figure title placeholder</a:t>
            </a:r>
          </a:p>
          <a:p>
            <a:pPr lvl="0"/>
            <a:endParaRPr lang="en-US" dirty="0"/>
          </a:p>
        </p:txBody>
      </p:sp>
      <p:sp>
        <p:nvSpPr>
          <p:cNvPr id="3" name="Slide Number Placeholder 2"/>
          <p:cNvSpPr>
            <a:spLocks noGrp="1"/>
          </p:cNvSpPr>
          <p:nvPr>
            <p:ph type="sldNum" sz="quarter" idx="10"/>
          </p:nvPr>
        </p:nvSpPr>
        <p:spPr/>
        <p:txBody>
          <a:bodyPr/>
          <a:lstStyle/>
          <a:p>
            <a:fld id="{67B19427-F580-D146-B60E-4CADEE75497F}" type="slidenum">
              <a:rPr lang="en-US" smtClean="0"/>
              <a:pPr/>
              <a:t>‹#›</a:t>
            </a:fld>
            <a:endParaRPr lang="en-US" dirty="0"/>
          </a:p>
        </p:txBody>
      </p:sp>
      <p:sp>
        <p:nvSpPr>
          <p:cNvPr id="4" name="Footer Placeholder 3"/>
          <p:cNvSpPr>
            <a:spLocks noGrp="1"/>
          </p:cNvSpPr>
          <p:nvPr>
            <p:ph type="ftr" sz="quarter" idx="11"/>
          </p:nvPr>
        </p:nvSpPr>
        <p:spPr/>
        <p:txBody>
          <a:bodyPr/>
          <a:lstStyle/>
          <a:p>
            <a:r>
              <a:rPr lang="en-IN" dirty="0"/>
              <a:t>Copyright ©2016 John Wiley &amp; Sons, Inc. </a:t>
            </a:r>
            <a:endParaRPr lang="en-US" dirty="0"/>
          </a:p>
        </p:txBody>
      </p:sp>
    </p:spTree>
    <p:extLst>
      <p:ext uri="{BB962C8B-B14F-4D97-AF65-F5344CB8AC3E}">
        <p14:creationId xmlns:p14="http://schemas.microsoft.com/office/powerpoint/2010/main" val="97710304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Section">
    <p:spTree>
      <p:nvGrpSpPr>
        <p:cNvPr id="1" name=""/>
        <p:cNvGrpSpPr/>
        <p:nvPr/>
      </p:nvGrpSpPr>
      <p:grpSpPr>
        <a:xfrm>
          <a:off x="0" y="0"/>
          <a:ext cx="0" cy="0"/>
          <a:chOff x="0" y="0"/>
          <a:chExt cx="0" cy="0"/>
        </a:xfrm>
      </p:grpSpPr>
      <p:sp>
        <p:nvSpPr>
          <p:cNvPr id="2" name="Title "/>
          <p:cNvSpPr>
            <a:spLocks noGrp="1"/>
          </p:cNvSpPr>
          <p:nvPr>
            <p:ph type="title" hasCustomPrompt="1"/>
          </p:nvPr>
        </p:nvSpPr>
        <p:spPr>
          <a:xfrm>
            <a:off x="304800" y="762001"/>
            <a:ext cx="8534400" cy="838199"/>
          </a:xfrm>
          <a:prstGeom prst="rect">
            <a:avLst/>
          </a:prstGeom>
        </p:spPr>
        <p:txBody>
          <a:bodyPr/>
          <a:lstStyle>
            <a:lvl1pPr>
              <a:defRPr sz="4000" b="1" i="0">
                <a:solidFill>
                  <a:schemeClr val="accent1"/>
                </a:solidFill>
                <a:latin typeface="Times New Roman" charset="0"/>
                <a:ea typeface="Times New Roman" charset="0"/>
                <a:cs typeface="Times New Roman" charset="0"/>
              </a:defRPr>
            </a:lvl1pPr>
          </a:lstStyle>
          <a:p>
            <a:r>
              <a:rPr lang="en-US" dirty="0"/>
              <a:t>Section or Topic Heading</a:t>
            </a:r>
          </a:p>
        </p:txBody>
      </p:sp>
      <p:sp>
        <p:nvSpPr>
          <p:cNvPr id="6" name="Content Placeholder"/>
          <p:cNvSpPr>
            <a:spLocks noGrp="1"/>
          </p:cNvSpPr>
          <p:nvPr>
            <p:ph sz="quarter" idx="16"/>
          </p:nvPr>
        </p:nvSpPr>
        <p:spPr>
          <a:xfrm>
            <a:off x="304800" y="1752600"/>
            <a:ext cx="8534400" cy="4419600"/>
          </a:xfrm>
          <a:prstGeom prst="rect">
            <a:avLst/>
          </a:prstGeom>
        </p:spPr>
        <p:txBody>
          <a:bodyPr/>
          <a:lstStyle>
            <a:lvl1pPr marL="0" indent="0">
              <a:buNone/>
              <a:defRPr sz="2800" b="0" i="0">
                <a:latin typeface="Times New Roman" charset="0"/>
                <a:ea typeface="Times New Roman" charset="0"/>
                <a:cs typeface="Times New Roman" charset="0"/>
              </a:defRPr>
            </a:lvl1pPr>
          </a:lstStyle>
          <a:p>
            <a:pPr lvl="0"/>
            <a:endParaRPr lang="en-US" dirty="0"/>
          </a:p>
        </p:txBody>
      </p:sp>
      <p:sp>
        <p:nvSpPr>
          <p:cNvPr id="3" name="Slide Number Placeholder"/>
          <p:cNvSpPr>
            <a:spLocks noGrp="1"/>
          </p:cNvSpPr>
          <p:nvPr>
            <p:ph type="sldNum" sz="quarter" idx="10"/>
          </p:nvPr>
        </p:nvSpPr>
        <p:spPr/>
        <p:txBody>
          <a:bodyPr/>
          <a:lstStyle/>
          <a:p>
            <a:fld id="{67B19427-F580-D146-B60E-4CADEE75497F}" type="slidenum">
              <a:rPr lang="en-US" smtClean="0"/>
              <a:pPr/>
              <a:t>‹#›</a:t>
            </a:fld>
            <a:endParaRPr lang="en-US" dirty="0"/>
          </a:p>
        </p:txBody>
      </p:sp>
      <p:sp>
        <p:nvSpPr>
          <p:cNvPr id="4" name="Footer Placeholder 3"/>
          <p:cNvSpPr>
            <a:spLocks noGrp="1"/>
          </p:cNvSpPr>
          <p:nvPr>
            <p:ph type="ftr" sz="quarter" idx="11"/>
          </p:nvPr>
        </p:nvSpPr>
        <p:spPr/>
        <p:txBody>
          <a:bodyPr/>
          <a:lstStyle/>
          <a:p>
            <a:r>
              <a:rPr lang="en-IN" dirty="0"/>
              <a:t>Copyright ©2016 John Wiley &amp; Sons, Inc. </a:t>
            </a:r>
            <a:endParaRPr lang="en-US" dirty="0"/>
          </a:p>
        </p:txBody>
      </p:sp>
    </p:spTree>
    <p:extLst>
      <p:ext uri="{BB962C8B-B14F-4D97-AF65-F5344CB8AC3E}">
        <p14:creationId xmlns:p14="http://schemas.microsoft.com/office/powerpoint/2010/main" val="25397916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1_Section">
    <p:spTree>
      <p:nvGrpSpPr>
        <p:cNvPr id="1" name=""/>
        <p:cNvGrpSpPr/>
        <p:nvPr/>
      </p:nvGrpSpPr>
      <p:grpSpPr>
        <a:xfrm>
          <a:off x="0" y="0"/>
          <a:ext cx="0" cy="0"/>
          <a:chOff x="0" y="0"/>
          <a:chExt cx="0" cy="0"/>
        </a:xfrm>
      </p:grpSpPr>
      <p:sp>
        <p:nvSpPr>
          <p:cNvPr id="2" name="Title "/>
          <p:cNvSpPr>
            <a:spLocks noGrp="1"/>
          </p:cNvSpPr>
          <p:nvPr>
            <p:ph type="title" hasCustomPrompt="1"/>
          </p:nvPr>
        </p:nvSpPr>
        <p:spPr>
          <a:xfrm>
            <a:off x="304800" y="762001"/>
            <a:ext cx="8534400" cy="838199"/>
          </a:xfrm>
          <a:prstGeom prst="rect">
            <a:avLst/>
          </a:prstGeom>
        </p:spPr>
        <p:txBody>
          <a:bodyPr/>
          <a:lstStyle>
            <a:lvl1pPr>
              <a:defRPr sz="4000" b="1" i="0">
                <a:solidFill>
                  <a:schemeClr val="accent1"/>
                </a:solidFill>
                <a:latin typeface="Times New Roman" charset="0"/>
                <a:ea typeface="Times New Roman" charset="0"/>
                <a:cs typeface="Times New Roman" charset="0"/>
              </a:defRPr>
            </a:lvl1pPr>
          </a:lstStyle>
          <a:p>
            <a:r>
              <a:rPr lang="en-US" dirty="0"/>
              <a:t>Section or Topic Heading</a:t>
            </a:r>
          </a:p>
        </p:txBody>
      </p:sp>
      <p:sp>
        <p:nvSpPr>
          <p:cNvPr id="6" name="Content Placeholder"/>
          <p:cNvSpPr>
            <a:spLocks noGrp="1"/>
          </p:cNvSpPr>
          <p:nvPr>
            <p:ph sz="quarter" idx="16"/>
          </p:nvPr>
        </p:nvSpPr>
        <p:spPr>
          <a:xfrm>
            <a:off x="304800" y="1752600"/>
            <a:ext cx="8534400" cy="1524000"/>
          </a:xfrm>
          <a:prstGeom prst="rect">
            <a:avLst/>
          </a:prstGeom>
        </p:spPr>
        <p:txBody>
          <a:bodyPr/>
          <a:lstStyle>
            <a:lvl1pPr marL="0" indent="0">
              <a:buNone/>
              <a:defRPr sz="2800" b="0" i="0">
                <a:latin typeface="Times New Roman" charset="0"/>
                <a:ea typeface="Times New Roman" charset="0"/>
                <a:cs typeface="Times New Roman" charset="0"/>
              </a:defRPr>
            </a:lvl1pPr>
          </a:lstStyle>
          <a:p>
            <a:pPr lvl="0"/>
            <a:endParaRPr lang="en-US" dirty="0"/>
          </a:p>
        </p:txBody>
      </p:sp>
      <p:sp>
        <p:nvSpPr>
          <p:cNvPr id="3" name="Slide Number Placeholder"/>
          <p:cNvSpPr>
            <a:spLocks noGrp="1"/>
          </p:cNvSpPr>
          <p:nvPr>
            <p:ph type="sldNum" sz="quarter" idx="10"/>
          </p:nvPr>
        </p:nvSpPr>
        <p:spPr/>
        <p:txBody>
          <a:bodyPr/>
          <a:lstStyle/>
          <a:p>
            <a:fld id="{67B19427-F580-D146-B60E-4CADEE75497F}" type="slidenum">
              <a:rPr lang="en-US" smtClean="0"/>
              <a:pPr/>
              <a:t>‹#›</a:t>
            </a:fld>
            <a:endParaRPr lang="en-US" dirty="0"/>
          </a:p>
        </p:txBody>
      </p:sp>
      <p:sp>
        <p:nvSpPr>
          <p:cNvPr id="4" name="Footer Placeholder 3"/>
          <p:cNvSpPr>
            <a:spLocks noGrp="1"/>
          </p:cNvSpPr>
          <p:nvPr>
            <p:ph type="ftr" sz="quarter" idx="11"/>
          </p:nvPr>
        </p:nvSpPr>
        <p:spPr/>
        <p:txBody>
          <a:bodyPr/>
          <a:lstStyle/>
          <a:p>
            <a:r>
              <a:rPr lang="en-IN" dirty="0"/>
              <a:t>Copyright ©2016 John Wiley &amp; Sons, Inc. </a:t>
            </a:r>
            <a:endParaRPr lang="en-US" dirty="0"/>
          </a:p>
        </p:txBody>
      </p:sp>
      <p:sp>
        <p:nvSpPr>
          <p:cNvPr id="7" name="Content Placeholder 6">
            <a:extLst>
              <a:ext uri="{FF2B5EF4-FFF2-40B4-BE49-F238E27FC236}">
                <a16:creationId xmlns:a16="http://schemas.microsoft.com/office/drawing/2014/main" id="{9C45D28D-E050-4820-AFD5-BCEEE93DFAD9}"/>
              </a:ext>
            </a:extLst>
          </p:cNvPr>
          <p:cNvSpPr>
            <a:spLocks noGrp="1"/>
          </p:cNvSpPr>
          <p:nvPr>
            <p:ph sz="quarter" idx="17"/>
          </p:nvPr>
        </p:nvSpPr>
        <p:spPr>
          <a:xfrm>
            <a:off x="304800" y="3429000"/>
            <a:ext cx="8534400" cy="834845"/>
          </a:xfrm>
          <a:prstGeom prst="rect">
            <a:avLst/>
          </a:prstGeom>
        </p:spPr>
        <p:txBody>
          <a:bodyPr/>
          <a:lstStyle>
            <a:lvl1pPr marL="0" indent="0">
              <a:buNone/>
              <a:defRPr/>
            </a:lvl1pPr>
          </a:lstStyle>
          <a:p>
            <a:pPr lvl="0"/>
            <a:endParaRPr lang="en-US" dirty="0"/>
          </a:p>
        </p:txBody>
      </p:sp>
      <p:sp>
        <p:nvSpPr>
          <p:cNvPr id="9" name="Content Placeholder 8">
            <a:extLst>
              <a:ext uri="{FF2B5EF4-FFF2-40B4-BE49-F238E27FC236}">
                <a16:creationId xmlns:a16="http://schemas.microsoft.com/office/drawing/2014/main" id="{F641CCC3-3BAF-49BA-81A2-3696342DF5C5}"/>
              </a:ext>
            </a:extLst>
          </p:cNvPr>
          <p:cNvSpPr>
            <a:spLocks noGrp="1"/>
          </p:cNvSpPr>
          <p:nvPr>
            <p:ph sz="quarter" idx="18"/>
          </p:nvPr>
        </p:nvSpPr>
        <p:spPr>
          <a:xfrm>
            <a:off x="304800" y="4567426"/>
            <a:ext cx="8534400" cy="607160"/>
          </a:xfrm>
          <a:prstGeom prst="rect">
            <a:avLst/>
          </a:prstGeom>
        </p:spPr>
        <p:txBody>
          <a:bodyPr/>
          <a:lstStyle>
            <a:lvl1pPr marL="0" indent="0">
              <a:buNone/>
              <a:defRPr/>
            </a:lvl1pPr>
          </a:lstStyle>
          <a:p>
            <a:pPr lvl="0"/>
            <a:endParaRPr lang="en-US" dirty="0"/>
          </a:p>
        </p:txBody>
      </p:sp>
      <p:sp>
        <p:nvSpPr>
          <p:cNvPr id="8" name="Content Placeholder 8">
            <a:extLst>
              <a:ext uri="{FF2B5EF4-FFF2-40B4-BE49-F238E27FC236}">
                <a16:creationId xmlns:a16="http://schemas.microsoft.com/office/drawing/2014/main" id="{F641CCC3-3BAF-49BA-81A2-3696342DF5C5}"/>
              </a:ext>
            </a:extLst>
          </p:cNvPr>
          <p:cNvSpPr>
            <a:spLocks noGrp="1"/>
          </p:cNvSpPr>
          <p:nvPr>
            <p:ph sz="quarter" idx="19"/>
          </p:nvPr>
        </p:nvSpPr>
        <p:spPr>
          <a:xfrm>
            <a:off x="306592" y="5279225"/>
            <a:ext cx="8534400" cy="607160"/>
          </a:xfrm>
          <a:prstGeom prst="rect">
            <a:avLst/>
          </a:prstGeom>
        </p:spPr>
        <p:txBody>
          <a:bodyPr/>
          <a:lstStyle>
            <a:lvl1pPr marL="0" indent="0">
              <a:buNone/>
              <a:defRPr/>
            </a:lvl1pPr>
          </a:lstStyle>
          <a:p>
            <a:pPr lvl="0"/>
            <a:endParaRPr lang="en-US" dirty="0"/>
          </a:p>
        </p:txBody>
      </p:sp>
      <p:sp>
        <p:nvSpPr>
          <p:cNvPr id="10" name="Content Placeholder 8">
            <a:extLst>
              <a:ext uri="{FF2B5EF4-FFF2-40B4-BE49-F238E27FC236}">
                <a16:creationId xmlns:a16="http://schemas.microsoft.com/office/drawing/2014/main" id="{F641CCC3-3BAF-49BA-81A2-3696342DF5C5}"/>
              </a:ext>
            </a:extLst>
          </p:cNvPr>
          <p:cNvSpPr>
            <a:spLocks noGrp="1"/>
          </p:cNvSpPr>
          <p:nvPr>
            <p:ph sz="quarter" idx="20"/>
          </p:nvPr>
        </p:nvSpPr>
        <p:spPr>
          <a:xfrm>
            <a:off x="297625" y="5539202"/>
            <a:ext cx="8534400" cy="607160"/>
          </a:xfrm>
          <a:prstGeom prst="rect">
            <a:avLst/>
          </a:prstGeom>
        </p:spPr>
        <p:txBody>
          <a:bodyPr/>
          <a:lstStyle>
            <a:lvl1pPr marL="0" indent="0">
              <a:buNone/>
              <a:defRPr/>
            </a:lvl1pPr>
          </a:lstStyle>
          <a:p>
            <a:pPr lvl="0"/>
            <a:endParaRPr lang="en-US" dirty="0"/>
          </a:p>
        </p:txBody>
      </p:sp>
    </p:spTree>
    <p:extLst>
      <p:ext uri="{BB962C8B-B14F-4D97-AF65-F5344CB8AC3E}">
        <p14:creationId xmlns:p14="http://schemas.microsoft.com/office/powerpoint/2010/main" val="89235330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2_Section">
    <p:spTree>
      <p:nvGrpSpPr>
        <p:cNvPr id="1" name=""/>
        <p:cNvGrpSpPr/>
        <p:nvPr/>
      </p:nvGrpSpPr>
      <p:grpSpPr>
        <a:xfrm>
          <a:off x="0" y="0"/>
          <a:ext cx="0" cy="0"/>
          <a:chOff x="0" y="0"/>
          <a:chExt cx="0" cy="0"/>
        </a:xfrm>
      </p:grpSpPr>
      <p:sp>
        <p:nvSpPr>
          <p:cNvPr id="2" name="Title "/>
          <p:cNvSpPr>
            <a:spLocks noGrp="1"/>
          </p:cNvSpPr>
          <p:nvPr>
            <p:ph type="title" hasCustomPrompt="1"/>
          </p:nvPr>
        </p:nvSpPr>
        <p:spPr>
          <a:xfrm>
            <a:off x="304800" y="762001"/>
            <a:ext cx="8534400" cy="838199"/>
          </a:xfrm>
          <a:prstGeom prst="rect">
            <a:avLst/>
          </a:prstGeom>
        </p:spPr>
        <p:txBody>
          <a:bodyPr/>
          <a:lstStyle>
            <a:lvl1pPr>
              <a:defRPr sz="4000" b="1" i="0">
                <a:solidFill>
                  <a:schemeClr val="accent1"/>
                </a:solidFill>
                <a:latin typeface="Times New Roman" charset="0"/>
                <a:ea typeface="Times New Roman" charset="0"/>
                <a:cs typeface="Times New Roman" charset="0"/>
              </a:defRPr>
            </a:lvl1pPr>
          </a:lstStyle>
          <a:p>
            <a:r>
              <a:rPr lang="en-US" dirty="0"/>
              <a:t>Section or Topic Heading</a:t>
            </a:r>
          </a:p>
        </p:txBody>
      </p:sp>
      <p:sp>
        <p:nvSpPr>
          <p:cNvPr id="6" name="Content Placeholder"/>
          <p:cNvSpPr>
            <a:spLocks noGrp="1"/>
          </p:cNvSpPr>
          <p:nvPr>
            <p:ph sz="quarter" idx="16"/>
          </p:nvPr>
        </p:nvSpPr>
        <p:spPr>
          <a:xfrm>
            <a:off x="304800" y="1752600"/>
            <a:ext cx="8534400" cy="533400"/>
          </a:xfrm>
          <a:prstGeom prst="rect">
            <a:avLst/>
          </a:prstGeom>
        </p:spPr>
        <p:txBody>
          <a:bodyPr/>
          <a:lstStyle>
            <a:lvl1pPr marL="0" indent="0">
              <a:buNone/>
              <a:defRPr sz="2800" b="0" i="0">
                <a:latin typeface="Times New Roman" charset="0"/>
                <a:ea typeface="Times New Roman" charset="0"/>
                <a:cs typeface="Times New Roman" charset="0"/>
              </a:defRPr>
            </a:lvl1pPr>
          </a:lstStyle>
          <a:p>
            <a:pPr lvl="0"/>
            <a:endParaRPr lang="en-US" dirty="0"/>
          </a:p>
        </p:txBody>
      </p:sp>
      <p:sp>
        <p:nvSpPr>
          <p:cNvPr id="3" name="Slide Number Placeholder"/>
          <p:cNvSpPr>
            <a:spLocks noGrp="1"/>
          </p:cNvSpPr>
          <p:nvPr>
            <p:ph type="sldNum" sz="quarter" idx="10"/>
          </p:nvPr>
        </p:nvSpPr>
        <p:spPr/>
        <p:txBody>
          <a:bodyPr/>
          <a:lstStyle/>
          <a:p>
            <a:fld id="{67B19427-F580-D146-B60E-4CADEE75497F}" type="slidenum">
              <a:rPr lang="en-US" smtClean="0"/>
              <a:pPr/>
              <a:t>‹#›</a:t>
            </a:fld>
            <a:endParaRPr lang="en-US" dirty="0"/>
          </a:p>
        </p:txBody>
      </p:sp>
      <p:sp>
        <p:nvSpPr>
          <p:cNvPr id="4" name="Footer Placeholder 3"/>
          <p:cNvSpPr>
            <a:spLocks noGrp="1"/>
          </p:cNvSpPr>
          <p:nvPr>
            <p:ph type="ftr" sz="quarter" idx="11"/>
          </p:nvPr>
        </p:nvSpPr>
        <p:spPr/>
        <p:txBody>
          <a:bodyPr/>
          <a:lstStyle/>
          <a:p>
            <a:r>
              <a:rPr lang="en-IN" dirty="0"/>
              <a:t>Copyright ©2016 John Wiley &amp; Sons, Inc. </a:t>
            </a:r>
            <a:endParaRPr lang="en-US" dirty="0"/>
          </a:p>
        </p:txBody>
      </p:sp>
      <p:sp>
        <p:nvSpPr>
          <p:cNvPr id="7" name="Content Placeholder 6">
            <a:extLst>
              <a:ext uri="{FF2B5EF4-FFF2-40B4-BE49-F238E27FC236}">
                <a16:creationId xmlns:a16="http://schemas.microsoft.com/office/drawing/2014/main" id="{9C45D28D-E050-4820-AFD5-BCEEE93DFAD9}"/>
              </a:ext>
            </a:extLst>
          </p:cNvPr>
          <p:cNvSpPr>
            <a:spLocks noGrp="1"/>
          </p:cNvSpPr>
          <p:nvPr>
            <p:ph sz="quarter" idx="17"/>
          </p:nvPr>
        </p:nvSpPr>
        <p:spPr>
          <a:xfrm>
            <a:off x="304800" y="2375848"/>
            <a:ext cx="8534400" cy="291152"/>
          </a:xfrm>
          <a:prstGeom prst="rect">
            <a:avLst/>
          </a:prstGeom>
        </p:spPr>
        <p:txBody>
          <a:bodyPr/>
          <a:lstStyle>
            <a:lvl1pPr marL="0" indent="0">
              <a:buNone/>
              <a:defRPr baseline="0">
                <a:latin typeface="Times New Roman" pitchFamily="18" charset="0"/>
              </a:defRPr>
            </a:lvl1pPr>
          </a:lstStyle>
          <a:p>
            <a:pPr lvl="0"/>
            <a:endParaRPr lang="en-US" dirty="0"/>
          </a:p>
        </p:txBody>
      </p:sp>
      <p:sp>
        <p:nvSpPr>
          <p:cNvPr id="9" name="Content Placeholder 8">
            <a:extLst>
              <a:ext uri="{FF2B5EF4-FFF2-40B4-BE49-F238E27FC236}">
                <a16:creationId xmlns:a16="http://schemas.microsoft.com/office/drawing/2014/main" id="{F641CCC3-3BAF-49BA-81A2-3696342DF5C5}"/>
              </a:ext>
            </a:extLst>
          </p:cNvPr>
          <p:cNvSpPr>
            <a:spLocks noGrp="1"/>
          </p:cNvSpPr>
          <p:nvPr>
            <p:ph sz="quarter" idx="18"/>
          </p:nvPr>
        </p:nvSpPr>
        <p:spPr>
          <a:xfrm>
            <a:off x="291152" y="2764808"/>
            <a:ext cx="8534400" cy="394648"/>
          </a:xfrm>
          <a:prstGeom prst="rect">
            <a:avLst/>
          </a:prstGeom>
        </p:spPr>
        <p:txBody>
          <a:bodyPr/>
          <a:lstStyle>
            <a:lvl1pPr marL="0" indent="0">
              <a:buNone/>
              <a:defRPr baseline="0">
                <a:latin typeface="Times New Roman" pitchFamily="18" charset="0"/>
              </a:defRPr>
            </a:lvl1pPr>
          </a:lstStyle>
          <a:p>
            <a:pPr lvl="0"/>
            <a:endParaRPr lang="en-US" dirty="0"/>
          </a:p>
        </p:txBody>
      </p:sp>
      <p:sp>
        <p:nvSpPr>
          <p:cNvPr id="10" name="Content Placeholder 9"/>
          <p:cNvSpPr>
            <a:spLocks noGrp="1"/>
          </p:cNvSpPr>
          <p:nvPr>
            <p:ph sz="quarter" idx="19"/>
          </p:nvPr>
        </p:nvSpPr>
        <p:spPr>
          <a:xfrm>
            <a:off x="304800" y="3298208"/>
            <a:ext cx="8534400" cy="381000"/>
          </a:xfrm>
          <a:prstGeom prst="rect">
            <a:avLst/>
          </a:prstGeom>
        </p:spPr>
        <p:txBody>
          <a:bodyPr/>
          <a:lstStyle>
            <a:lvl1pPr>
              <a:buNone/>
              <a:defRPr baseline="0">
                <a:latin typeface="Times New Roman" pitchFamily="18" charset="0"/>
              </a:defRPr>
            </a:lvl1pPr>
            <a:lvl2pPr>
              <a:defRPr baseline="0">
                <a:latin typeface="Times New Roman" pitchFamily="18" charset="0"/>
              </a:defRPr>
            </a:lvl2pPr>
            <a:lvl3pPr>
              <a:defRPr baseline="0">
                <a:latin typeface="Times New Roman" pitchFamily="18" charset="0"/>
              </a:defRPr>
            </a:lvl3pPr>
            <a:lvl4pPr>
              <a:defRPr baseline="0">
                <a:latin typeface="Times New Roman" pitchFamily="18" charset="0"/>
              </a:defRPr>
            </a:lvl4pPr>
            <a:lvl5pPr>
              <a:defRPr baseline="0">
                <a:latin typeface="Times New Roman" pitchFamily="18" charset="0"/>
              </a:defRPr>
            </a:lvl5pPr>
          </a:lstStyle>
          <a:p>
            <a:pPr lvl="0"/>
            <a:endParaRPr lang="en-US" dirty="0"/>
          </a:p>
        </p:txBody>
      </p:sp>
      <p:sp>
        <p:nvSpPr>
          <p:cNvPr id="12" name="Content Placeholder 11"/>
          <p:cNvSpPr>
            <a:spLocks noGrp="1"/>
          </p:cNvSpPr>
          <p:nvPr>
            <p:ph sz="quarter" idx="20"/>
          </p:nvPr>
        </p:nvSpPr>
        <p:spPr>
          <a:xfrm>
            <a:off x="304800" y="3831608"/>
            <a:ext cx="8534400" cy="381000"/>
          </a:xfrm>
          <a:prstGeom prst="rect">
            <a:avLst/>
          </a:prstGeom>
        </p:spPr>
        <p:txBody>
          <a:bodyPr/>
          <a:lstStyle>
            <a:lvl1pPr>
              <a:buNone/>
              <a:defRPr baseline="0">
                <a:latin typeface="Times New Roman" pitchFamily="18" charset="0"/>
              </a:defRPr>
            </a:lvl1pPr>
            <a:lvl2pPr>
              <a:defRPr baseline="0">
                <a:latin typeface="Times New Roman" pitchFamily="18" charset="0"/>
              </a:defRPr>
            </a:lvl2pPr>
            <a:lvl3pPr>
              <a:defRPr baseline="0">
                <a:latin typeface="Times New Roman" pitchFamily="18" charset="0"/>
              </a:defRPr>
            </a:lvl3pPr>
            <a:lvl4pPr>
              <a:defRPr baseline="0">
                <a:latin typeface="Times New Roman" pitchFamily="18" charset="0"/>
              </a:defRPr>
            </a:lvl4pPr>
            <a:lvl5pPr>
              <a:defRPr baseline="0">
                <a:latin typeface="Times New Roman" pitchFamily="18" charset="0"/>
              </a:defRPr>
            </a:lvl5pPr>
          </a:lstStyle>
          <a:p>
            <a:pPr lvl="0"/>
            <a:endParaRPr lang="en-US" dirty="0"/>
          </a:p>
        </p:txBody>
      </p:sp>
      <p:sp>
        <p:nvSpPr>
          <p:cNvPr id="14" name="Content Placeholder 13"/>
          <p:cNvSpPr>
            <a:spLocks noGrp="1"/>
          </p:cNvSpPr>
          <p:nvPr>
            <p:ph sz="quarter" idx="21"/>
          </p:nvPr>
        </p:nvSpPr>
        <p:spPr>
          <a:xfrm>
            <a:off x="304800" y="4365008"/>
            <a:ext cx="8534400" cy="304800"/>
          </a:xfrm>
          <a:prstGeom prst="rect">
            <a:avLst/>
          </a:prstGeom>
        </p:spPr>
        <p:txBody>
          <a:bodyPr/>
          <a:lstStyle>
            <a:lvl1pPr>
              <a:buNone/>
              <a:defRPr baseline="0">
                <a:latin typeface="Times New Roman" pitchFamily="18" charset="0"/>
              </a:defRPr>
            </a:lvl1pPr>
            <a:lvl2pPr>
              <a:defRPr baseline="0">
                <a:latin typeface="Times New Roman" pitchFamily="18" charset="0"/>
              </a:defRPr>
            </a:lvl2pPr>
            <a:lvl3pPr>
              <a:defRPr baseline="0">
                <a:latin typeface="Times New Roman" pitchFamily="18" charset="0"/>
              </a:defRPr>
            </a:lvl3pPr>
            <a:lvl4pPr>
              <a:defRPr baseline="0">
                <a:latin typeface="Times New Roman" pitchFamily="18" charset="0"/>
              </a:defRPr>
            </a:lvl4pPr>
            <a:lvl5pPr>
              <a:defRPr baseline="0">
                <a:latin typeface="Times New Roman" pitchFamily="18" charset="0"/>
              </a:defRPr>
            </a:lvl5pPr>
          </a:lstStyle>
          <a:p>
            <a:pPr lvl="0"/>
            <a:endParaRPr lang="en-US" dirty="0"/>
          </a:p>
        </p:txBody>
      </p:sp>
      <p:sp>
        <p:nvSpPr>
          <p:cNvPr id="16" name="Content Placeholder 15"/>
          <p:cNvSpPr>
            <a:spLocks noGrp="1"/>
          </p:cNvSpPr>
          <p:nvPr>
            <p:ph sz="quarter" idx="22"/>
          </p:nvPr>
        </p:nvSpPr>
        <p:spPr>
          <a:xfrm>
            <a:off x="304800" y="4822208"/>
            <a:ext cx="8534400" cy="304800"/>
          </a:xfrm>
          <a:prstGeom prst="rect">
            <a:avLst/>
          </a:prstGeom>
        </p:spPr>
        <p:txBody>
          <a:bodyPr/>
          <a:lstStyle>
            <a:lvl1pPr>
              <a:buNone/>
              <a:defRPr cap="none" baseline="0">
                <a:latin typeface="Times New Roman" pitchFamily="18" charset="0"/>
              </a:defRPr>
            </a:lvl1pPr>
          </a:lstStyle>
          <a:p>
            <a:pPr lvl="0"/>
            <a:endParaRPr lang="en-US" dirty="0"/>
          </a:p>
        </p:txBody>
      </p:sp>
      <p:sp>
        <p:nvSpPr>
          <p:cNvPr id="18" name="Content Placeholder 17"/>
          <p:cNvSpPr>
            <a:spLocks noGrp="1"/>
          </p:cNvSpPr>
          <p:nvPr>
            <p:ph sz="quarter" idx="23"/>
          </p:nvPr>
        </p:nvSpPr>
        <p:spPr>
          <a:xfrm>
            <a:off x="304800" y="5279408"/>
            <a:ext cx="8534400" cy="304800"/>
          </a:xfrm>
          <a:prstGeom prst="rect">
            <a:avLst/>
          </a:prstGeom>
        </p:spPr>
        <p:txBody>
          <a:bodyPr/>
          <a:lstStyle>
            <a:lvl1pPr>
              <a:buNone/>
              <a:defRPr baseline="0">
                <a:latin typeface="Times New Roman" pitchFamily="18" charset="0"/>
              </a:defRPr>
            </a:lvl1pPr>
          </a:lstStyle>
          <a:p>
            <a:pPr lvl="0"/>
            <a:endParaRPr lang="en-US" dirty="0"/>
          </a:p>
        </p:txBody>
      </p:sp>
      <p:sp>
        <p:nvSpPr>
          <p:cNvPr id="20" name="Content Placeholder 19"/>
          <p:cNvSpPr>
            <a:spLocks noGrp="1"/>
          </p:cNvSpPr>
          <p:nvPr>
            <p:ph sz="quarter" idx="24"/>
          </p:nvPr>
        </p:nvSpPr>
        <p:spPr>
          <a:xfrm>
            <a:off x="381000" y="5660408"/>
            <a:ext cx="8458200" cy="228600"/>
          </a:xfrm>
          <a:prstGeom prst="rect">
            <a:avLst/>
          </a:prstGeom>
        </p:spPr>
        <p:txBody>
          <a:bodyPr/>
          <a:lstStyle>
            <a:lvl1pPr>
              <a:buNone/>
              <a:defRPr baseline="0">
                <a:latin typeface="Times New Roman" pitchFamily="18" charset="0"/>
              </a:defRPr>
            </a:lvl1pPr>
          </a:lstStyle>
          <a:p>
            <a:pPr lvl="0"/>
            <a:endParaRPr lang="en-US" dirty="0"/>
          </a:p>
        </p:txBody>
      </p:sp>
      <p:sp>
        <p:nvSpPr>
          <p:cNvPr id="17" name="Content Placeholder 19"/>
          <p:cNvSpPr>
            <a:spLocks noGrp="1"/>
          </p:cNvSpPr>
          <p:nvPr>
            <p:ph sz="quarter" idx="25"/>
          </p:nvPr>
        </p:nvSpPr>
        <p:spPr>
          <a:xfrm>
            <a:off x="533400" y="5845082"/>
            <a:ext cx="8458200" cy="228600"/>
          </a:xfrm>
          <a:prstGeom prst="rect">
            <a:avLst/>
          </a:prstGeom>
        </p:spPr>
        <p:txBody>
          <a:bodyPr/>
          <a:lstStyle>
            <a:lvl1pPr>
              <a:buNone/>
              <a:defRPr baseline="0">
                <a:latin typeface="Times New Roman" pitchFamily="18" charset="0"/>
              </a:defRPr>
            </a:lvl1pPr>
          </a:lstStyle>
          <a:p>
            <a:pPr lvl="0"/>
            <a:endParaRPr lang="en-US" dirty="0"/>
          </a:p>
        </p:txBody>
      </p:sp>
      <p:sp>
        <p:nvSpPr>
          <p:cNvPr id="19" name="Content Placeholder 19"/>
          <p:cNvSpPr>
            <a:spLocks noGrp="1"/>
          </p:cNvSpPr>
          <p:nvPr>
            <p:ph sz="quarter" idx="26"/>
          </p:nvPr>
        </p:nvSpPr>
        <p:spPr>
          <a:xfrm>
            <a:off x="533400" y="5952658"/>
            <a:ext cx="8458200" cy="228600"/>
          </a:xfrm>
          <a:prstGeom prst="rect">
            <a:avLst/>
          </a:prstGeom>
        </p:spPr>
        <p:txBody>
          <a:bodyPr/>
          <a:lstStyle>
            <a:lvl1pPr>
              <a:buNone/>
              <a:defRPr baseline="0">
                <a:latin typeface="Times New Roman" pitchFamily="18" charset="0"/>
              </a:defRPr>
            </a:lvl1pPr>
          </a:lstStyle>
          <a:p>
            <a:pPr lvl="0"/>
            <a:endParaRPr lang="en-US" dirty="0"/>
          </a:p>
        </p:txBody>
      </p:sp>
      <p:sp>
        <p:nvSpPr>
          <p:cNvPr id="21" name="Content Placeholder 19"/>
          <p:cNvSpPr>
            <a:spLocks noGrp="1"/>
          </p:cNvSpPr>
          <p:nvPr>
            <p:ph sz="quarter" idx="27"/>
          </p:nvPr>
        </p:nvSpPr>
        <p:spPr>
          <a:xfrm>
            <a:off x="685800" y="6105058"/>
            <a:ext cx="8458200" cy="228600"/>
          </a:xfrm>
          <a:prstGeom prst="rect">
            <a:avLst/>
          </a:prstGeom>
        </p:spPr>
        <p:txBody>
          <a:bodyPr/>
          <a:lstStyle>
            <a:lvl1pPr>
              <a:buNone/>
              <a:defRPr baseline="0">
                <a:latin typeface="Times New Roman" pitchFamily="18" charset="0"/>
              </a:defRPr>
            </a:lvl1pPr>
          </a:lstStyle>
          <a:p>
            <a:pPr lvl="0"/>
            <a:endParaRPr lang="en-US" dirty="0"/>
          </a:p>
        </p:txBody>
      </p:sp>
    </p:spTree>
    <p:extLst>
      <p:ext uri="{BB962C8B-B14F-4D97-AF65-F5344CB8AC3E}">
        <p14:creationId xmlns:p14="http://schemas.microsoft.com/office/powerpoint/2010/main" val="89235330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5" name="Title "/>
          <p:cNvSpPr>
            <a:spLocks noGrp="1"/>
          </p:cNvSpPr>
          <p:nvPr>
            <p:ph type="title" hasCustomPrompt="1"/>
          </p:nvPr>
        </p:nvSpPr>
        <p:spPr>
          <a:xfrm>
            <a:off x="304800" y="762001"/>
            <a:ext cx="8534400" cy="838199"/>
          </a:xfrm>
          <a:prstGeom prst="rect">
            <a:avLst/>
          </a:prstGeom>
        </p:spPr>
        <p:txBody>
          <a:bodyPr/>
          <a:lstStyle>
            <a:lvl1pPr>
              <a:defRPr sz="4000" b="1" i="0">
                <a:solidFill>
                  <a:schemeClr val="accent1"/>
                </a:solidFill>
                <a:latin typeface="Times New Roman" charset="0"/>
                <a:ea typeface="Times New Roman" charset="0"/>
                <a:cs typeface="Times New Roman" charset="0"/>
              </a:defRPr>
            </a:lvl1pPr>
          </a:lstStyle>
          <a:p>
            <a:r>
              <a:rPr lang="en-US" dirty="0"/>
              <a:t>Section or Topic Heading</a:t>
            </a:r>
          </a:p>
        </p:txBody>
      </p:sp>
      <p:sp>
        <p:nvSpPr>
          <p:cNvPr id="6" name="Content Placeholder 1"/>
          <p:cNvSpPr>
            <a:spLocks noGrp="1"/>
          </p:cNvSpPr>
          <p:nvPr>
            <p:ph sz="quarter" idx="16"/>
          </p:nvPr>
        </p:nvSpPr>
        <p:spPr>
          <a:xfrm>
            <a:off x="304800" y="1752600"/>
            <a:ext cx="4114800" cy="4451350"/>
          </a:xfrm>
          <a:prstGeom prst="rect">
            <a:avLst/>
          </a:prstGeom>
        </p:spPr>
        <p:txBody>
          <a:bodyPr/>
          <a:lstStyle>
            <a:lvl1pPr marL="0" indent="0">
              <a:buNone/>
              <a:defRPr sz="2800" b="0" i="0">
                <a:latin typeface="Times New Roman" charset="0"/>
                <a:ea typeface="Times New Roman" charset="0"/>
                <a:cs typeface="Times New Roman" charset="0"/>
              </a:defRPr>
            </a:lvl1pPr>
          </a:lstStyle>
          <a:p>
            <a:pPr lvl="0"/>
            <a:endParaRPr lang="en-US" dirty="0"/>
          </a:p>
        </p:txBody>
      </p:sp>
      <p:sp>
        <p:nvSpPr>
          <p:cNvPr id="7" name="Content Placeholder 2"/>
          <p:cNvSpPr>
            <a:spLocks noGrp="1"/>
          </p:cNvSpPr>
          <p:nvPr>
            <p:ph sz="quarter" idx="17"/>
          </p:nvPr>
        </p:nvSpPr>
        <p:spPr>
          <a:xfrm>
            <a:off x="4724400" y="1752600"/>
            <a:ext cx="4114800" cy="4451350"/>
          </a:xfrm>
          <a:prstGeom prst="rect">
            <a:avLst/>
          </a:prstGeom>
        </p:spPr>
        <p:txBody>
          <a:bodyPr/>
          <a:lstStyle>
            <a:lvl1pPr marL="0" indent="0">
              <a:buNone/>
              <a:defRPr sz="2800" b="0" i="0">
                <a:latin typeface="Times New Roman" charset="0"/>
                <a:ea typeface="Times New Roman" charset="0"/>
                <a:cs typeface="Times New Roman" charset="0"/>
              </a:defRPr>
            </a:lvl1pPr>
          </a:lstStyle>
          <a:p>
            <a:pPr lvl="0"/>
            <a:endParaRPr lang="en-US" dirty="0"/>
          </a:p>
        </p:txBody>
      </p:sp>
      <p:sp>
        <p:nvSpPr>
          <p:cNvPr id="3" name="Slide Number Placeholder "/>
          <p:cNvSpPr>
            <a:spLocks noGrp="1"/>
          </p:cNvSpPr>
          <p:nvPr>
            <p:ph type="sldNum" sz="quarter" idx="10"/>
          </p:nvPr>
        </p:nvSpPr>
        <p:spPr/>
        <p:txBody>
          <a:bodyPr/>
          <a:lstStyle/>
          <a:p>
            <a:fld id="{67B19427-F580-D146-B60E-4CADEE75497F}" type="slidenum">
              <a:rPr lang="en-US" smtClean="0"/>
              <a:pPr/>
              <a:t>‹#›</a:t>
            </a:fld>
            <a:endParaRPr lang="en-US" dirty="0"/>
          </a:p>
        </p:txBody>
      </p:sp>
      <p:sp>
        <p:nvSpPr>
          <p:cNvPr id="4" name="Footer Placeholder "/>
          <p:cNvSpPr>
            <a:spLocks noGrp="1"/>
          </p:cNvSpPr>
          <p:nvPr>
            <p:ph type="ftr" sz="quarter" idx="11"/>
          </p:nvPr>
        </p:nvSpPr>
        <p:spPr/>
        <p:txBody>
          <a:bodyPr/>
          <a:lstStyle/>
          <a:p>
            <a:r>
              <a:rPr lang="en-IN" dirty="0"/>
              <a:t>Copyright ©2016 John Wiley &amp; Sons, Inc. </a:t>
            </a:r>
            <a:endParaRPr lang="en-US" dirty="0"/>
          </a:p>
        </p:txBody>
      </p:sp>
    </p:spTree>
    <p:extLst>
      <p:ext uri="{BB962C8B-B14F-4D97-AF65-F5344CB8AC3E}">
        <p14:creationId xmlns:p14="http://schemas.microsoft.com/office/powerpoint/2010/main" val="126476041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5" name="Title "/>
          <p:cNvSpPr>
            <a:spLocks noGrp="1"/>
          </p:cNvSpPr>
          <p:nvPr>
            <p:ph type="title" hasCustomPrompt="1"/>
          </p:nvPr>
        </p:nvSpPr>
        <p:spPr>
          <a:xfrm>
            <a:off x="304800" y="762001"/>
            <a:ext cx="8534400" cy="838199"/>
          </a:xfrm>
          <a:prstGeom prst="rect">
            <a:avLst/>
          </a:prstGeom>
        </p:spPr>
        <p:txBody>
          <a:bodyPr/>
          <a:lstStyle>
            <a:lvl1pPr>
              <a:defRPr sz="4000" b="1" i="0">
                <a:solidFill>
                  <a:schemeClr val="accent1"/>
                </a:solidFill>
                <a:latin typeface="Times New Roman" charset="0"/>
                <a:ea typeface="Times New Roman" charset="0"/>
                <a:cs typeface="Times New Roman" charset="0"/>
              </a:defRPr>
            </a:lvl1pPr>
          </a:lstStyle>
          <a:p>
            <a:r>
              <a:rPr lang="en-US" dirty="0"/>
              <a:t>Section or Topic Heading</a:t>
            </a:r>
          </a:p>
        </p:txBody>
      </p:sp>
      <p:sp>
        <p:nvSpPr>
          <p:cNvPr id="6" name="Content Placeholder 1"/>
          <p:cNvSpPr>
            <a:spLocks noGrp="1"/>
          </p:cNvSpPr>
          <p:nvPr>
            <p:ph sz="quarter" idx="16"/>
          </p:nvPr>
        </p:nvSpPr>
        <p:spPr>
          <a:xfrm>
            <a:off x="304800" y="1752600"/>
            <a:ext cx="4114800" cy="2819400"/>
          </a:xfrm>
          <a:prstGeom prst="rect">
            <a:avLst/>
          </a:prstGeom>
        </p:spPr>
        <p:txBody>
          <a:bodyPr/>
          <a:lstStyle>
            <a:lvl1pPr marL="0" indent="0">
              <a:buNone/>
              <a:defRPr sz="2800" b="0" i="0">
                <a:latin typeface="Times New Roman" charset="0"/>
                <a:ea typeface="Times New Roman" charset="0"/>
                <a:cs typeface="Times New Roman" charset="0"/>
              </a:defRPr>
            </a:lvl1pPr>
          </a:lstStyle>
          <a:p>
            <a:pPr lvl="0"/>
            <a:endParaRPr lang="en-US" dirty="0"/>
          </a:p>
        </p:txBody>
      </p:sp>
      <p:sp>
        <p:nvSpPr>
          <p:cNvPr id="7" name="Content Placeholder 2"/>
          <p:cNvSpPr>
            <a:spLocks noGrp="1"/>
          </p:cNvSpPr>
          <p:nvPr>
            <p:ph sz="quarter" idx="17"/>
          </p:nvPr>
        </p:nvSpPr>
        <p:spPr>
          <a:xfrm>
            <a:off x="4724400" y="1752600"/>
            <a:ext cx="4114800" cy="2819400"/>
          </a:xfrm>
          <a:prstGeom prst="rect">
            <a:avLst/>
          </a:prstGeom>
        </p:spPr>
        <p:txBody>
          <a:bodyPr/>
          <a:lstStyle>
            <a:lvl1pPr marL="0" indent="0">
              <a:buNone/>
              <a:defRPr sz="2800" b="0" i="0">
                <a:latin typeface="Times New Roman" charset="0"/>
                <a:ea typeface="Times New Roman" charset="0"/>
                <a:cs typeface="Times New Roman" charset="0"/>
              </a:defRPr>
            </a:lvl1pPr>
          </a:lstStyle>
          <a:p>
            <a:pPr lvl="0"/>
            <a:endParaRPr lang="en-US" dirty="0"/>
          </a:p>
        </p:txBody>
      </p:sp>
      <p:sp>
        <p:nvSpPr>
          <p:cNvPr id="3" name="Slide Number Placeholder 2"/>
          <p:cNvSpPr>
            <a:spLocks noGrp="1"/>
          </p:cNvSpPr>
          <p:nvPr>
            <p:ph type="sldNum" sz="quarter" idx="10"/>
          </p:nvPr>
        </p:nvSpPr>
        <p:spPr/>
        <p:txBody>
          <a:bodyPr/>
          <a:lstStyle/>
          <a:p>
            <a:fld id="{67B19427-F580-D146-B60E-4CADEE75497F}" type="slidenum">
              <a:rPr lang="en-US" smtClean="0"/>
              <a:pPr/>
              <a:t>‹#›</a:t>
            </a:fld>
            <a:endParaRPr lang="en-US" dirty="0"/>
          </a:p>
        </p:txBody>
      </p:sp>
      <p:sp>
        <p:nvSpPr>
          <p:cNvPr id="4" name="Footer Placeholder 3"/>
          <p:cNvSpPr>
            <a:spLocks noGrp="1"/>
          </p:cNvSpPr>
          <p:nvPr>
            <p:ph type="ftr" sz="quarter" idx="11"/>
          </p:nvPr>
        </p:nvSpPr>
        <p:spPr/>
        <p:txBody>
          <a:bodyPr/>
          <a:lstStyle/>
          <a:p>
            <a:r>
              <a:rPr lang="en-IN" dirty="0"/>
              <a:t>Copyright ©2016 John Wiley &amp; Sons, Inc. </a:t>
            </a:r>
            <a:endParaRPr lang="en-US" dirty="0"/>
          </a:p>
        </p:txBody>
      </p:sp>
      <p:sp>
        <p:nvSpPr>
          <p:cNvPr id="9" name="Content Placeholder 8"/>
          <p:cNvSpPr>
            <a:spLocks noGrp="1"/>
          </p:cNvSpPr>
          <p:nvPr>
            <p:ph sz="quarter" idx="18"/>
          </p:nvPr>
        </p:nvSpPr>
        <p:spPr>
          <a:xfrm>
            <a:off x="2286000" y="4724400"/>
            <a:ext cx="4572000" cy="1489075"/>
          </a:xfrm>
          <a:prstGeom prst="rect">
            <a:avLst/>
          </a:prstGeom>
        </p:spPr>
        <p:txBody>
          <a:bodyPr/>
          <a:lstStyle>
            <a:lvl1pPr marL="0" indent="0">
              <a:buNone/>
              <a:defRPr sz="2800" b="0" i="0">
                <a:latin typeface="Times New Roman" charset="0"/>
                <a:ea typeface="Times New Roman" charset="0"/>
                <a:cs typeface="Times New Roman" charset="0"/>
              </a:defRPr>
            </a:lvl1pPr>
          </a:lstStyle>
          <a:p>
            <a:pPr lvl="0"/>
            <a:endParaRPr lang="en-US" dirty="0"/>
          </a:p>
        </p:txBody>
      </p:sp>
    </p:spTree>
    <p:extLst>
      <p:ext uri="{BB962C8B-B14F-4D97-AF65-F5344CB8AC3E}">
        <p14:creationId xmlns:p14="http://schemas.microsoft.com/office/powerpoint/2010/main" val="61329841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userDrawn="1">
  <p:cSld name="Image Slide: Version A">
    <p:spTree>
      <p:nvGrpSpPr>
        <p:cNvPr id="1" name=""/>
        <p:cNvGrpSpPr/>
        <p:nvPr/>
      </p:nvGrpSpPr>
      <p:grpSpPr>
        <a:xfrm>
          <a:off x="0" y="0"/>
          <a:ext cx="0" cy="0"/>
          <a:chOff x="0" y="0"/>
          <a:chExt cx="0" cy="0"/>
        </a:xfrm>
      </p:grpSpPr>
      <p:sp>
        <p:nvSpPr>
          <p:cNvPr id="6" name="Title 1"/>
          <p:cNvSpPr>
            <a:spLocks noGrp="1"/>
          </p:cNvSpPr>
          <p:nvPr>
            <p:ph type="title"/>
          </p:nvPr>
        </p:nvSpPr>
        <p:spPr>
          <a:xfrm>
            <a:off x="304800" y="5410201"/>
            <a:ext cx="8534400" cy="380999"/>
          </a:xfrm>
          <a:prstGeom prst="rect">
            <a:avLst/>
          </a:prstGeom>
        </p:spPr>
        <p:txBody>
          <a:bodyPr/>
          <a:lstStyle>
            <a:lvl1pPr>
              <a:defRPr sz="2000">
                <a:latin typeface="Times New Roman" charset="0"/>
                <a:ea typeface="Times New Roman" charset="0"/>
                <a:cs typeface="Times New Roman" charset="0"/>
              </a:defRPr>
            </a:lvl1pPr>
          </a:lstStyle>
          <a:p>
            <a:r>
              <a:rPr lang="en-US" dirty="0"/>
              <a:t>Click to edit Master title style</a:t>
            </a:r>
          </a:p>
        </p:txBody>
      </p:sp>
      <p:sp>
        <p:nvSpPr>
          <p:cNvPr id="5" name="Content Placeholder 2"/>
          <p:cNvSpPr>
            <a:spLocks noGrp="1"/>
          </p:cNvSpPr>
          <p:nvPr>
            <p:ph idx="1"/>
          </p:nvPr>
        </p:nvSpPr>
        <p:spPr>
          <a:xfrm>
            <a:off x="304800" y="609601"/>
            <a:ext cx="8534400" cy="4726179"/>
          </a:xfrm>
          <a:prstGeom prst="rect">
            <a:avLst/>
          </a:prstGeom>
        </p:spPr>
        <p:txBody>
          <a:bodyPr/>
          <a:lstStyle>
            <a:lvl1pPr marL="0" indent="0">
              <a:buNone/>
              <a:defRPr b="0" i="0">
                <a:latin typeface="Times New Roman" charset="0"/>
                <a:ea typeface="Times New Roman" charset="0"/>
                <a:cs typeface="Times New Roman" charset="0"/>
              </a:defRPr>
            </a:lvl1pPr>
          </a:lstStyle>
          <a:p>
            <a:pPr lvl="0"/>
            <a:endParaRPr lang="en-US" dirty="0"/>
          </a:p>
        </p:txBody>
      </p:sp>
      <p:sp>
        <p:nvSpPr>
          <p:cNvPr id="8" name="Content Placeholder 7"/>
          <p:cNvSpPr>
            <a:spLocks noGrp="1"/>
          </p:cNvSpPr>
          <p:nvPr>
            <p:ph sz="quarter" idx="12"/>
          </p:nvPr>
        </p:nvSpPr>
        <p:spPr>
          <a:xfrm>
            <a:off x="304800" y="5791200"/>
            <a:ext cx="8534400" cy="457199"/>
          </a:xfrm>
          <a:prstGeom prst="rect">
            <a:avLst/>
          </a:prstGeom>
        </p:spPr>
        <p:txBody>
          <a:bodyPr/>
          <a:lstStyle>
            <a:lvl1pPr marL="0" indent="0">
              <a:buNone/>
              <a:defRPr sz="2000" b="0" i="0">
                <a:latin typeface="Times New Roman" charset="0"/>
                <a:ea typeface="Times New Roman" charset="0"/>
                <a:cs typeface="Times New Roman" charset="0"/>
              </a:defRPr>
            </a:lvl1pPr>
          </a:lstStyle>
          <a:p>
            <a:pPr lvl="0"/>
            <a:endParaRPr lang="en-US" dirty="0"/>
          </a:p>
        </p:txBody>
      </p:sp>
      <p:sp>
        <p:nvSpPr>
          <p:cNvPr id="4" name="Slide Number Placeholder 3"/>
          <p:cNvSpPr>
            <a:spLocks noGrp="1"/>
          </p:cNvSpPr>
          <p:nvPr>
            <p:ph type="sldNum" sz="quarter" idx="11"/>
          </p:nvPr>
        </p:nvSpPr>
        <p:spPr>
          <a:xfrm>
            <a:off x="6457950" y="6356350"/>
            <a:ext cx="2381250" cy="365125"/>
          </a:xfrm>
        </p:spPr>
        <p:txBody>
          <a:bodyPr/>
          <a:lstStyle/>
          <a:p>
            <a:fld id="{43DD970A-8A59-5645-997B-8F1EF841716D}" type="slidenum">
              <a:rPr lang="en-US" smtClean="0"/>
              <a:pPr/>
              <a:t>‹#›</a:t>
            </a:fld>
            <a:endParaRPr lang="en-US" dirty="0"/>
          </a:p>
        </p:txBody>
      </p:sp>
      <p:sp>
        <p:nvSpPr>
          <p:cNvPr id="3" name="Footer Placeholder 2"/>
          <p:cNvSpPr>
            <a:spLocks noGrp="1"/>
          </p:cNvSpPr>
          <p:nvPr>
            <p:ph type="ftr" sz="quarter" idx="10"/>
          </p:nvPr>
        </p:nvSpPr>
        <p:spPr/>
        <p:txBody>
          <a:bodyPr/>
          <a:lstStyle/>
          <a:p>
            <a:r>
              <a:rPr lang="en-IN" dirty="0"/>
              <a:t>Copyright ©2016 John Wiley &amp; Sons, Inc. </a:t>
            </a:r>
            <a:endParaRPr lang="en-US" dirty="0"/>
          </a:p>
        </p:txBody>
      </p:sp>
    </p:spTree>
    <p:extLst>
      <p:ext uri="{BB962C8B-B14F-4D97-AF65-F5344CB8AC3E}">
        <p14:creationId xmlns:p14="http://schemas.microsoft.com/office/powerpoint/2010/main" val="21505622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1_Key Term: Version A">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04800" y="762001"/>
            <a:ext cx="8534400" cy="838199"/>
          </a:xfrm>
        </p:spPr>
        <p:txBody>
          <a:bodyPr/>
          <a:lstStyle/>
          <a:p>
            <a:r>
              <a:rPr lang="en-US" dirty="0"/>
              <a:t>Language</a:t>
            </a:r>
          </a:p>
        </p:txBody>
      </p:sp>
      <p:sp>
        <p:nvSpPr>
          <p:cNvPr id="7" name="Definition of Key Term"/>
          <p:cNvSpPr>
            <a:spLocks noGrp="1"/>
          </p:cNvSpPr>
          <p:nvPr>
            <p:ph sz="quarter" idx="15"/>
          </p:nvPr>
        </p:nvSpPr>
        <p:spPr>
          <a:xfrm>
            <a:off x="304800" y="1752600"/>
            <a:ext cx="8534400" cy="685800"/>
          </a:xfrm>
          <a:prstGeom prst="rect">
            <a:avLst/>
          </a:prstGeom>
        </p:spPr>
        <p:txBody>
          <a:bodyPr/>
          <a:lstStyle>
            <a:lvl1pPr marL="292608" indent="-292608">
              <a:spcBef>
                <a:spcPts val="1000"/>
              </a:spcBef>
              <a:buClr>
                <a:schemeClr val="accent2"/>
              </a:buClr>
              <a:buFont typeface="Arial" charset="0"/>
              <a:buNone/>
              <a:defRPr sz="3000" b="0" i="0" baseline="0">
                <a:solidFill>
                  <a:schemeClr val="tx1"/>
                </a:solidFill>
                <a:latin typeface="Times New Roman" charset="0"/>
                <a:ea typeface="Times New Roman" charset="0"/>
                <a:cs typeface="Times New Roman" charset="0"/>
              </a:defRPr>
            </a:lvl1pPr>
            <a:lvl2pPr marL="803275" indent="-450850">
              <a:spcBef>
                <a:spcPts val="1000"/>
              </a:spcBef>
              <a:buFont typeface="+mj-lt"/>
              <a:buAutoNum type="alphaLcPeriod"/>
              <a:tabLst/>
              <a:defRPr sz="2800" b="0" i="0" baseline="0">
                <a:solidFill>
                  <a:schemeClr val="tx1"/>
                </a:solidFill>
                <a:latin typeface="Source Sans Pro" charset="0"/>
                <a:ea typeface="Source Sans Pro" charset="0"/>
                <a:cs typeface="Source Sans Pro" charset="0"/>
              </a:defRPr>
            </a:lvl2pPr>
          </a:lstStyle>
          <a:p>
            <a:pPr lvl="0"/>
            <a:endParaRPr lang="en-US" dirty="0"/>
          </a:p>
        </p:txBody>
      </p:sp>
      <p:sp>
        <p:nvSpPr>
          <p:cNvPr id="9" name="Media LInk"/>
          <p:cNvSpPr>
            <a:spLocks noGrp="1"/>
          </p:cNvSpPr>
          <p:nvPr>
            <p:ph sz="quarter" idx="16"/>
          </p:nvPr>
        </p:nvSpPr>
        <p:spPr>
          <a:xfrm>
            <a:off x="304800" y="2590800"/>
            <a:ext cx="8534400" cy="381000"/>
          </a:xfrm>
          <a:prstGeom prst="rect">
            <a:avLst/>
          </a:prstGeom>
        </p:spPr>
        <p:txBody>
          <a:bodyPr/>
          <a:lstStyle>
            <a:lvl1pPr marL="0" indent="0" algn="r">
              <a:buNone/>
              <a:defRPr sz="2200" b="0" i="0" baseline="0">
                <a:latin typeface="Times New Roman" charset="0"/>
                <a:ea typeface="Times New Roman" charset="0"/>
                <a:cs typeface="Times New Roman" charset="0"/>
              </a:defRPr>
            </a:lvl1pPr>
            <a:lvl2pPr algn="r">
              <a:defRPr/>
            </a:lvl2pPr>
            <a:lvl3pPr algn="r">
              <a:defRPr/>
            </a:lvl3pPr>
            <a:lvl4pPr algn="r">
              <a:defRPr/>
            </a:lvl4pPr>
            <a:lvl5pPr algn="r">
              <a:defRPr/>
            </a:lvl5pPr>
          </a:lstStyle>
          <a:p>
            <a:pPr lvl="0"/>
            <a:endParaRPr lang="en-US" dirty="0"/>
          </a:p>
        </p:txBody>
      </p:sp>
      <p:sp>
        <p:nvSpPr>
          <p:cNvPr id="3" name="Slide Number Placeholder 2"/>
          <p:cNvSpPr>
            <a:spLocks noGrp="1"/>
          </p:cNvSpPr>
          <p:nvPr>
            <p:ph type="sldNum" sz="quarter" idx="10"/>
          </p:nvPr>
        </p:nvSpPr>
        <p:spPr/>
        <p:txBody>
          <a:bodyPr/>
          <a:lstStyle/>
          <a:p>
            <a:fld id="{67B19427-F580-D146-B60E-4CADEE75497F}" type="slidenum">
              <a:rPr lang="en-US" smtClean="0"/>
              <a:pPr/>
              <a:t>‹#›</a:t>
            </a:fld>
            <a:endParaRPr lang="en-US" dirty="0"/>
          </a:p>
        </p:txBody>
      </p:sp>
      <p:sp>
        <p:nvSpPr>
          <p:cNvPr id="4" name="Footer Placeholder 3"/>
          <p:cNvSpPr>
            <a:spLocks noGrp="1"/>
          </p:cNvSpPr>
          <p:nvPr>
            <p:ph type="ftr" sz="quarter" idx="11"/>
          </p:nvPr>
        </p:nvSpPr>
        <p:spPr/>
        <p:txBody>
          <a:bodyPr/>
          <a:lstStyle/>
          <a:p>
            <a:r>
              <a:rPr lang="en-IN" dirty="0"/>
              <a:t>Copyright ©2016 John Wiley &amp; Sons, Inc. </a:t>
            </a:r>
            <a:endParaRPr lang="en-US" dirty="0"/>
          </a:p>
        </p:txBody>
      </p:sp>
      <p:sp>
        <p:nvSpPr>
          <p:cNvPr id="10" name="Content Placeholder 9"/>
          <p:cNvSpPr>
            <a:spLocks noGrp="1"/>
          </p:cNvSpPr>
          <p:nvPr>
            <p:ph sz="quarter" idx="17"/>
          </p:nvPr>
        </p:nvSpPr>
        <p:spPr>
          <a:xfrm>
            <a:off x="473075" y="3276600"/>
            <a:ext cx="8137525" cy="457200"/>
          </a:xfrm>
          <a:prstGeom prst="rect">
            <a:avLst/>
          </a:prstGeom>
        </p:spPr>
        <p:txBody>
          <a:bodyPr/>
          <a:lstStyle>
            <a:lvl1pPr>
              <a:buNone/>
              <a:defRPr/>
            </a:lvl1pPr>
          </a:lstStyle>
          <a:p>
            <a:pPr lvl="0"/>
            <a:endParaRPr lang="en-US" dirty="0"/>
          </a:p>
        </p:txBody>
      </p:sp>
      <p:sp>
        <p:nvSpPr>
          <p:cNvPr id="16" name="Content Placeholder 15"/>
          <p:cNvSpPr>
            <a:spLocks noGrp="1"/>
          </p:cNvSpPr>
          <p:nvPr>
            <p:ph sz="quarter" idx="18"/>
          </p:nvPr>
        </p:nvSpPr>
        <p:spPr>
          <a:xfrm>
            <a:off x="473075" y="3886200"/>
            <a:ext cx="8213725" cy="304800"/>
          </a:xfrm>
          <a:prstGeom prst="rect">
            <a:avLst/>
          </a:prstGeom>
        </p:spPr>
        <p:txBody>
          <a:bodyPr/>
          <a:lstStyle>
            <a:lvl1pPr>
              <a:buNone/>
              <a:defRPr/>
            </a:lvl1pPr>
          </a:lstStyle>
          <a:p>
            <a:pPr lvl="0"/>
            <a:endParaRPr lang="en-US" dirty="0"/>
          </a:p>
        </p:txBody>
      </p:sp>
      <p:sp>
        <p:nvSpPr>
          <p:cNvPr id="18" name="Content Placeholder 17"/>
          <p:cNvSpPr>
            <a:spLocks noGrp="1"/>
          </p:cNvSpPr>
          <p:nvPr>
            <p:ph sz="quarter" idx="19"/>
          </p:nvPr>
        </p:nvSpPr>
        <p:spPr>
          <a:xfrm>
            <a:off x="473075" y="4343400"/>
            <a:ext cx="8213725" cy="381000"/>
          </a:xfrm>
          <a:prstGeom prst="rect">
            <a:avLst/>
          </a:prstGeom>
        </p:spPr>
        <p:txBody>
          <a:bodyPr/>
          <a:lstStyle>
            <a:lvl1pPr>
              <a:buNone/>
              <a:defRPr/>
            </a:lvl1pPr>
          </a:lstStyle>
          <a:p>
            <a:pPr lvl="0"/>
            <a:endParaRPr lang="en-US" dirty="0"/>
          </a:p>
        </p:txBody>
      </p:sp>
      <p:sp>
        <p:nvSpPr>
          <p:cNvPr id="20" name="Content Placeholder 19"/>
          <p:cNvSpPr>
            <a:spLocks noGrp="1"/>
          </p:cNvSpPr>
          <p:nvPr>
            <p:ph sz="quarter" idx="20"/>
          </p:nvPr>
        </p:nvSpPr>
        <p:spPr>
          <a:xfrm>
            <a:off x="473075" y="4800600"/>
            <a:ext cx="8348663" cy="381000"/>
          </a:xfrm>
          <a:prstGeom prst="rect">
            <a:avLst/>
          </a:prstGeom>
        </p:spPr>
        <p:txBody>
          <a:bodyPr/>
          <a:lstStyle>
            <a:lvl1pPr>
              <a:buNone/>
              <a:defRPr/>
            </a:lvl1pPr>
          </a:lstStyle>
          <a:p>
            <a:pPr lvl="0"/>
            <a:endParaRPr lang="en-US" dirty="0"/>
          </a:p>
        </p:txBody>
      </p:sp>
      <p:sp>
        <p:nvSpPr>
          <p:cNvPr id="22" name="Content Placeholder 21"/>
          <p:cNvSpPr>
            <a:spLocks noGrp="1"/>
          </p:cNvSpPr>
          <p:nvPr>
            <p:ph sz="quarter" idx="21"/>
          </p:nvPr>
        </p:nvSpPr>
        <p:spPr>
          <a:xfrm>
            <a:off x="473075" y="5257800"/>
            <a:ext cx="8348663" cy="381000"/>
          </a:xfrm>
          <a:prstGeom prst="rect">
            <a:avLst/>
          </a:prstGeom>
        </p:spPr>
        <p:txBody>
          <a:bodyPr/>
          <a:lstStyle>
            <a:lvl1pPr>
              <a:buNone/>
              <a:defRPr/>
            </a:lvl1pPr>
          </a:lstStyle>
          <a:p>
            <a:pPr lvl="0"/>
            <a:endParaRPr lang="en-US" dirty="0"/>
          </a:p>
        </p:txBody>
      </p:sp>
      <p:sp>
        <p:nvSpPr>
          <p:cNvPr id="24" name="Content Placeholder 23"/>
          <p:cNvSpPr>
            <a:spLocks noGrp="1"/>
          </p:cNvSpPr>
          <p:nvPr>
            <p:ph sz="quarter" idx="22"/>
          </p:nvPr>
        </p:nvSpPr>
        <p:spPr>
          <a:xfrm>
            <a:off x="473075" y="5715000"/>
            <a:ext cx="8348663" cy="304800"/>
          </a:xfrm>
          <a:prstGeom prst="rect">
            <a:avLst/>
          </a:prstGeom>
        </p:spPr>
        <p:txBody>
          <a:bodyPr/>
          <a:lstStyle>
            <a:lvl1pPr>
              <a:buNone/>
              <a:defRPr/>
            </a:lvl1pPr>
          </a:lstStyle>
          <a:p>
            <a:pPr lvl="0"/>
            <a:endParaRPr lang="en-US" dirty="0"/>
          </a:p>
        </p:txBody>
      </p:sp>
      <p:sp>
        <p:nvSpPr>
          <p:cNvPr id="26" name="Content Placeholder 25"/>
          <p:cNvSpPr>
            <a:spLocks noGrp="1"/>
          </p:cNvSpPr>
          <p:nvPr>
            <p:ph sz="quarter" idx="23"/>
          </p:nvPr>
        </p:nvSpPr>
        <p:spPr>
          <a:xfrm>
            <a:off x="473075" y="6172200"/>
            <a:ext cx="8137525" cy="152400"/>
          </a:xfrm>
          <a:prstGeom prst="rect">
            <a:avLst/>
          </a:prstGeom>
        </p:spPr>
        <p:txBody>
          <a:bodyPr/>
          <a:lstStyle>
            <a:lvl1pPr>
              <a:buNone/>
              <a:defRPr/>
            </a:lvl1pPr>
          </a:lstStyle>
          <a:p>
            <a:pPr lvl="0"/>
            <a:endParaRPr lang="en-US" dirty="0"/>
          </a:p>
        </p:txBody>
      </p:sp>
    </p:spTree>
    <p:extLst>
      <p:ext uri="{BB962C8B-B14F-4D97-AF65-F5344CB8AC3E}">
        <p14:creationId xmlns:p14="http://schemas.microsoft.com/office/powerpoint/2010/main" val="7006093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hapter Outline: Version A">
    <p:spTree>
      <p:nvGrpSpPr>
        <p:cNvPr id="1" name=""/>
        <p:cNvGrpSpPr/>
        <p:nvPr/>
      </p:nvGrpSpPr>
      <p:grpSpPr>
        <a:xfrm>
          <a:off x="0" y="0"/>
          <a:ext cx="0" cy="0"/>
          <a:chOff x="0" y="0"/>
          <a:chExt cx="0" cy="0"/>
        </a:xfrm>
      </p:grpSpPr>
      <p:sp>
        <p:nvSpPr>
          <p:cNvPr id="2" name="Title"/>
          <p:cNvSpPr>
            <a:spLocks noGrp="1"/>
          </p:cNvSpPr>
          <p:nvPr>
            <p:ph type="title"/>
          </p:nvPr>
        </p:nvSpPr>
        <p:spPr>
          <a:xfrm>
            <a:off x="304800" y="762001"/>
            <a:ext cx="8534400" cy="838199"/>
          </a:xfrm>
          <a:prstGeom prst="rect">
            <a:avLst/>
          </a:prstGeom>
        </p:spPr>
        <p:txBody>
          <a:bodyPr/>
          <a:lstStyle>
            <a:lvl1pPr>
              <a:defRPr sz="4000">
                <a:solidFill>
                  <a:schemeClr val="accent1"/>
                </a:solidFill>
                <a:latin typeface="Times New Roman" charset="0"/>
                <a:ea typeface="Times New Roman" charset="0"/>
                <a:cs typeface="Times New Roman" charset="0"/>
              </a:defRPr>
            </a:lvl1pPr>
          </a:lstStyle>
          <a:p>
            <a:r>
              <a:rPr lang="en-US" dirty="0"/>
              <a:t>Click to edit Master title style</a:t>
            </a:r>
          </a:p>
        </p:txBody>
      </p:sp>
      <p:sp>
        <p:nvSpPr>
          <p:cNvPr id="13" name="COBBL"/>
          <p:cNvSpPr>
            <a:spLocks noGrp="1"/>
          </p:cNvSpPr>
          <p:nvPr>
            <p:ph sz="quarter" idx="10" hasCustomPrompt="1"/>
          </p:nvPr>
        </p:nvSpPr>
        <p:spPr>
          <a:xfrm>
            <a:off x="304800" y="1752600"/>
            <a:ext cx="8534400" cy="4495800"/>
          </a:xfrm>
          <a:prstGeom prst="rect">
            <a:avLst/>
          </a:prstGeom>
        </p:spPr>
        <p:txBody>
          <a:bodyPr/>
          <a:lstStyle>
            <a:lvl1pPr marL="295275" indent="-295275">
              <a:buClr>
                <a:schemeClr val="accent2"/>
              </a:buClr>
              <a:tabLst/>
              <a:defRPr sz="2800" b="0" i="0" baseline="0">
                <a:latin typeface="Times New Roman" charset="0"/>
                <a:ea typeface="Times New Roman" charset="0"/>
                <a:cs typeface="Times New Roman" charset="0"/>
              </a:defRPr>
            </a:lvl1pPr>
            <a:lvl2pPr>
              <a:defRPr sz="2800" b="0" i="0">
                <a:latin typeface="Source Sans Pro" charset="0"/>
                <a:ea typeface="Source Sans Pro" charset="0"/>
                <a:cs typeface="Source Sans Pro" charset="0"/>
              </a:defRPr>
            </a:lvl2pPr>
            <a:lvl3pPr>
              <a:defRPr sz="2800" b="0" i="0">
                <a:latin typeface="Source Sans Pro" charset="0"/>
                <a:ea typeface="Source Sans Pro" charset="0"/>
                <a:cs typeface="Source Sans Pro" charset="0"/>
              </a:defRPr>
            </a:lvl3pPr>
            <a:lvl4pPr>
              <a:defRPr sz="2800" b="0" i="0">
                <a:latin typeface="Source Sans Pro" charset="0"/>
                <a:ea typeface="Source Sans Pro" charset="0"/>
                <a:cs typeface="Source Sans Pro" charset="0"/>
              </a:defRPr>
            </a:lvl4pPr>
            <a:lvl5pPr>
              <a:defRPr sz="2800" b="0" i="0">
                <a:latin typeface="Source Sans Pro" charset="0"/>
                <a:ea typeface="Source Sans Pro" charset="0"/>
                <a:cs typeface="Source Sans Pro" charset="0"/>
              </a:defRPr>
            </a:lvl5pPr>
          </a:lstStyle>
          <a:p>
            <a:pPr lvl="0"/>
            <a:r>
              <a:rPr lang="en-US" dirty="0"/>
              <a:t>This Is a Sample Outline for One-Column</a:t>
            </a:r>
          </a:p>
          <a:p>
            <a:pPr lvl="0"/>
            <a:r>
              <a:rPr lang="en-US" dirty="0"/>
              <a:t>It Is One-Column Only</a:t>
            </a:r>
          </a:p>
          <a:p>
            <a:pPr lvl="0"/>
            <a:r>
              <a:rPr lang="en-US" dirty="0"/>
              <a:t>This Outline Has H1 Headings Only</a:t>
            </a:r>
          </a:p>
          <a:p>
            <a:pPr lvl="0"/>
            <a:r>
              <a:rPr lang="en-US" dirty="0"/>
              <a:t>The Headings Are in Title Case, Matching the </a:t>
            </a:r>
            <a:r>
              <a:rPr lang="en-US" dirty="0" err="1"/>
              <a:t>eText</a:t>
            </a:r>
            <a:r>
              <a:rPr lang="en-US" dirty="0"/>
              <a:t>; This Can Vary by Title</a:t>
            </a:r>
          </a:p>
          <a:p>
            <a:pPr lvl="0"/>
            <a:r>
              <a:rPr lang="en-US" dirty="0"/>
              <a:t>This List Is Bulleted</a:t>
            </a:r>
          </a:p>
          <a:p>
            <a:pPr lvl="0"/>
            <a:r>
              <a:rPr lang="en-US" dirty="0"/>
              <a:t>The Outline Slide Has a Footer</a:t>
            </a:r>
          </a:p>
          <a:p>
            <a:pPr lvl="0"/>
            <a:r>
              <a:rPr lang="en-US" dirty="0"/>
              <a:t>Outline Items Usually Have No Ending Punctuation</a:t>
            </a:r>
          </a:p>
        </p:txBody>
      </p:sp>
      <p:sp>
        <p:nvSpPr>
          <p:cNvPr id="4" name="Slide Number Placeholder 3"/>
          <p:cNvSpPr>
            <a:spLocks noGrp="1"/>
          </p:cNvSpPr>
          <p:nvPr>
            <p:ph type="sldNum" sz="quarter" idx="12"/>
          </p:nvPr>
        </p:nvSpPr>
        <p:spPr/>
        <p:txBody>
          <a:bodyPr/>
          <a:lstStyle>
            <a:lvl1pPr>
              <a:defRPr>
                <a:latin typeface="Times New Roman" charset="0"/>
                <a:ea typeface="Times New Roman" charset="0"/>
                <a:cs typeface="Times New Roman" charset="0"/>
              </a:defRPr>
            </a:lvl1pPr>
          </a:lstStyle>
          <a:p>
            <a:fld id="{67B19427-F580-D146-B60E-4CADEE75497F}" type="slidenum">
              <a:rPr lang="en-US" smtClean="0"/>
              <a:pPr/>
              <a:t>‹#›</a:t>
            </a:fld>
            <a:endParaRPr lang="en-US" dirty="0"/>
          </a:p>
        </p:txBody>
      </p:sp>
      <p:sp>
        <p:nvSpPr>
          <p:cNvPr id="3" name="Footer Placeholder 2"/>
          <p:cNvSpPr>
            <a:spLocks noGrp="1"/>
          </p:cNvSpPr>
          <p:nvPr>
            <p:ph type="ftr" sz="quarter" idx="11"/>
          </p:nvPr>
        </p:nvSpPr>
        <p:spPr/>
        <p:txBody>
          <a:bodyPr/>
          <a:lstStyle>
            <a:lvl1pPr>
              <a:defRPr>
                <a:latin typeface="Times New Roman" charset="0"/>
                <a:ea typeface="Times New Roman" charset="0"/>
                <a:cs typeface="Times New Roman" charset="0"/>
              </a:defRPr>
            </a:lvl1pPr>
          </a:lstStyle>
          <a:p>
            <a:r>
              <a:rPr lang="en-IN" dirty="0"/>
              <a:t>Copyright ©2016 John Wiley &amp; Sons, Inc. </a:t>
            </a:r>
            <a:endParaRPr lang="en-US" dirty="0"/>
          </a:p>
        </p:txBody>
      </p:sp>
    </p:spTree>
    <p:extLst>
      <p:ext uri="{BB962C8B-B14F-4D97-AF65-F5344CB8AC3E}">
        <p14:creationId xmlns:p14="http://schemas.microsoft.com/office/powerpoint/2010/main" val="1866936031"/>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3_Section">
    <p:spTree>
      <p:nvGrpSpPr>
        <p:cNvPr id="1" name=""/>
        <p:cNvGrpSpPr/>
        <p:nvPr/>
      </p:nvGrpSpPr>
      <p:grpSpPr>
        <a:xfrm>
          <a:off x="0" y="0"/>
          <a:ext cx="0" cy="0"/>
          <a:chOff x="0" y="0"/>
          <a:chExt cx="0" cy="0"/>
        </a:xfrm>
      </p:grpSpPr>
      <p:sp>
        <p:nvSpPr>
          <p:cNvPr id="2" name="Title "/>
          <p:cNvSpPr>
            <a:spLocks noGrp="1"/>
          </p:cNvSpPr>
          <p:nvPr>
            <p:ph type="title" hasCustomPrompt="1"/>
          </p:nvPr>
        </p:nvSpPr>
        <p:spPr>
          <a:xfrm>
            <a:off x="304800" y="762001"/>
            <a:ext cx="8534400" cy="838199"/>
          </a:xfrm>
          <a:prstGeom prst="rect">
            <a:avLst/>
          </a:prstGeom>
        </p:spPr>
        <p:txBody>
          <a:bodyPr/>
          <a:lstStyle>
            <a:lvl1pPr>
              <a:defRPr sz="4000" b="1" i="0">
                <a:solidFill>
                  <a:schemeClr val="accent1"/>
                </a:solidFill>
                <a:latin typeface="Times New Roman" charset="0"/>
                <a:ea typeface="Times New Roman" charset="0"/>
                <a:cs typeface="Times New Roman" charset="0"/>
              </a:defRPr>
            </a:lvl1pPr>
          </a:lstStyle>
          <a:p>
            <a:r>
              <a:rPr lang="en-US" dirty="0"/>
              <a:t>Section or Topic Heading</a:t>
            </a:r>
          </a:p>
        </p:txBody>
      </p:sp>
      <p:sp>
        <p:nvSpPr>
          <p:cNvPr id="6" name="Content Placeholder"/>
          <p:cNvSpPr>
            <a:spLocks noGrp="1"/>
          </p:cNvSpPr>
          <p:nvPr>
            <p:ph sz="quarter" idx="16"/>
          </p:nvPr>
        </p:nvSpPr>
        <p:spPr>
          <a:xfrm>
            <a:off x="304800" y="1752600"/>
            <a:ext cx="8534400" cy="1524000"/>
          </a:xfrm>
          <a:prstGeom prst="rect">
            <a:avLst/>
          </a:prstGeom>
        </p:spPr>
        <p:txBody>
          <a:bodyPr/>
          <a:lstStyle>
            <a:lvl1pPr marL="0" indent="0">
              <a:buNone/>
              <a:defRPr sz="2800" b="0" i="0">
                <a:latin typeface="Times New Roman" charset="0"/>
                <a:ea typeface="Times New Roman" charset="0"/>
                <a:cs typeface="Times New Roman" charset="0"/>
              </a:defRPr>
            </a:lvl1pPr>
          </a:lstStyle>
          <a:p>
            <a:pPr lvl="0"/>
            <a:endParaRPr lang="en-US" dirty="0"/>
          </a:p>
        </p:txBody>
      </p:sp>
      <p:sp>
        <p:nvSpPr>
          <p:cNvPr id="3" name="Slide Number Placeholder"/>
          <p:cNvSpPr>
            <a:spLocks noGrp="1"/>
          </p:cNvSpPr>
          <p:nvPr>
            <p:ph type="sldNum" sz="quarter" idx="10"/>
          </p:nvPr>
        </p:nvSpPr>
        <p:spPr/>
        <p:txBody>
          <a:bodyPr/>
          <a:lstStyle/>
          <a:p>
            <a:fld id="{67B19427-F580-D146-B60E-4CADEE75497F}" type="slidenum">
              <a:rPr lang="en-US" smtClean="0"/>
              <a:pPr/>
              <a:t>‹#›</a:t>
            </a:fld>
            <a:endParaRPr lang="en-US" dirty="0"/>
          </a:p>
        </p:txBody>
      </p:sp>
      <p:sp>
        <p:nvSpPr>
          <p:cNvPr id="4" name="Footer Placeholder 3"/>
          <p:cNvSpPr>
            <a:spLocks noGrp="1"/>
          </p:cNvSpPr>
          <p:nvPr>
            <p:ph type="ftr" sz="quarter" idx="11"/>
          </p:nvPr>
        </p:nvSpPr>
        <p:spPr/>
        <p:txBody>
          <a:bodyPr/>
          <a:lstStyle/>
          <a:p>
            <a:r>
              <a:rPr lang="en-IN" dirty="0"/>
              <a:t>Copyright ©2016 John Wiley &amp; Sons, Inc. </a:t>
            </a:r>
            <a:endParaRPr lang="en-US" dirty="0"/>
          </a:p>
        </p:txBody>
      </p:sp>
      <p:sp>
        <p:nvSpPr>
          <p:cNvPr id="7" name="Content Placeholder 6">
            <a:extLst>
              <a:ext uri="{FF2B5EF4-FFF2-40B4-BE49-F238E27FC236}">
                <a16:creationId xmlns:a16="http://schemas.microsoft.com/office/drawing/2014/main" id="{9C45D28D-E050-4820-AFD5-BCEEE93DFAD9}"/>
              </a:ext>
            </a:extLst>
          </p:cNvPr>
          <p:cNvSpPr>
            <a:spLocks noGrp="1"/>
          </p:cNvSpPr>
          <p:nvPr>
            <p:ph sz="quarter" idx="17"/>
          </p:nvPr>
        </p:nvSpPr>
        <p:spPr>
          <a:xfrm>
            <a:off x="304800" y="3429000"/>
            <a:ext cx="8534400" cy="1524000"/>
          </a:xfrm>
          <a:prstGeom prst="rect">
            <a:avLst/>
          </a:prstGeom>
        </p:spPr>
        <p:txBody>
          <a:bodyPr/>
          <a:lstStyle>
            <a:lvl1pPr marL="0" indent="0">
              <a:buNone/>
              <a:defRPr/>
            </a:lvl1pPr>
          </a:lstStyle>
          <a:p>
            <a:pPr lvl="0"/>
            <a:endParaRPr lang="en-US" dirty="0"/>
          </a:p>
        </p:txBody>
      </p:sp>
      <p:sp>
        <p:nvSpPr>
          <p:cNvPr id="9" name="Content Placeholder 8">
            <a:extLst>
              <a:ext uri="{FF2B5EF4-FFF2-40B4-BE49-F238E27FC236}">
                <a16:creationId xmlns:a16="http://schemas.microsoft.com/office/drawing/2014/main" id="{F641CCC3-3BAF-49BA-81A2-3696342DF5C5}"/>
              </a:ext>
            </a:extLst>
          </p:cNvPr>
          <p:cNvSpPr>
            <a:spLocks noGrp="1"/>
          </p:cNvSpPr>
          <p:nvPr>
            <p:ph sz="quarter" idx="18"/>
          </p:nvPr>
        </p:nvSpPr>
        <p:spPr>
          <a:xfrm>
            <a:off x="304800" y="5029200"/>
            <a:ext cx="8534400" cy="990600"/>
          </a:xfrm>
          <a:prstGeom prst="rect">
            <a:avLst/>
          </a:prstGeom>
        </p:spPr>
        <p:txBody>
          <a:bodyPr/>
          <a:lstStyle>
            <a:lvl1pPr marL="0" indent="0">
              <a:buNone/>
              <a:defRPr/>
            </a:lvl1pPr>
          </a:lstStyle>
          <a:p>
            <a:pPr lvl="0"/>
            <a:endParaRPr lang="en-US" dirty="0"/>
          </a:p>
        </p:txBody>
      </p:sp>
    </p:spTree>
    <p:extLst>
      <p:ext uri="{BB962C8B-B14F-4D97-AF65-F5344CB8AC3E}">
        <p14:creationId xmlns:p14="http://schemas.microsoft.com/office/powerpoint/2010/main" val="226171691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userDrawn="1">
  <p:cSld name="4_Section">
    <p:spTree>
      <p:nvGrpSpPr>
        <p:cNvPr id="1" name=""/>
        <p:cNvGrpSpPr/>
        <p:nvPr/>
      </p:nvGrpSpPr>
      <p:grpSpPr>
        <a:xfrm>
          <a:off x="0" y="0"/>
          <a:ext cx="0" cy="0"/>
          <a:chOff x="0" y="0"/>
          <a:chExt cx="0" cy="0"/>
        </a:xfrm>
      </p:grpSpPr>
      <p:sp>
        <p:nvSpPr>
          <p:cNvPr id="2" name="Title "/>
          <p:cNvSpPr>
            <a:spLocks noGrp="1"/>
          </p:cNvSpPr>
          <p:nvPr>
            <p:ph type="title" hasCustomPrompt="1"/>
          </p:nvPr>
        </p:nvSpPr>
        <p:spPr>
          <a:xfrm>
            <a:off x="304800" y="762001"/>
            <a:ext cx="8534400" cy="838199"/>
          </a:xfrm>
          <a:prstGeom prst="rect">
            <a:avLst/>
          </a:prstGeom>
        </p:spPr>
        <p:txBody>
          <a:bodyPr/>
          <a:lstStyle>
            <a:lvl1pPr>
              <a:defRPr sz="4000" b="1" i="0">
                <a:solidFill>
                  <a:schemeClr val="accent1"/>
                </a:solidFill>
                <a:latin typeface="Times New Roman" charset="0"/>
                <a:ea typeface="Times New Roman" charset="0"/>
                <a:cs typeface="Times New Roman" charset="0"/>
              </a:defRPr>
            </a:lvl1pPr>
          </a:lstStyle>
          <a:p>
            <a:r>
              <a:rPr lang="en-US" dirty="0"/>
              <a:t>Section or Topic Heading</a:t>
            </a:r>
          </a:p>
        </p:txBody>
      </p:sp>
      <p:sp>
        <p:nvSpPr>
          <p:cNvPr id="6" name="Content Placeholder"/>
          <p:cNvSpPr>
            <a:spLocks noGrp="1"/>
          </p:cNvSpPr>
          <p:nvPr>
            <p:ph sz="quarter" idx="16"/>
          </p:nvPr>
        </p:nvSpPr>
        <p:spPr>
          <a:xfrm>
            <a:off x="304800" y="1752600"/>
            <a:ext cx="8534400" cy="533400"/>
          </a:xfrm>
          <a:prstGeom prst="rect">
            <a:avLst/>
          </a:prstGeom>
        </p:spPr>
        <p:txBody>
          <a:bodyPr/>
          <a:lstStyle>
            <a:lvl1pPr marL="0" indent="0">
              <a:buNone/>
              <a:defRPr sz="2800" b="0" i="0">
                <a:latin typeface="Times New Roman" charset="0"/>
                <a:ea typeface="Times New Roman" charset="0"/>
                <a:cs typeface="Times New Roman" charset="0"/>
              </a:defRPr>
            </a:lvl1pPr>
          </a:lstStyle>
          <a:p>
            <a:pPr lvl="0"/>
            <a:endParaRPr lang="en-US" dirty="0"/>
          </a:p>
        </p:txBody>
      </p:sp>
      <p:sp>
        <p:nvSpPr>
          <p:cNvPr id="3" name="Slide Number Placeholder"/>
          <p:cNvSpPr>
            <a:spLocks noGrp="1"/>
          </p:cNvSpPr>
          <p:nvPr>
            <p:ph type="sldNum" sz="quarter" idx="10"/>
          </p:nvPr>
        </p:nvSpPr>
        <p:spPr/>
        <p:txBody>
          <a:bodyPr/>
          <a:lstStyle/>
          <a:p>
            <a:fld id="{67B19427-F580-D146-B60E-4CADEE75497F}" type="slidenum">
              <a:rPr lang="en-US" smtClean="0"/>
              <a:pPr/>
              <a:t>‹#›</a:t>
            </a:fld>
            <a:endParaRPr lang="en-US" dirty="0"/>
          </a:p>
        </p:txBody>
      </p:sp>
      <p:sp>
        <p:nvSpPr>
          <p:cNvPr id="4" name="Footer Placeholder 3"/>
          <p:cNvSpPr>
            <a:spLocks noGrp="1"/>
          </p:cNvSpPr>
          <p:nvPr>
            <p:ph type="ftr" sz="quarter" idx="11"/>
          </p:nvPr>
        </p:nvSpPr>
        <p:spPr/>
        <p:txBody>
          <a:bodyPr/>
          <a:lstStyle/>
          <a:p>
            <a:r>
              <a:rPr lang="en-IN" dirty="0"/>
              <a:t>Copyright ©2016 John Wiley &amp; Sons, Inc. </a:t>
            </a:r>
            <a:endParaRPr lang="en-US" dirty="0"/>
          </a:p>
        </p:txBody>
      </p:sp>
      <p:sp>
        <p:nvSpPr>
          <p:cNvPr id="7" name="Content Placeholder 6">
            <a:extLst>
              <a:ext uri="{FF2B5EF4-FFF2-40B4-BE49-F238E27FC236}">
                <a16:creationId xmlns:a16="http://schemas.microsoft.com/office/drawing/2014/main" id="{9C45D28D-E050-4820-AFD5-BCEEE93DFAD9}"/>
              </a:ext>
            </a:extLst>
          </p:cNvPr>
          <p:cNvSpPr>
            <a:spLocks noGrp="1"/>
          </p:cNvSpPr>
          <p:nvPr>
            <p:ph sz="quarter" idx="17"/>
          </p:nvPr>
        </p:nvSpPr>
        <p:spPr>
          <a:xfrm>
            <a:off x="304800" y="2375848"/>
            <a:ext cx="8534400" cy="291152"/>
          </a:xfrm>
          <a:prstGeom prst="rect">
            <a:avLst/>
          </a:prstGeom>
        </p:spPr>
        <p:txBody>
          <a:bodyPr/>
          <a:lstStyle>
            <a:lvl1pPr marL="0" indent="0">
              <a:buNone/>
              <a:defRPr baseline="0">
                <a:latin typeface="Times New Roman" pitchFamily="18" charset="0"/>
              </a:defRPr>
            </a:lvl1pPr>
          </a:lstStyle>
          <a:p>
            <a:pPr lvl="0"/>
            <a:endParaRPr lang="en-US" dirty="0"/>
          </a:p>
        </p:txBody>
      </p:sp>
      <p:sp>
        <p:nvSpPr>
          <p:cNvPr id="9" name="Content Placeholder 8">
            <a:extLst>
              <a:ext uri="{FF2B5EF4-FFF2-40B4-BE49-F238E27FC236}">
                <a16:creationId xmlns:a16="http://schemas.microsoft.com/office/drawing/2014/main" id="{F641CCC3-3BAF-49BA-81A2-3696342DF5C5}"/>
              </a:ext>
            </a:extLst>
          </p:cNvPr>
          <p:cNvSpPr>
            <a:spLocks noGrp="1"/>
          </p:cNvSpPr>
          <p:nvPr>
            <p:ph sz="quarter" idx="18"/>
          </p:nvPr>
        </p:nvSpPr>
        <p:spPr>
          <a:xfrm>
            <a:off x="291152" y="2764808"/>
            <a:ext cx="8534400" cy="394648"/>
          </a:xfrm>
          <a:prstGeom prst="rect">
            <a:avLst/>
          </a:prstGeom>
        </p:spPr>
        <p:txBody>
          <a:bodyPr/>
          <a:lstStyle>
            <a:lvl1pPr marL="0" indent="0">
              <a:buNone/>
              <a:defRPr baseline="0">
                <a:latin typeface="Times New Roman" pitchFamily="18" charset="0"/>
              </a:defRPr>
            </a:lvl1pPr>
          </a:lstStyle>
          <a:p>
            <a:pPr lvl="0"/>
            <a:endParaRPr lang="en-US" dirty="0"/>
          </a:p>
        </p:txBody>
      </p:sp>
      <p:sp>
        <p:nvSpPr>
          <p:cNvPr id="10" name="Content Placeholder 9"/>
          <p:cNvSpPr>
            <a:spLocks noGrp="1"/>
          </p:cNvSpPr>
          <p:nvPr>
            <p:ph sz="quarter" idx="19"/>
          </p:nvPr>
        </p:nvSpPr>
        <p:spPr>
          <a:xfrm>
            <a:off x="304800" y="3298208"/>
            <a:ext cx="8534400" cy="381000"/>
          </a:xfrm>
          <a:prstGeom prst="rect">
            <a:avLst/>
          </a:prstGeom>
        </p:spPr>
        <p:txBody>
          <a:bodyPr/>
          <a:lstStyle>
            <a:lvl1pPr>
              <a:buNone/>
              <a:defRPr baseline="0">
                <a:latin typeface="Times New Roman" pitchFamily="18" charset="0"/>
              </a:defRPr>
            </a:lvl1pPr>
            <a:lvl2pPr>
              <a:defRPr baseline="0">
                <a:latin typeface="Times New Roman" pitchFamily="18" charset="0"/>
              </a:defRPr>
            </a:lvl2pPr>
            <a:lvl3pPr>
              <a:defRPr baseline="0">
                <a:latin typeface="Times New Roman" pitchFamily="18" charset="0"/>
              </a:defRPr>
            </a:lvl3pPr>
            <a:lvl4pPr>
              <a:defRPr baseline="0">
                <a:latin typeface="Times New Roman" pitchFamily="18" charset="0"/>
              </a:defRPr>
            </a:lvl4pPr>
            <a:lvl5pPr>
              <a:defRPr baseline="0">
                <a:latin typeface="Times New Roman" pitchFamily="18" charset="0"/>
              </a:defRPr>
            </a:lvl5pPr>
          </a:lstStyle>
          <a:p>
            <a:pPr lvl="0"/>
            <a:endParaRPr lang="en-US" dirty="0"/>
          </a:p>
        </p:txBody>
      </p:sp>
      <p:sp>
        <p:nvSpPr>
          <p:cNvPr id="12" name="Content Placeholder 11"/>
          <p:cNvSpPr>
            <a:spLocks noGrp="1"/>
          </p:cNvSpPr>
          <p:nvPr>
            <p:ph sz="quarter" idx="20"/>
          </p:nvPr>
        </p:nvSpPr>
        <p:spPr>
          <a:xfrm>
            <a:off x="304800" y="3831608"/>
            <a:ext cx="8534400" cy="381000"/>
          </a:xfrm>
          <a:prstGeom prst="rect">
            <a:avLst/>
          </a:prstGeom>
        </p:spPr>
        <p:txBody>
          <a:bodyPr/>
          <a:lstStyle>
            <a:lvl1pPr>
              <a:buNone/>
              <a:defRPr baseline="0">
                <a:latin typeface="Times New Roman" pitchFamily="18" charset="0"/>
              </a:defRPr>
            </a:lvl1pPr>
            <a:lvl2pPr>
              <a:defRPr baseline="0">
                <a:latin typeface="Times New Roman" pitchFamily="18" charset="0"/>
              </a:defRPr>
            </a:lvl2pPr>
            <a:lvl3pPr>
              <a:defRPr baseline="0">
                <a:latin typeface="Times New Roman" pitchFamily="18" charset="0"/>
              </a:defRPr>
            </a:lvl3pPr>
            <a:lvl4pPr>
              <a:defRPr baseline="0">
                <a:latin typeface="Times New Roman" pitchFamily="18" charset="0"/>
              </a:defRPr>
            </a:lvl4pPr>
            <a:lvl5pPr>
              <a:defRPr baseline="0">
                <a:latin typeface="Times New Roman" pitchFamily="18" charset="0"/>
              </a:defRPr>
            </a:lvl5pPr>
          </a:lstStyle>
          <a:p>
            <a:pPr lvl="0"/>
            <a:endParaRPr lang="en-US" dirty="0"/>
          </a:p>
        </p:txBody>
      </p:sp>
      <p:sp>
        <p:nvSpPr>
          <p:cNvPr id="14" name="Content Placeholder 13"/>
          <p:cNvSpPr>
            <a:spLocks noGrp="1"/>
          </p:cNvSpPr>
          <p:nvPr>
            <p:ph sz="quarter" idx="21"/>
          </p:nvPr>
        </p:nvSpPr>
        <p:spPr>
          <a:xfrm>
            <a:off x="304800" y="4365008"/>
            <a:ext cx="8534400" cy="304800"/>
          </a:xfrm>
          <a:prstGeom prst="rect">
            <a:avLst/>
          </a:prstGeom>
        </p:spPr>
        <p:txBody>
          <a:bodyPr/>
          <a:lstStyle>
            <a:lvl1pPr>
              <a:buNone/>
              <a:defRPr baseline="0">
                <a:latin typeface="Times New Roman" pitchFamily="18" charset="0"/>
              </a:defRPr>
            </a:lvl1pPr>
            <a:lvl2pPr>
              <a:defRPr baseline="0">
                <a:latin typeface="Times New Roman" pitchFamily="18" charset="0"/>
              </a:defRPr>
            </a:lvl2pPr>
            <a:lvl3pPr>
              <a:defRPr baseline="0">
                <a:latin typeface="Times New Roman" pitchFamily="18" charset="0"/>
              </a:defRPr>
            </a:lvl3pPr>
            <a:lvl4pPr>
              <a:defRPr baseline="0">
                <a:latin typeface="Times New Roman" pitchFamily="18" charset="0"/>
              </a:defRPr>
            </a:lvl4pPr>
            <a:lvl5pPr>
              <a:defRPr baseline="0">
                <a:latin typeface="Times New Roman" pitchFamily="18" charset="0"/>
              </a:defRPr>
            </a:lvl5pPr>
          </a:lstStyle>
          <a:p>
            <a:pPr lvl="0"/>
            <a:endParaRPr lang="en-US" dirty="0"/>
          </a:p>
        </p:txBody>
      </p:sp>
      <p:sp>
        <p:nvSpPr>
          <p:cNvPr id="16" name="Content Placeholder 15"/>
          <p:cNvSpPr>
            <a:spLocks noGrp="1"/>
          </p:cNvSpPr>
          <p:nvPr>
            <p:ph sz="quarter" idx="22"/>
          </p:nvPr>
        </p:nvSpPr>
        <p:spPr>
          <a:xfrm>
            <a:off x="304800" y="4822208"/>
            <a:ext cx="8534400" cy="304800"/>
          </a:xfrm>
          <a:prstGeom prst="rect">
            <a:avLst/>
          </a:prstGeom>
        </p:spPr>
        <p:txBody>
          <a:bodyPr/>
          <a:lstStyle>
            <a:lvl1pPr>
              <a:buNone/>
              <a:defRPr cap="none" baseline="0">
                <a:latin typeface="Times New Roman" pitchFamily="18" charset="0"/>
              </a:defRPr>
            </a:lvl1pPr>
          </a:lstStyle>
          <a:p>
            <a:pPr lvl="0"/>
            <a:endParaRPr lang="en-US" dirty="0"/>
          </a:p>
        </p:txBody>
      </p:sp>
      <p:sp>
        <p:nvSpPr>
          <p:cNvPr id="18" name="Content Placeholder 17"/>
          <p:cNvSpPr>
            <a:spLocks noGrp="1"/>
          </p:cNvSpPr>
          <p:nvPr>
            <p:ph sz="quarter" idx="23"/>
          </p:nvPr>
        </p:nvSpPr>
        <p:spPr>
          <a:xfrm>
            <a:off x="304800" y="5279408"/>
            <a:ext cx="8534400" cy="304800"/>
          </a:xfrm>
          <a:prstGeom prst="rect">
            <a:avLst/>
          </a:prstGeom>
        </p:spPr>
        <p:txBody>
          <a:bodyPr/>
          <a:lstStyle>
            <a:lvl1pPr>
              <a:buNone/>
              <a:defRPr baseline="0">
                <a:latin typeface="Times New Roman" pitchFamily="18" charset="0"/>
              </a:defRPr>
            </a:lvl1pPr>
          </a:lstStyle>
          <a:p>
            <a:pPr lvl="0"/>
            <a:endParaRPr lang="en-US" dirty="0"/>
          </a:p>
        </p:txBody>
      </p:sp>
      <p:sp>
        <p:nvSpPr>
          <p:cNvPr id="20" name="Content Placeholder 19"/>
          <p:cNvSpPr>
            <a:spLocks noGrp="1"/>
          </p:cNvSpPr>
          <p:nvPr>
            <p:ph sz="quarter" idx="24"/>
          </p:nvPr>
        </p:nvSpPr>
        <p:spPr>
          <a:xfrm>
            <a:off x="381000" y="5660408"/>
            <a:ext cx="8458200" cy="228600"/>
          </a:xfrm>
          <a:prstGeom prst="rect">
            <a:avLst/>
          </a:prstGeom>
        </p:spPr>
        <p:txBody>
          <a:bodyPr/>
          <a:lstStyle>
            <a:lvl1pPr>
              <a:buNone/>
              <a:defRPr baseline="0">
                <a:latin typeface="Times New Roman" pitchFamily="18" charset="0"/>
              </a:defRPr>
            </a:lvl1pPr>
          </a:lstStyle>
          <a:p>
            <a:pPr lvl="0"/>
            <a:endParaRPr lang="en-US" dirty="0"/>
          </a:p>
        </p:txBody>
      </p:sp>
    </p:spTree>
    <p:extLst>
      <p:ext uri="{BB962C8B-B14F-4D97-AF65-F5344CB8AC3E}">
        <p14:creationId xmlns:p14="http://schemas.microsoft.com/office/powerpoint/2010/main" val="1026934296"/>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userDrawn="1">
  <p:cSld name="5_Section">
    <p:spTree>
      <p:nvGrpSpPr>
        <p:cNvPr id="1" name=""/>
        <p:cNvGrpSpPr/>
        <p:nvPr/>
      </p:nvGrpSpPr>
      <p:grpSpPr>
        <a:xfrm>
          <a:off x="0" y="0"/>
          <a:ext cx="0" cy="0"/>
          <a:chOff x="0" y="0"/>
          <a:chExt cx="0" cy="0"/>
        </a:xfrm>
      </p:grpSpPr>
      <p:sp>
        <p:nvSpPr>
          <p:cNvPr id="2" name="Title "/>
          <p:cNvSpPr>
            <a:spLocks noGrp="1"/>
          </p:cNvSpPr>
          <p:nvPr>
            <p:ph type="title" hasCustomPrompt="1"/>
          </p:nvPr>
        </p:nvSpPr>
        <p:spPr>
          <a:xfrm>
            <a:off x="304800" y="762001"/>
            <a:ext cx="8534400" cy="838199"/>
          </a:xfrm>
          <a:prstGeom prst="rect">
            <a:avLst/>
          </a:prstGeom>
        </p:spPr>
        <p:txBody>
          <a:bodyPr/>
          <a:lstStyle>
            <a:lvl1pPr>
              <a:defRPr sz="4000" b="1" i="0">
                <a:solidFill>
                  <a:schemeClr val="accent1"/>
                </a:solidFill>
                <a:latin typeface="Times New Roman" charset="0"/>
                <a:ea typeface="Times New Roman" charset="0"/>
                <a:cs typeface="Times New Roman" charset="0"/>
              </a:defRPr>
            </a:lvl1pPr>
          </a:lstStyle>
          <a:p>
            <a:r>
              <a:rPr lang="en-US" dirty="0"/>
              <a:t>Section or Topic Heading</a:t>
            </a:r>
          </a:p>
        </p:txBody>
      </p:sp>
      <p:sp>
        <p:nvSpPr>
          <p:cNvPr id="6" name="Content Placeholder"/>
          <p:cNvSpPr>
            <a:spLocks noGrp="1"/>
          </p:cNvSpPr>
          <p:nvPr>
            <p:ph sz="quarter" idx="16"/>
          </p:nvPr>
        </p:nvSpPr>
        <p:spPr>
          <a:xfrm>
            <a:off x="304800" y="1752600"/>
            <a:ext cx="8534400" cy="1145135"/>
          </a:xfrm>
          <a:prstGeom prst="rect">
            <a:avLst/>
          </a:prstGeom>
        </p:spPr>
        <p:txBody>
          <a:bodyPr/>
          <a:lstStyle>
            <a:lvl1pPr marL="0" indent="0">
              <a:buNone/>
              <a:defRPr sz="2800" b="0" i="0">
                <a:latin typeface="Times New Roman" charset="0"/>
                <a:ea typeface="Times New Roman" charset="0"/>
                <a:cs typeface="Times New Roman" charset="0"/>
              </a:defRPr>
            </a:lvl1pPr>
          </a:lstStyle>
          <a:p>
            <a:pPr lvl="0"/>
            <a:endParaRPr lang="en-US" dirty="0"/>
          </a:p>
        </p:txBody>
      </p:sp>
      <p:sp>
        <p:nvSpPr>
          <p:cNvPr id="3" name="Slide Number Placeholder"/>
          <p:cNvSpPr>
            <a:spLocks noGrp="1"/>
          </p:cNvSpPr>
          <p:nvPr>
            <p:ph type="sldNum" sz="quarter" idx="10"/>
          </p:nvPr>
        </p:nvSpPr>
        <p:spPr/>
        <p:txBody>
          <a:bodyPr/>
          <a:lstStyle/>
          <a:p>
            <a:fld id="{67B19427-F580-D146-B60E-4CADEE75497F}" type="slidenum">
              <a:rPr lang="en-US" smtClean="0"/>
              <a:pPr/>
              <a:t>‹#›</a:t>
            </a:fld>
            <a:endParaRPr lang="en-US" dirty="0"/>
          </a:p>
        </p:txBody>
      </p:sp>
      <p:sp>
        <p:nvSpPr>
          <p:cNvPr id="4" name="Footer Placeholder 3"/>
          <p:cNvSpPr>
            <a:spLocks noGrp="1"/>
          </p:cNvSpPr>
          <p:nvPr>
            <p:ph type="ftr" sz="quarter" idx="11"/>
          </p:nvPr>
        </p:nvSpPr>
        <p:spPr/>
        <p:txBody>
          <a:bodyPr/>
          <a:lstStyle/>
          <a:p>
            <a:r>
              <a:rPr lang="en-IN" dirty="0"/>
              <a:t>Copyright ©2016 John Wiley &amp; Sons, Inc.</a:t>
            </a:r>
            <a:r>
              <a:rPr lang="en-US" dirty="0"/>
              <a:t> </a:t>
            </a:r>
          </a:p>
        </p:txBody>
      </p:sp>
      <p:sp>
        <p:nvSpPr>
          <p:cNvPr id="7" name="Content Placeholder"/>
          <p:cNvSpPr>
            <a:spLocks noGrp="1"/>
          </p:cNvSpPr>
          <p:nvPr>
            <p:ph sz="quarter" idx="17"/>
          </p:nvPr>
        </p:nvSpPr>
        <p:spPr>
          <a:xfrm>
            <a:off x="321880" y="3270500"/>
            <a:ext cx="8534400" cy="1145135"/>
          </a:xfrm>
          <a:prstGeom prst="rect">
            <a:avLst/>
          </a:prstGeom>
        </p:spPr>
        <p:txBody>
          <a:bodyPr/>
          <a:lstStyle>
            <a:lvl1pPr marL="0" indent="0">
              <a:buNone/>
              <a:defRPr sz="2800" b="0" i="0">
                <a:latin typeface="Times New Roman" charset="0"/>
                <a:ea typeface="Times New Roman" charset="0"/>
                <a:cs typeface="Times New Roman" charset="0"/>
              </a:defRPr>
            </a:lvl1pPr>
          </a:lstStyle>
          <a:p>
            <a:pPr lvl="0"/>
            <a:endParaRPr lang="en-US" dirty="0"/>
          </a:p>
        </p:txBody>
      </p:sp>
    </p:spTree>
    <p:extLst>
      <p:ext uri="{BB962C8B-B14F-4D97-AF65-F5344CB8AC3E}">
        <p14:creationId xmlns:p14="http://schemas.microsoft.com/office/powerpoint/2010/main" val="3657636103"/>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userDrawn="1">
  <p:cSld name="6_Section">
    <p:spTree>
      <p:nvGrpSpPr>
        <p:cNvPr id="1" name=""/>
        <p:cNvGrpSpPr/>
        <p:nvPr/>
      </p:nvGrpSpPr>
      <p:grpSpPr>
        <a:xfrm>
          <a:off x="0" y="0"/>
          <a:ext cx="0" cy="0"/>
          <a:chOff x="0" y="0"/>
          <a:chExt cx="0" cy="0"/>
        </a:xfrm>
      </p:grpSpPr>
      <p:sp>
        <p:nvSpPr>
          <p:cNvPr id="2" name="Title "/>
          <p:cNvSpPr>
            <a:spLocks noGrp="1"/>
          </p:cNvSpPr>
          <p:nvPr>
            <p:ph type="title" hasCustomPrompt="1"/>
          </p:nvPr>
        </p:nvSpPr>
        <p:spPr>
          <a:xfrm>
            <a:off x="304800" y="762001"/>
            <a:ext cx="8534400" cy="838199"/>
          </a:xfrm>
          <a:prstGeom prst="rect">
            <a:avLst/>
          </a:prstGeom>
        </p:spPr>
        <p:txBody>
          <a:bodyPr/>
          <a:lstStyle>
            <a:lvl1pPr>
              <a:defRPr sz="4000" b="1" i="0">
                <a:solidFill>
                  <a:schemeClr val="accent1"/>
                </a:solidFill>
                <a:latin typeface="Times New Roman" charset="0"/>
                <a:ea typeface="Times New Roman" charset="0"/>
                <a:cs typeface="Times New Roman" charset="0"/>
              </a:defRPr>
            </a:lvl1pPr>
          </a:lstStyle>
          <a:p>
            <a:r>
              <a:rPr lang="en-US" dirty="0"/>
              <a:t>Section or Topic Heading</a:t>
            </a:r>
          </a:p>
        </p:txBody>
      </p:sp>
      <p:sp>
        <p:nvSpPr>
          <p:cNvPr id="6" name="Content Placeholder"/>
          <p:cNvSpPr>
            <a:spLocks noGrp="1"/>
          </p:cNvSpPr>
          <p:nvPr>
            <p:ph sz="quarter" idx="16"/>
          </p:nvPr>
        </p:nvSpPr>
        <p:spPr>
          <a:xfrm>
            <a:off x="304800" y="1752600"/>
            <a:ext cx="8534400" cy="689765"/>
          </a:xfrm>
          <a:prstGeom prst="rect">
            <a:avLst/>
          </a:prstGeom>
        </p:spPr>
        <p:txBody>
          <a:bodyPr/>
          <a:lstStyle>
            <a:lvl1pPr marL="0" indent="0">
              <a:buNone/>
              <a:defRPr sz="2800" b="0" i="0">
                <a:latin typeface="Times New Roman" charset="0"/>
                <a:ea typeface="Times New Roman" charset="0"/>
                <a:cs typeface="Times New Roman" charset="0"/>
              </a:defRPr>
            </a:lvl1pPr>
          </a:lstStyle>
          <a:p>
            <a:pPr lvl="0"/>
            <a:endParaRPr lang="en-US" dirty="0"/>
          </a:p>
        </p:txBody>
      </p:sp>
      <p:sp>
        <p:nvSpPr>
          <p:cNvPr id="3" name="Slide Number Placeholder"/>
          <p:cNvSpPr>
            <a:spLocks noGrp="1"/>
          </p:cNvSpPr>
          <p:nvPr>
            <p:ph type="sldNum" sz="quarter" idx="10"/>
          </p:nvPr>
        </p:nvSpPr>
        <p:spPr/>
        <p:txBody>
          <a:bodyPr/>
          <a:lstStyle/>
          <a:p>
            <a:fld id="{67B19427-F580-D146-B60E-4CADEE75497F}" type="slidenum">
              <a:rPr lang="en-US" smtClean="0"/>
              <a:pPr/>
              <a:t>‹#›</a:t>
            </a:fld>
            <a:endParaRPr lang="en-US" dirty="0"/>
          </a:p>
        </p:txBody>
      </p:sp>
      <p:sp>
        <p:nvSpPr>
          <p:cNvPr id="4" name="Footer Placeholder 3"/>
          <p:cNvSpPr>
            <a:spLocks noGrp="1"/>
          </p:cNvSpPr>
          <p:nvPr>
            <p:ph type="ftr" sz="quarter" idx="11"/>
          </p:nvPr>
        </p:nvSpPr>
        <p:spPr/>
        <p:txBody>
          <a:bodyPr/>
          <a:lstStyle/>
          <a:p>
            <a:r>
              <a:rPr lang="en-IN" dirty="0"/>
              <a:t>Copyright ©2016 John Wiley &amp; Sons, Inc.</a:t>
            </a:r>
            <a:r>
              <a:rPr lang="en-US" dirty="0"/>
              <a:t> </a:t>
            </a:r>
          </a:p>
        </p:txBody>
      </p:sp>
      <p:sp>
        <p:nvSpPr>
          <p:cNvPr id="7" name="Content Placeholder 6">
            <a:extLst>
              <a:ext uri="{FF2B5EF4-FFF2-40B4-BE49-F238E27FC236}">
                <a16:creationId xmlns:a16="http://schemas.microsoft.com/office/drawing/2014/main" id="{9C45D28D-E050-4820-AFD5-BCEEE93DFAD9}"/>
              </a:ext>
            </a:extLst>
          </p:cNvPr>
          <p:cNvSpPr>
            <a:spLocks noGrp="1"/>
          </p:cNvSpPr>
          <p:nvPr>
            <p:ph sz="quarter" idx="17"/>
          </p:nvPr>
        </p:nvSpPr>
        <p:spPr>
          <a:xfrm>
            <a:off x="304800" y="3429000"/>
            <a:ext cx="8534400" cy="1524000"/>
          </a:xfrm>
          <a:prstGeom prst="rect">
            <a:avLst/>
          </a:prstGeom>
        </p:spPr>
        <p:txBody>
          <a:bodyPr/>
          <a:lstStyle>
            <a:lvl1pPr marL="0" indent="0">
              <a:buNone/>
              <a:defRPr/>
            </a:lvl1pPr>
          </a:lstStyle>
          <a:p>
            <a:pPr lvl="0"/>
            <a:endParaRPr lang="en-US" dirty="0"/>
          </a:p>
        </p:txBody>
      </p:sp>
      <p:sp>
        <p:nvSpPr>
          <p:cNvPr id="9" name="Content Placeholder 8">
            <a:extLst>
              <a:ext uri="{FF2B5EF4-FFF2-40B4-BE49-F238E27FC236}">
                <a16:creationId xmlns:a16="http://schemas.microsoft.com/office/drawing/2014/main" id="{F641CCC3-3BAF-49BA-81A2-3696342DF5C5}"/>
              </a:ext>
            </a:extLst>
          </p:cNvPr>
          <p:cNvSpPr>
            <a:spLocks noGrp="1"/>
          </p:cNvSpPr>
          <p:nvPr>
            <p:ph sz="quarter" idx="18"/>
          </p:nvPr>
        </p:nvSpPr>
        <p:spPr>
          <a:xfrm>
            <a:off x="304800" y="5029200"/>
            <a:ext cx="8534400" cy="990600"/>
          </a:xfrm>
          <a:prstGeom prst="rect">
            <a:avLst/>
          </a:prstGeom>
        </p:spPr>
        <p:txBody>
          <a:bodyPr/>
          <a:lstStyle>
            <a:lvl1pPr marL="0" indent="0">
              <a:buNone/>
              <a:defRPr/>
            </a:lvl1pPr>
          </a:lstStyle>
          <a:p>
            <a:pPr lvl="0"/>
            <a:endParaRPr lang="en-US" dirty="0"/>
          </a:p>
        </p:txBody>
      </p:sp>
      <p:sp>
        <p:nvSpPr>
          <p:cNvPr id="8" name="Content Placeholder"/>
          <p:cNvSpPr>
            <a:spLocks noGrp="1"/>
          </p:cNvSpPr>
          <p:nvPr>
            <p:ph sz="quarter" idx="19"/>
          </p:nvPr>
        </p:nvSpPr>
        <p:spPr>
          <a:xfrm>
            <a:off x="321880" y="2594155"/>
            <a:ext cx="8534400" cy="689765"/>
          </a:xfrm>
          <a:prstGeom prst="rect">
            <a:avLst/>
          </a:prstGeom>
        </p:spPr>
        <p:txBody>
          <a:bodyPr/>
          <a:lstStyle>
            <a:lvl1pPr marL="0" indent="0">
              <a:buNone/>
              <a:defRPr sz="2800" b="0" i="0">
                <a:latin typeface="Times New Roman" charset="0"/>
                <a:ea typeface="Times New Roman" charset="0"/>
                <a:cs typeface="Times New Roman" charset="0"/>
              </a:defRPr>
            </a:lvl1pPr>
          </a:lstStyle>
          <a:p>
            <a:pPr lvl="0"/>
            <a:endParaRPr lang="en-US" dirty="0"/>
          </a:p>
        </p:txBody>
      </p:sp>
    </p:spTree>
    <p:extLst>
      <p:ext uri="{BB962C8B-B14F-4D97-AF65-F5344CB8AC3E}">
        <p14:creationId xmlns:p14="http://schemas.microsoft.com/office/powerpoint/2010/main" val="2829095753"/>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userDrawn="1">
  <p:cSld name="Key Term: Version A">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04800" y="762001"/>
            <a:ext cx="8534400" cy="838199"/>
          </a:xfrm>
        </p:spPr>
        <p:txBody>
          <a:bodyPr/>
          <a:lstStyle/>
          <a:p>
            <a:r>
              <a:rPr lang="en-US" dirty="0"/>
              <a:t>Language</a:t>
            </a:r>
          </a:p>
        </p:txBody>
      </p:sp>
      <p:sp>
        <p:nvSpPr>
          <p:cNvPr id="7" name="Definition of Key Term"/>
          <p:cNvSpPr>
            <a:spLocks noGrp="1"/>
          </p:cNvSpPr>
          <p:nvPr>
            <p:ph sz="quarter" idx="15" hasCustomPrompt="1"/>
          </p:nvPr>
        </p:nvSpPr>
        <p:spPr>
          <a:xfrm>
            <a:off x="304800" y="1752600"/>
            <a:ext cx="8534400" cy="4114800"/>
          </a:xfrm>
          <a:prstGeom prst="rect">
            <a:avLst/>
          </a:prstGeom>
        </p:spPr>
        <p:txBody>
          <a:bodyPr/>
          <a:lstStyle>
            <a:lvl1pPr marL="292608" indent="-292608">
              <a:spcBef>
                <a:spcPts val="1000"/>
              </a:spcBef>
              <a:buClr>
                <a:schemeClr val="accent2"/>
              </a:buClr>
              <a:buFont typeface="Arial" charset="0"/>
              <a:buChar char="•"/>
              <a:defRPr sz="3000" b="0" i="0" baseline="0">
                <a:solidFill>
                  <a:schemeClr val="tx1"/>
                </a:solidFill>
                <a:latin typeface="Times New Roman" charset="0"/>
                <a:ea typeface="Times New Roman" charset="0"/>
                <a:cs typeface="Times New Roman" charset="0"/>
              </a:defRPr>
            </a:lvl1pPr>
            <a:lvl2pPr marL="803275" indent="-450850">
              <a:spcBef>
                <a:spcPts val="1000"/>
              </a:spcBef>
              <a:buFont typeface="+mj-lt"/>
              <a:buAutoNum type="alphaLcPeriod"/>
              <a:tabLst/>
              <a:defRPr sz="2800" b="0" i="0" baseline="0">
                <a:solidFill>
                  <a:schemeClr val="tx1"/>
                </a:solidFill>
                <a:latin typeface="Source Sans Pro" charset="0"/>
                <a:ea typeface="Source Sans Pro" charset="0"/>
                <a:cs typeface="Source Sans Pro" charset="0"/>
              </a:defRPr>
            </a:lvl2pPr>
          </a:lstStyle>
          <a:p>
            <a:pPr lvl="0"/>
            <a:r>
              <a:rPr lang="en-US" dirty="0"/>
              <a:t>Form of communication using sounds and symbols combined according to specified rules</a:t>
            </a:r>
          </a:p>
        </p:txBody>
      </p:sp>
      <p:sp>
        <p:nvSpPr>
          <p:cNvPr id="9" name="Media LInk"/>
          <p:cNvSpPr>
            <a:spLocks noGrp="1"/>
          </p:cNvSpPr>
          <p:nvPr>
            <p:ph sz="quarter" idx="16" hasCustomPrompt="1"/>
          </p:nvPr>
        </p:nvSpPr>
        <p:spPr>
          <a:xfrm>
            <a:off x="304800" y="5867400"/>
            <a:ext cx="8534400" cy="609600"/>
          </a:xfrm>
          <a:prstGeom prst="rect">
            <a:avLst/>
          </a:prstGeom>
        </p:spPr>
        <p:txBody>
          <a:bodyPr/>
          <a:lstStyle>
            <a:lvl1pPr marL="0" indent="0" algn="r">
              <a:buNone/>
              <a:defRPr sz="2200" b="0" i="0" baseline="0">
                <a:latin typeface="Times New Roman" charset="0"/>
                <a:ea typeface="Times New Roman" charset="0"/>
                <a:cs typeface="Times New Roman" charset="0"/>
              </a:defRPr>
            </a:lvl1pPr>
            <a:lvl2pPr algn="r">
              <a:defRPr/>
            </a:lvl2pPr>
            <a:lvl3pPr algn="r">
              <a:defRPr/>
            </a:lvl3pPr>
            <a:lvl4pPr algn="r">
              <a:defRPr/>
            </a:lvl4pPr>
            <a:lvl5pPr algn="r">
              <a:defRPr/>
            </a:lvl5pPr>
          </a:lstStyle>
          <a:p>
            <a:pPr lvl="0"/>
            <a:r>
              <a:rPr lang="en-US" dirty="0"/>
              <a:t>Media link placeholder</a:t>
            </a:r>
          </a:p>
        </p:txBody>
      </p:sp>
      <p:sp>
        <p:nvSpPr>
          <p:cNvPr id="3" name="Slide Number Placeholder 2"/>
          <p:cNvSpPr>
            <a:spLocks noGrp="1"/>
          </p:cNvSpPr>
          <p:nvPr>
            <p:ph type="sldNum" sz="quarter" idx="10"/>
          </p:nvPr>
        </p:nvSpPr>
        <p:spPr/>
        <p:txBody>
          <a:bodyPr/>
          <a:lstStyle/>
          <a:p>
            <a:fld id="{67B19427-F580-D146-B60E-4CADEE75497F}" type="slidenum">
              <a:rPr lang="en-US" smtClean="0"/>
              <a:pPr/>
              <a:t>‹#›</a:t>
            </a:fld>
            <a:endParaRPr lang="en-US" dirty="0"/>
          </a:p>
        </p:txBody>
      </p:sp>
      <p:sp>
        <p:nvSpPr>
          <p:cNvPr id="4" name="Footer Placeholder 3"/>
          <p:cNvSpPr>
            <a:spLocks noGrp="1"/>
          </p:cNvSpPr>
          <p:nvPr>
            <p:ph type="ftr" sz="quarter" idx="11"/>
          </p:nvPr>
        </p:nvSpPr>
        <p:spPr/>
        <p:txBody>
          <a:bodyPr/>
          <a:lstStyle/>
          <a:p>
            <a:r>
              <a:rPr lang="en-IN" dirty="0"/>
              <a:t>Copyright ©2016 John Wiley &amp; Sons, Inc.</a:t>
            </a:r>
            <a:r>
              <a:rPr lang="en-US" dirty="0"/>
              <a:t> </a:t>
            </a:r>
          </a:p>
        </p:txBody>
      </p:sp>
    </p:spTree>
    <p:extLst>
      <p:ext uri="{BB962C8B-B14F-4D97-AF65-F5344CB8AC3E}">
        <p14:creationId xmlns:p14="http://schemas.microsoft.com/office/powerpoint/2010/main" val="1842641146"/>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matchingName="Title and body" type="tx">
  <p:cSld name="Title and body">
    <p:spTree>
      <p:nvGrpSpPr>
        <p:cNvPr id="1" name="Shape 11"/>
        <p:cNvGrpSpPr/>
        <p:nvPr/>
      </p:nvGrpSpPr>
      <p:grpSpPr>
        <a:xfrm>
          <a:off x="0" y="0"/>
          <a:ext cx="0" cy="0"/>
          <a:chOff x="0" y="0"/>
          <a:chExt cx="0" cy="0"/>
        </a:xfrm>
      </p:grpSpPr>
      <p:sp>
        <p:nvSpPr>
          <p:cNvPr id="12" name="Google Shape;12;p3"/>
          <p:cNvSpPr txBox="1">
            <a:spLocks noGrp="1"/>
          </p:cNvSpPr>
          <p:nvPr>
            <p:ph type="title"/>
          </p:nvPr>
        </p:nvSpPr>
        <p:spPr>
          <a:xfrm>
            <a:off x="457200" y="274638"/>
            <a:ext cx="8229600" cy="1143000"/>
          </a:xfrm>
          <a:prstGeom prst="rect">
            <a:avLst/>
          </a:prstGeom>
          <a:noFill/>
          <a:ln>
            <a:noFill/>
          </a:ln>
        </p:spPr>
        <p:txBody>
          <a:bodyPr spcFirstLastPara="1" wrap="square" lIns="91425" tIns="91425" rIns="91425" bIns="91425" anchor="b" anchorCtr="0">
            <a:noAutofit/>
          </a:bodyPr>
          <a:lstStyle>
            <a:lvl1pPr lvl="0" algn="l" rtl="0">
              <a:spcBef>
                <a:spcPts val="0"/>
              </a:spcBef>
              <a:spcAft>
                <a:spcPts val="0"/>
              </a:spcAft>
              <a:buSzPts val="3600"/>
              <a:buFont typeface="Arial"/>
              <a:buNone/>
              <a:defRPr sz="3600" b="1">
                <a:solidFill>
                  <a:schemeClr val="dk1"/>
                </a:solidFill>
                <a:latin typeface="Arial"/>
                <a:ea typeface="Arial"/>
                <a:cs typeface="Arial"/>
                <a:sym typeface="Arial"/>
              </a:defRPr>
            </a:lvl1pPr>
            <a:lvl2pPr lvl="1" algn="l" rtl="0">
              <a:spcBef>
                <a:spcPts val="0"/>
              </a:spcBef>
              <a:spcAft>
                <a:spcPts val="0"/>
              </a:spcAft>
              <a:buSzPts val="3600"/>
              <a:buFont typeface="Arial"/>
              <a:buNone/>
              <a:defRPr sz="3600" b="1">
                <a:solidFill>
                  <a:schemeClr val="dk1"/>
                </a:solidFill>
                <a:latin typeface="Arial"/>
                <a:ea typeface="Arial"/>
                <a:cs typeface="Arial"/>
                <a:sym typeface="Arial"/>
              </a:defRPr>
            </a:lvl2pPr>
            <a:lvl3pPr lvl="2" algn="l" rtl="0">
              <a:spcBef>
                <a:spcPts val="0"/>
              </a:spcBef>
              <a:spcAft>
                <a:spcPts val="0"/>
              </a:spcAft>
              <a:buSzPts val="3600"/>
              <a:buFont typeface="Arial"/>
              <a:buNone/>
              <a:defRPr sz="3600" b="1">
                <a:solidFill>
                  <a:schemeClr val="dk1"/>
                </a:solidFill>
                <a:latin typeface="Arial"/>
                <a:ea typeface="Arial"/>
                <a:cs typeface="Arial"/>
                <a:sym typeface="Arial"/>
              </a:defRPr>
            </a:lvl3pPr>
            <a:lvl4pPr lvl="3" algn="l" rtl="0">
              <a:spcBef>
                <a:spcPts val="0"/>
              </a:spcBef>
              <a:spcAft>
                <a:spcPts val="0"/>
              </a:spcAft>
              <a:buSzPts val="3600"/>
              <a:buFont typeface="Arial"/>
              <a:buNone/>
              <a:defRPr sz="3600" b="1">
                <a:solidFill>
                  <a:schemeClr val="dk1"/>
                </a:solidFill>
                <a:latin typeface="Arial"/>
                <a:ea typeface="Arial"/>
                <a:cs typeface="Arial"/>
                <a:sym typeface="Arial"/>
              </a:defRPr>
            </a:lvl4pPr>
            <a:lvl5pPr lvl="4" algn="l" rtl="0">
              <a:spcBef>
                <a:spcPts val="0"/>
              </a:spcBef>
              <a:spcAft>
                <a:spcPts val="0"/>
              </a:spcAft>
              <a:buSzPts val="3600"/>
              <a:buFont typeface="Arial"/>
              <a:buNone/>
              <a:defRPr sz="3600" b="1">
                <a:solidFill>
                  <a:schemeClr val="dk1"/>
                </a:solidFill>
                <a:latin typeface="Arial"/>
                <a:ea typeface="Arial"/>
                <a:cs typeface="Arial"/>
                <a:sym typeface="Arial"/>
              </a:defRPr>
            </a:lvl5pPr>
            <a:lvl6pPr lvl="5" algn="l" rtl="0">
              <a:spcBef>
                <a:spcPts val="0"/>
              </a:spcBef>
              <a:spcAft>
                <a:spcPts val="0"/>
              </a:spcAft>
              <a:buSzPts val="3600"/>
              <a:buFont typeface="Arial"/>
              <a:buNone/>
              <a:defRPr sz="3600" b="1">
                <a:solidFill>
                  <a:schemeClr val="dk1"/>
                </a:solidFill>
                <a:latin typeface="Arial"/>
                <a:ea typeface="Arial"/>
                <a:cs typeface="Arial"/>
                <a:sym typeface="Arial"/>
              </a:defRPr>
            </a:lvl6pPr>
            <a:lvl7pPr lvl="6" algn="l" rtl="0">
              <a:spcBef>
                <a:spcPts val="0"/>
              </a:spcBef>
              <a:spcAft>
                <a:spcPts val="0"/>
              </a:spcAft>
              <a:buSzPts val="3600"/>
              <a:buFont typeface="Arial"/>
              <a:buNone/>
              <a:defRPr sz="3600" b="1">
                <a:solidFill>
                  <a:schemeClr val="dk1"/>
                </a:solidFill>
                <a:latin typeface="Arial"/>
                <a:ea typeface="Arial"/>
                <a:cs typeface="Arial"/>
                <a:sym typeface="Arial"/>
              </a:defRPr>
            </a:lvl7pPr>
            <a:lvl8pPr lvl="7" algn="l" rtl="0">
              <a:spcBef>
                <a:spcPts val="0"/>
              </a:spcBef>
              <a:spcAft>
                <a:spcPts val="0"/>
              </a:spcAft>
              <a:buSzPts val="3600"/>
              <a:buFont typeface="Arial"/>
              <a:buNone/>
              <a:defRPr sz="3600" b="1">
                <a:solidFill>
                  <a:schemeClr val="dk1"/>
                </a:solidFill>
                <a:latin typeface="Arial"/>
                <a:ea typeface="Arial"/>
                <a:cs typeface="Arial"/>
                <a:sym typeface="Arial"/>
              </a:defRPr>
            </a:lvl8pPr>
            <a:lvl9pPr lvl="8" algn="l" rtl="0">
              <a:spcBef>
                <a:spcPts val="0"/>
              </a:spcBef>
              <a:spcAft>
                <a:spcPts val="0"/>
              </a:spcAft>
              <a:buSzPts val="3600"/>
              <a:buFont typeface="Arial"/>
              <a:buNone/>
              <a:defRPr sz="3600" b="1">
                <a:solidFill>
                  <a:schemeClr val="dk1"/>
                </a:solidFill>
                <a:latin typeface="Arial"/>
                <a:ea typeface="Arial"/>
                <a:cs typeface="Arial"/>
                <a:sym typeface="Arial"/>
              </a:defRPr>
            </a:lvl9pPr>
          </a:lstStyle>
          <a:p>
            <a:endParaRPr/>
          </a:p>
        </p:txBody>
      </p:sp>
      <p:sp>
        <p:nvSpPr>
          <p:cNvPr id="13" name="Google Shape;13;p3"/>
          <p:cNvSpPr txBox="1">
            <a:spLocks noGrp="1"/>
          </p:cNvSpPr>
          <p:nvPr>
            <p:ph type="body" idx="1"/>
          </p:nvPr>
        </p:nvSpPr>
        <p:spPr>
          <a:xfrm>
            <a:off x="457200" y="1600200"/>
            <a:ext cx="8229600" cy="4967574"/>
          </a:xfrm>
          <a:prstGeom prst="rect">
            <a:avLst/>
          </a:prstGeom>
          <a:noFill/>
          <a:ln>
            <a:noFill/>
          </a:ln>
        </p:spPr>
        <p:txBody>
          <a:bodyPr spcFirstLastPara="1" wrap="square" lIns="91425" tIns="91425" rIns="91425" bIns="91425" anchor="t" anchorCtr="0">
            <a:noAutofit/>
          </a:bodyPr>
          <a:lstStyle>
            <a:lvl1pPr marL="457200" lvl="0" indent="-419100" rtl="0">
              <a:spcBef>
                <a:spcPts val="600"/>
              </a:spcBef>
              <a:spcAft>
                <a:spcPts val="0"/>
              </a:spcAft>
              <a:buSzPts val="3000"/>
              <a:buChar char="●"/>
              <a:defRPr/>
            </a:lvl1pPr>
            <a:lvl2pPr marL="914400" lvl="1" indent="-381000" rtl="0">
              <a:spcBef>
                <a:spcPts val="0"/>
              </a:spcBef>
              <a:spcAft>
                <a:spcPts val="0"/>
              </a:spcAft>
              <a:buSzPts val="2400"/>
              <a:buChar char="○"/>
              <a:defRPr/>
            </a:lvl2pPr>
            <a:lvl3pPr marL="1371600" lvl="2" indent="-381000" rtl="0">
              <a:spcBef>
                <a:spcPts val="0"/>
              </a:spcBef>
              <a:spcAft>
                <a:spcPts val="0"/>
              </a:spcAft>
              <a:buSzPts val="2400"/>
              <a:buChar char="■"/>
              <a:defRPr/>
            </a:lvl3pPr>
            <a:lvl4pPr marL="1828800" lvl="3" indent="-342900" rtl="0">
              <a:spcBef>
                <a:spcPts val="0"/>
              </a:spcBef>
              <a:spcAft>
                <a:spcPts val="0"/>
              </a:spcAft>
              <a:buSzPts val="1800"/>
              <a:buChar char="●"/>
              <a:defRPr/>
            </a:lvl4pPr>
            <a:lvl5pPr marL="2286000" lvl="4" indent="-342900" rtl="0">
              <a:spcBef>
                <a:spcPts val="0"/>
              </a:spcBef>
              <a:spcAft>
                <a:spcPts val="0"/>
              </a:spcAft>
              <a:buSzPts val="1800"/>
              <a:buChar char="○"/>
              <a:defRPr sz="1800"/>
            </a:lvl5pPr>
            <a:lvl6pPr marL="2743200" lvl="5" indent="-342900" rtl="0">
              <a:spcBef>
                <a:spcPts val="0"/>
              </a:spcBef>
              <a:spcAft>
                <a:spcPts val="0"/>
              </a:spcAft>
              <a:buSzPts val="1800"/>
              <a:buChar char="■"/>
              <a:defRPr sz="1800"/>
            </a:lvl6pPr>
            <a:lvl7pPr marL="3200400" lvl="6" indent="-342900" rtl="0">
              <a:spcBef>
                <a:spcPts val="0"/>
              </a:spcBef>
              <a:spcAft>
                <a:spcPts val="0"/>
              </a:spcAft>
              <a:buSzPts val="1800"/>
              <a:buChar char="●"/>
              <a:defRPr sz="1800"/>
            </a:lvl7pPr>
            <a:lvl8pPr marL="3657600" lvl="7" indent="-342900" rtl="0">
              <a:spcBef>
                <a:spcPts val="0"/>
              </a:spcBef>
              <a:spcAft>
                <a:spcPts val="0"/>
              </a:spcAft>
              <a:buSzPts val="1800"/>
              <a:buChar char="○"/>
              <a:defRPr sz="1800"/>
            </a:lvl8pPr>
            <a:lvl9pPr marL="4114800" lvl="8" indent="-342900" rtl="0">
              <a:spcBef>
                <a:spcPts val="0"/>
              </a:spcBef>
              <a:spcAft>
                <a:spcPts val="0"/>
              </a:spcAft>
              <a:buSzPts val="1800"/>
              <a:buChar char="■"/>
              <a:defRPr sz="1800"/>
            </a:lvl9pPr>
          </a:lstStyle>
          <a:p>
            <a:endParaRPr/>
          </a:p>
        </p:txBody>
      </p:sp>
    </p:spTree>
    <p:extLst>
      <p:ext uri="{BB962C8B-B14F-4D97-AF65-F5344CB8AC3E}">
        <p14:creationId xmlns:p14="http://schemas.microsoft.com/office/powerpoint/2010/main" val="900703092"/>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Image Slide: Version A">
    <p:spTree>
      <p:nvGrpSpPr>
        <p:cNvPr id="1" name=""/>
        <p:cNvGrpSpPr/>
        <p:nvPr/>
      </p:nvGrpSpPr>
      <p:grpSpPr>
        <a:xfrm>
          <a:off x="0" y="0"/>
          <a:ext cx="0" cy="0"/>
          <a:chOff x="0" y="0"/>
          <a:chExt cx="0" cy="0"/>
        </a:xfrm>
      </p:grpSpPr>
      <p:sp>
        <p:nvSpPr>
          <p:cNvPr id="6" name="Title 1"/>
          <p:cNvSpPr>
            <a:spLocks noGrp="1"/>
          </p:cNvSpPr>
          <p:nvPr>
            <p:ph type="title"/>
          </p:nvPr>
        </p:nvSpPr>
        <p:spPr>
          <a:xfrm>
            <a:off x="304800" y="5410201"/>
            <a:ext cx="8534400" cy="380999"/>
          </a:xfrm>
          <a:prstGeom prst="rect">
            <a:avLst/>
          </a:prstGeom>
        </p:spPr>
        <p:txBody>
          <a:bodyPr/>
          <a:lstStyle>
            <a:lvl1pPr>
              <a:defRPr sz="2000">
                <a:latin typeface="Times New Roman" charset="0"/>
                <a:ea typeface="Times New Roman" charset="0"/>
                <a:cs typeface="Times New Roman" charset="0"/>
              </a:defRPr>
            </a:lvl1pPr>
          </a:lstStyle>
          <a:p>
            <a:r>
              <a:rPr lang="en-US" dirty="0"/>
              <a:t>Click to edit Master title style</a:t>
            </a:r>
          </a:p>
        </p:txBody>
      </p:sp>
      <p:sp>
        <p:nvSpPr>
          <p:cNvPr id="5" name="Content Placeholder 2"/>
          <p:cNvSpPr>
            <a:spLocks noGrp="1"/>
          </p:cNvSpPr>
          <p:nvPr>
            <p:ph idx="1"/>
          </p:nvPr>
        </p:nvSpPr>
        <p:spPr>
          <a:xfrm>
            <a:off x="304800" y="609601"/>
            <a:ext cx="8534400" cy="4726179"/>
          </a:xfrm>
          <a:prstGeom prst="rect">
            <a:avLst/>
          </a:prstGeom>
        </p:spPr>
        <p:txBody>
          <a:bodyPr/>
          <a:lstStyle>
            <a:lvl1pPr marL="0" indent="0">
              <a:buNone/>
              <a:defRPr b="0" i="0">
                <a:latin typeface="Times New Roman" charset="0"/>
                <a:ea typeface="Times New Roman" charset="0"/>
                <a:cs typeface="Times New Roman" charset="0"/>
              </a:defRPr>
            </a:lvl1pPr>
          </a:lstStyle>
          <a:p>
            <a:pPr lvl="0"/>
            <a:endParaRPr lang="en-US" dirty="0"/>
          </a:p>
        </p:txBody>
      </p:sp>
      <p:sp>
        <p:nvSpPr>
          <p:cNvPr id="8" name="Content Placeholder 7"/>
          <p:cNvSpPr>
            <a:spLocks noGrp="1"/>
          </p:cNvSpPr>
          <p:nvPr>
            <p:ph sz="quarter" idx="12"/>
          </p:nvPr>
        </p:nvSpPr>
        <p:spPr>
          <a:xfrm>
            <a:off x="304800" y="5791200"/>
            <a:ext cx="8534400" cy="457199"/>
          </a:xfrm>
          <a:prstGeom prst="rect">
            <a:avLst/>
          </a:prstGeom>
        </p:spPr>
        <p:txBody>
          <a:bodyPr/>
          <a:lstStyle>
            <a:lvl1pPr marL="0" indent="0">
              <a:buNone/>
              <a:defRPr sz="2000" b="0" i="0">
                <a:latin typeface="Times New Roman" charset="0"/>
                <a:ea typeface="Times New Roman" charset="0"/>
                <a:cs typeface="Times New Roman" charset="0"/>
              </a:defRPr>
            </a:lvl1pPr>
          </a:lstStyle>
          <a:p>
            <a:pPr lvl="0"/>
            <a:endParaRPr lang="en-US" dirty="0"/>
          </a:p>
        </p:txBody>
      </p:sp>
      <p:sp>
        <p:nvSpPr>
          <p:cNvPr id="4" name="Slide Number Placeholder 3"/>
          <p:cNvSpPr>
            <a:spLocks noGrp="1"/>
          </p:cNvSpPr>
          <p:nvPr>
            <p:ph type="sldNum" sz="quarter" idx="11"/>
          </p:nvPr>
        </p:nvSpPr>
        <p:spPr>
          <a:xfrm>
            <a:off x="6457950" y="6356350"/>
            <a:ext cx="2381250" cy="365125"/>
          </a:xfrm>
        </p:spPr>
        <p:txBody>
          <a:bodyPr/>
          <a:lstStyle/>
          <a:p>
            <a:fld id="{43DD970A-8A59-5645-997B-8F1EF841716D}" type="slidenum">
              <a:rPr lang="en-US" smtClean="0"/>
              <a:pPr/>
              <a:t>‹#›</a:t>
            </a:fld>
            <a:endParaRPr lang="en-US" dirty="0"/>
          </a:p>
        </p:txBody>
      </p:sp>
      <p:sp>
        <p:nvSpPr>
          <p:cNvPr id="3" name="Footer Placeholder 2"/>
          <p:cNvSpPr>
            <a:spLocks noGrp="1"/>
          </p:cNvSpPr>
          <p:nvPr>
            <p:ph type="ftr" sz="quarter" idx="10"/>
          </p:nvPr>
        </p:nvSpPr>
        <p:spPr/>
        <p:txBody>
          <a:bodyPr/>
          <a:lstStyle/>
          <a:p>
            <a:r>
              <a:rPr lang="en-IN" dirty="0"/>
              <a:t>Copyright ©2016 John Wiley &amp; Sons, Inc. </a:t>
            </a:r>
            <a:endParaRPr lang="en-US" dirty="0"/>
          </a:p>
        </p:txBody>
      </p:sp>
    </p:spTree>
    <p:extLst>
      <p:ext uri="{BB962C8B-B14F-4D97-AF65-F5344CB8AC3E}">
        <p14:creationId xmlns:p14="http://schemas.microsoft.com/office/powerpoint/2010/main" val="1521057464"/>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obj" preserve="1">
  <p:cSld name="Image Slide: Version B">
    <p:spTree>
      <p:nvGrpSpPr>
        <p:cNvPr id="1" name=""/>
        <p:cNvGrpSpPr/>
        <p:nvPr/>
      </p:nvGrpSpPr>
      <p:grpSpPr>
        <a:xfrm>
          <a:off x="0" y="0"/>
          <a:ext cx="0" cy="0"/>
          <a:chOff x="0" y="0"/>
          <a:chExt cx="0" cy="0"/>
        </a:xfrm>
      </p:grpSpPr>
      <p:sp>
        <p:nvSpPr>
          <p:cNvPr id="2" name="Title 1"/>
          <p:cNvSpPr>
            <a:spLocks noGrp="1"/>
          </p:cNvSpPr>
          <p:nvPr>
            <p:ph type="title"/>
          </p:nvPr>
        </p:nvSpPr>
        <p:spPr>
          <a:xfrm>
            <a:off x="304800" y="5961253"/>
            <a:ext cx="8534400" cy="320675"/>
          </a:xfrm>
          <a:prstGeom prst="rect">
            <a:avLst/>
          </a:prstGeom>
        </p:spPr>
        <p:txBody>
          <a:bodyPr/>
          <a:lstStyle>
            <a:lvl1pPr algn="ctr">
              <a:defRPr>
                <a:latin typeface="Times New Roman" charset="0"/>
                <a:ea typeface="Times New Roman" charset="0"/>
                <a:cs typeface="Times New Roman" charset="0"/>
              </a:defRPr>
            </a:lvl1pPr>
          </a:lstStyle>
          <a:p>
            <a:r>
              <a:rPr lang="en-US" dirty="0"/>
              <a:t>Click to edit Master title style</a:t>
            </a:r>
          </a:p>
        </p:txBody>
      </p:sp>
      <p:sp>
        <p:nvSpPr>
          <p:cNvPr id="3" name="Content Placeholder 2"/>
          <p:cNvSpPr>
            <a:spLocks noGrp="1"/>
          </p:cNvSpPr>
          <p:nvPr>
            <p:ph idx="1"/>
          </p:nvPr>
        </p:nvSpPr>
        <p:spPr>
          <a:xfrm>
            <a:off x="304800" y="609601"/>
            <a:ext cx="8534400" cy="5277230"/>
          </a:xfrm>
          <a:prstGeom prst="rect">
            <a:avLst/>
          </a:prstGeom>
        </p:spPr>
        <p:txBody>
          <a:bodyPr/>
          <a:lstStyle>
            <a:lvl1pPr marL="0" indent="0">
              <a:buNone/>
              <a:defRPr b="0" i="0">
                <a:latin typeface="Times New Roman" charset="0"/>
                <a:ea typeface="Times New Roman" charset="0"/>
                <a:cs typeface="Times New Roman" charset="0"/>
              </a:defRPr>
            </a:lvl1pPr>
          </a:lstStyle>
          <a:p>
            <a:pPr lvl="0"/>
            <a:endParaRPr lang="en-US" dirty="0"/>
          </a:p>
        </p:txBody>
      </p:sp>
      <p:sp>
        <p:nvSpPr>
          <p:cNvPr id="6" name="Slide Number Placeholder 5"/>
          <p:cNvSpPr>
            <a:spLocks noGrp="1"/>
          </p:cNvSpPr>
          <p:nvPr>
            <p:ph type="sldNum" sz="quarter" idx="12"/>
          </p:nvPr>
        </p:nvSpPr>
        <p:spPr>
          <a:xfrm>
            <a:off x="6457950" y="6356350"/>
            <a:ext cx="2381250" cy="365125"/>
          </a:xfrm>
        </p:spPr>
        <p:txBody>
          <a:bodyPr/>
          <a:lstStyle/>
          <a:p>
            <a:fld id="{43DD970A-8A59-5645-997B-8F1EF841716D}" type="slidenum">
              <a:rPr lang="en-US" smtClean="0"/>
              <a:pPr/>
              <a:t>‹#›</a:t>
            </a:fld>
            <a:endParaRPr lang="en-US" dirty="0"/>
          </a:p>
        </p:txBody>
      </p:sp>
      <p:sp>
        <p:nvSpPr>
          <p:cNvPr id="5" name="Footer Placeholder 4"/>
          <p:cNvSpPr>
            <a:spLocks noGrp="1"/>
          </p:cNvSpPr>
          <p:nvPr>
            <p:ph type="ftr" sz="quarter" idx="11"/>
          </p:nvPr>
        </p:nvSpPr>
        <p:spPr/>
        <p:txBody>
          <a:bodyPr/>
          <a:lstStyle/>
          <a:p>
            <a:r>
              <a:rPr lang="en-IN" dirty="0"/>
              <a:t>Copyright ©2016 John Wiley &amp; Sons, Inc. </a:t>
            </a:r>
            <a:endParaRPr lang="en-US" dirty="0"/>
          </a:p>
        </p:txBody>
      </p:sp>
    </p:spTree>
    <p:extLst>
      <p:ext uri="{BB962C8B-B14F-4D97-AF65-F5344CB8AC3E}">
        <p14:creationId xmlns:p14="http://schemas.microsoft.com/office/powerpoint/2010/main" val="5716864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hapter Outline: Version B">
    <p:spTree>
      <p:nvGrpSpPr>
        <p:cNvPr id="1" name=""/>
        <p:cNvGrpSpPr/>
        <p:nvPr/>
      </p:nvGrpSpPr>
      <p:grpSpPr>
        <a:xfrm>
          <a:off x="0" y="0"/>
          <a:ext cx="0" cy="0"/>
          <a:chOff x="0" y="0"/>
          <a:chExt cx="0" cy="0"/>
        </a:xfrm>
      </p:grpSpPr>
      <p:sp>
        <p:nvSpPr>
          <p:cNvPr id="8" name="Title"/>
          <p:cNvSpPr>
            <a:spLocks noGrp="1"/>
          </p:cNvSpPr>
          <p:nvPr>
            <p:ph type="title"/>
          </p:nvPr>
        </p:nvSpPr>
        <p:spPr>
          <a:xfrm>
            <a:off x="304800" y="762001"/>
            <a:ext cx="8534400" cy="838199"/>
          </a:xfrm>
          <a:prstGeom prst="rect">
            <a:avLst/>
          </a:prstGeom>
        </p:spPr>
        <p:txBody>
          <a:bodyPr/>
          <a:lstStyle>
            <a:lvl1pPr>
              <a:defRPr sz="4000">
                <a:solidFill>
                  <a:schemeClr val="accent1"/>
                </a:solidFill>
                <a:latin typeface="Times New Roman" charset="0"/>
                <a:ea typeface="Times New Roman" charset="0"/>
                <a:cs typeface="Times New Roman" charset="0"/>
              </a:defRPr>
            </a:lvl1pPr>
          </a:lstStyle>
          <a:p>
            <a:r>
              <a:rPr lang="en-US" dirty="0"/>
              <a:t>Click to edit Master title style</a:t>
            </a:r>
          </a:p>
        </p:txBody>
      </p:sp>
      <p:sp>
        <p:nvSpPr>
          <p:cNvPr id="6" name="COBBL 2-col"/>
          <p:cNvSpPr>
            <a:spLocks noGrp="1"/>
          </p:cNvSpPr>
          <p:nvPr>
            <p:ph sz="quarter" idx="12" hasCustomPrompt="1"/>
          </p:nvPr>
        </p:nvSpPr>
        <p:spPr>
          <a:xfrm>
            <a:off x="304800" y="1752600"/>
            <a:ext cx="8534400" cy="4419600"/>
          </a:xfrm>
          <a:prstGeom prst="rect">
            <a:avLst/>
          </a:prstGeom>
        </p:spPr>
        <p:txBody>
          <a:bodyPr numCol="2" spcCol="548640"/>
          <a:lstStyle>
            <a:lvl1pPr marL="292608" marR="0" indent="-292608" algn="l" defTabSz="914400" rtl="0" eaLnBrk="1" fontAlgn="auto" latinLnBrk="0" hangingPunct="1">
              <a:lnSpc>
                <a:spcPct val="90000"/>
              </a:lnSpc>
              <a:spcBef>
                <a:spcPts val="1000"/>
              </a:spcBef>
              <a:spcAft>
                <a:spcPts val="0"/>
              </a:spcAft>
              <a:buClr>
                <a:schemeClr val="accent2"/>
              </a:buClr>
              <a:buSzTx/>
              <a:buFont typeface="Arial"/>
              <a:buChar char="•"/>
              <a:tabLst/>
              <a:defRPr sz="2800" b="0" i="0" baseline="0">
                <a:latin typeface="Times New Roman" charset="0"/>
                <a:ea typeface="Times New Roman" charset="0"/>
                <a:cs typeface="Times New Roman" charset="0"/>
              </a:defRPr>
            </a:lvl1pPr>
            <a:lvl2pPr>
              <a:defRPr sz="2800" b="0" i="0">
                <a:latin typeface="Source Sans Pro" charset="0"/>
                <a:ea typeface="Source Sans Pro" charset="0"/>
                <a:cs typeface="Source Sans Pro" charset="0"/>
              </a:defRPr>
            </a:lvl2pPr>
            <a:lvl3pPr>
              <a:defRPr sz="2800" b="0" i="0">
                <a:latin typeface="Source Sans Pro" charset="0"/>
                <a:ea typeface="Source Sans Pro" charset="0"/>
                <a:cs typeface="Source Sans Pro" charset="0"/>
              </a:defRPr>
            </a:lvl3pPr>
            <a:lvl4pPr>
              <a:defRPr sz="2800" b="0" i="0">
                <a:latin typeface="Source Sans Pro" charset="0"/>
                <a:ea typeface="Source Sans Pro" charset="0"/>
                <a:cs typeface="Source Sans Pro" charset="0"/>
              </a:defRPr>
            </a:lvl4pPr>
            <a:lvl5pPr>
              <a:defRPr sz="2800" b="0" i="0">
                <a:latin typeface="Source Sans Pro" charset="0"/>
                <a:ea typeface="Source Sans Pro" charset="0"/>
                <a:cs typeface="Source Sans Pro" charset="0"/>
              </a:defRPr>
            </a:lvl5pPr>
          </a:lstStyle>
          <a:p>
            <a:pPr lvl="0"/>
            <a:r>
              <a:rPr lang="en-US" dirty="0"/>
              <a:t>This Is a Sample Outline For Two-Column</a:t>
            </a:r>
          </a:p>
          <a:p>
            <a:pPr lvl="0"/>
            <a:r>
              <a:rPr lang="en-US" dirty="0"/>
              <a:t>This Outline Has No Sub-lists</a:t>
            </a:r>
          </a:p>
          <a:p>
            <a:pPr lvl="0"/>
            <a:r>
              <a:rPr lang="en-US" dirty="0"/>
              <a:t>This List Is Bulleted</a:t>
            </a:r>
          </a:p>
          <a:p>
            <a:pPr lvl="0"/>
            <a:r>
              <a:rPr lang="en-US" dirty="0"/>
              <a:t>The Outline Slide Has A Footer</a:t>
            </a:r>
          </a:p>
          <a:p>
            <a:pPr lvl="0"/>
            <a:r>
              <a:rPr lang="en-US" dirty="0"/>
              <a:t>Outline Items Usually Have No Ending Punctuation</a:t>
            </a:r>
          </a:p>
          <a:p>
            <a:pPr lvl="0"/>
            <a:r>
              <a:rPr lang="en-US" dirty="0"/>
              <a:t>This is Another Heading</a:t>
            </a:r>
          </a:p>
          <a:p>
            <a:pPr lvl="0"/>
            <a:r>
              <a:rPr lang="en-US" dirty="0"/>
              <a:t>This is Another Heading</a:t>
            </a:r>
          </a:p>
          <a:p>
            <a:pPr marL="292608" marR="0" lvl="0" indent="-292608" algn="l" defTabSz="914400" rtl="0" eaLnBrk="1" fontAlgn="auto" latinLnBrk="0" hangingPunct="1">
              <a:lnSpc>
                <a:spcPct val="90000"/>
              </a:lnSpc>
              <a:spcBef>
                <a:spcPts val="1000"/>
              </a:spcBef>
              <a:spcAft>
                <a:spcPts val="0"/>
              </a:spcAft>
              <a:buClr>
                <a:schemeClr val="accent2"/>
              </a:buClr>
              <a:buSzTx/>
              <a:buFont typeface="Arial"/>
              <a:buChar char="•"/>
              <a:tabLst/>
              <a:defRPr/>
            </a:pPr>
            <a:r>
              <a:rPr lang="en-US" dirty="0"/>
              <a:t>This is Another Heading</a:t>
            </a:r>
          </a:p>
          <a:p>
            <a:pPr marL="292608" marR="0" lvl="0" indent="-292608" algn="l" defTabSz="914400" rtl="0" eaLnBrk="1" fontAlgn="auto" latinLnBrk="0" hangingPunct="1">
              <a:lnSpc>
                <a:spcPct val="90000"/>
              </a:lnSpc>
              <a:spcBef>
                <a:spcPts val="1000"/>
              </a:spcBef>
              <a:spcAft>
                <a:spcPts val="0"/>
              </a:spcAft>
              <a:buClr>
                <a:schemeClr val="accent2"/>
              </a:buClr>
              <a:buSzTx/>
              <a:buFont typeface="Arial"/>
              <a:buChar char="•"/>
              <a:tabLst/>
              <a:defRPr/>
            </a:pPr>
            <a:r>
              <a:rPr lang="en-US" dirty="0"/>
              <a:t>This is Another Heading</a:t>
            </a:r>
          </a:p>
          <a:p>
            <a:pPr marL="292608" marR="0" lvl="0" indent="-292608" algn="l" defTabSz="914400" rtl="0" eaLnBrk="1" fontAlgn="auto" latinLnBrk="0" hangingPunct="1">
              <a:lnSpc>
                <a:spcPct val="90000"/>
              </a:lnSpc>
              <a:spcBef>
                <a:spcPts val="1000"/>
              </a:spcBef>
              <a:spcAft>
                <a:spcPts val="0"/>
              </a:spcAft>
              <a:buClr>
                <a:schemeClr val="accent2"/>
              </a:buClr>
              <a:buSzTx/>
              <a:buFont typeface="Arial"/>
              <a:buChar char="•"/>
              <a:tabLst/>
              <a:defRPr/>
            </a:pPr>
            <a:r>
              <a:rPr lang="en-US" dirty="0"/>
              <a:t>This is Another Heading</a:t>
            </a:r>
          </a:p>
          <a:p>
            <a:pPr marL="292608" marR="0" lvl="0" indent="-292608" algn="l" defTabSz="914400" rtl="0" eaLnBrk="1" fontAlgn="auto" latinLnBrk="0" hangingPunct="1">
              <a:lnSpc>
                <a:spcPct val="90000"/>
              </a:lnSpc>
              <a:spcBef>
                <a:spcPts val="1000"/>
              </a:spcBef>
              <a:spcAft>
                <a:spcPts val="0"/>
              </a:spcAft>
              <a:buClr>
                <a:schemeClr val="accent2"/>
              </a:buClr>
              <a:buSzTx/>
              <a:buFont typeface="Arial"/>
              <a:buChar char="•"/>
              <a:tabLst/>
              <a:defRPr/>
            </a:pPr>
            <a:r>
              <a:rPr lang="en-US" dirty="0"/>
              <a:t>This is Another Heading</a:t>
            </a:r>
          </a:p>
          <a:p>
            <a:pPr marL="292608" marR="0" lvl="0" indent="-292608" algn="l" defTabSz="914400" rtl="0" eaLnBrk="1" fontAlgn="auto" latinLnBrk="0" hangingPunct="1">
              <a:lnSpc>
                <a:spcPct val="90000"/>
              </a:lnSpc>
              <a:spcBef>
                <a:spcPts val="1000"/>
              </a:spcBef>
              <a:spcAft>
                <a:spcPts val="0"/>
              </a:spcAft>
              <a:buClr>
                <a:schemeClr val="accent2"/>
              </a:buClr>
              <a:buSzTx/>
              <a:buFont typeface="Arial"/>
              <a:buChar char="•"/>
              <a:tabLst/>
              <a:defRPr/>
            </a:pPr>
            <a:r>
              <a:rPr lang="en-US" dirty="0"/>
              <a:t>This is Another Heading</a:t>
            </a:r>
          </a:p>
          <a:p>
            <a:pPr marL="292608" marR="0" lvl="0" indent="-292608" algn="l" defTabSz="914400" rtl="0" eaLnBrk="1" fontAlgn="auto" latinLnBrk="0" hangingPunct="1">
              <a:lnSpc>
                <a:spcPct val="90000"/>
              </a:lnSpc>
              <a:spcBef>
                <a:spcPts val="1000"/>
              </a:spcBef>
              <a:spcAft>
                <a:spcPts val="0"/>
              </a:spcAft>
              <a:buClr>
                <a:schemeClr val="accent2"/>
              </a:buClr>
              <a:buSzTx/>
              <a:buFont typeface="Arial"/>
              <a:buChar char="•"/>
              <a:tabLst/>
              <a:defRPr/>
            </a:pPr>
            <a:r>
              <a:rPr lang="en-US" dirty="0"/>
              <a:t>This is Another Heading</a:t>
            </a:r>
          </a:p>
        </p:txBody>
      </p:sp>
      <p:sp>
        <p:nvSpPr>
          <p:cNvPr id="7" name="Slide Number Placeholder 6"/>
          <p:cNvSpPr>
            <a:spLocks noGrp="1"/>
          </p:cNvSpPr>
          <p:nvPr>
            <p:ph type="sldNum" sz="quarter" idx="14"/>
          </p:nvPr>
        </p:nvSpPr>
        <p:spPr/>
        <p:txBody>
          <a:bodyPr/>
          <a:lstStyle>
            <a:lvl1pPr>
              <a:defRPr>
                <a:latin typeface="Times New Roman" charset="0"/>
                <a:ea typeface="Times New Roman" charset="0"/>
                <a:cs typeface="Times New Roman" charset="0"/>
              </a:defRPr>
            </a:lvl1pPr>
          </a:lstStyle>
          <a:p>
            <a:fld id="{67B19427-F580-D146-B60E-4CADEE75497F}" type="slidenum">
              <a:rPr lang="en-US" smtClean="0"/>
              <a:pPr/>
              <a:t>‹#›</a:t>
            </a:fld>
            <a:endParaRPr lang="en-US" dirty="0"/>
          </a:p>
        </p:txBody>
      </p:sp>
      <p:sp>
        <p:nvSpPr>
          <p:cNvPr id="2" name="Footer Placeholder 1"/>
          <p:cNvSpPr>
            <a:spLocks noGrp="1"/>
          </p:cNvSpPr>
          <p:nvPr>
            <p:ph type="ftr" sz="quarter" idx="13"/>
          </p:nvPr>
        </p:nvSpPr>
        <p:spPr/>
        <p:txBody>
          <a:bodyPr/>
          <a:lstStyle>
            <a:lvl1pPr>
              <a:defRPr>
                <a:latin typeface="Times New Roman" charset="0"/>
                <a:ea typeface="Times New Roman" charset="0"/>
                <a:cs typeface="Times New Roman" charset="0"/>
              </a:defRPr>
            </a:lvl1pPr>
          </a:lstStyle>
          <a:p>
            <a:r>
              <a:rPr lang="en-IN" dirty="0"/>
              <a:t>Copyright ©2016 John Wiley &amp; Sons, Inc. </a:t>
            </a:r>
            <a:endParaRPr lang="en-US" dirty="0"/>
          </a:p>
        </p:txBody>
      </p:sp>
    </p:spTree>
    <p:extLst>
      <p:ext uri="{BB962C8B-B14F-4D97-AF65-F5344CB8AC3E}">
        <p14:creationId xmlns:p14="http://schemas.microsoft.com/office/powerpoint/2010/main" val="9936007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hapter Outline: Version C1 (single#)">
    <p:spTree>
      <p:nvGrpSpPr>
        <p:cNvPr id="1" name=""/>
        <p:cNvGrpSpPr/>
        <p:nvPr/>
      </p:nvGrpSpPr>
      <p:grpSpPr>
        <a:xfrm>
          <a:off x="0" y="0"/>
          <a:ext cx="0" cy="0"/>
          <a:chOff x="0" y="0"/>
          <a:chExt cx="0" cy="0"/>
        </a:xfrm>
      </p:grpSpPr>
      <p:sp>
        <p:nvSpPr>
          <p:cNvPr id="8" name="Title"/>
          <p:cNvSpPr>
            <a:spLocks noGrp="1"/>
          </p:cNvSpPr>
          <p:nvPr>
            <p:ph type="title"/>
          </p:nvPr>
        </p:nvSpPr>
        <p:spPr>
          <a:xfrm>
            <a:off x="304800" y="762001"/>
            <a:ext cx="8534400" cy="838199"/>
          </a:xfrm>
          <a:prstGeom prst="rect">
            <a:avLst/>
          </a:prstGeom>
        </p:spPr>
        <p:txBody>
          <a:bodyPr/>
          <a:lstStyle>
            <a:lvl1pPr>
              <a:defRPr sz="4000">
                <a:solidFill>
                  <a:schemeClr val="accent1"/>
                </a:solidFill>
                <a:latin typeface="Times New Roman" charset="0"/>
                <a:ea typeface="Times New Roman" charset="0"/>
                <a:cs typeface="Times New Roman" charset="0"/>
              </a:defRPr>
            </a:lvl1pPr>
          </a:lstStyle>
          <a:p>
            <a:r>
              <a:rPr lang="en-US" dirty="0"/>
              <a:t>Click to edit Master title style</a:t>
            </a:r>
          </a:p>
        </p:txBody>
      </p:sp>
      <p:sp>
        <p:nvSpPr>
          <p:cNvPr id="6" name="COBNL"/>
          <p:cNvSpPr>
            <a:spLocks noGrp="1"/>
          </p:cNvSpPr>
          <p:nvPr>
            <p:ph sz="quarter" idx="12" hasCustomPrompt="1"/>
          </p:nvPr>
        </p:nvSpPr>
        <p:spPr>
          <a:xfrm>
            <a:off x="304800" y="1752600"/>
            <a:ext cx="8534400" cy="4495800"/>
          </a:xfrm>
          <a:prstGeom prst="rect">
            <a:avLst/>
          </a:prstGeom>
        </p:spPr>
        <p:txBody>
          <a:bodyPr/>
          <a:lstStyle>
            <a:lvl1pPr marL="514350" indent="-514350">
              <a:buClr>
                <a:schemeClr val="accent2"/>
              </a:buClr>
              <a:buFont typeface="+mj-lt"/>
              <a:buAutoNum type="arabicPeriod"/>
              <a:defRPr sz="2800" b="0" i="0" baseline="0">
                <a:latin typeface="Times New Roman" charset="0"/>
                <a:ea typeface="Times New Roman" charset="0"/>
                <a:cs typeface="Times New Roman" charset="0"/>
              </a:defRPr>
            </a:lvl1pPr>
            <a:lvl2pPr>
              <a:defRPr sz="2800" b="0" i="0">
                <a:latin typeface="Source Sans Pro" charset="0"/>
                <a:ea typeface="Source Sans Pro" charset="0"/>
                <a:cs typeface="Source Sans Pro" charset="0"/>
              </a:defRPr>
            </a:lvl2pPr>
            <a:lvl3pPr>
              <a:defRPr sz="2800" b="0" i="0">
                <a:latin typeface="Source Sans Pro" charset="0"/>
                <a:ea typeface="Source Sans Pro" charset="0"/>
                <a:cs typeface="Source Sans Pro" charset="0"/>
              </a:defRPr>
            </a:lvl3pPr>
            <a:lvl4pPr>
              <a:defRPr sz="2800" b="0" i="0">
                <a:latin typeface="Source Sans Pro" charset="0"/>
                <a:ea typeface="Source Sans Pro" charset="0"/>
                <a:cs typeface="Source Sans Pro" charset="0"/>
              </a:defRPr>
            </a:lvl4pPr>
            <a:lvl5pPr>
              <a:defRPr sz="2800" b="0" i="0">
                <a:latin typeface="Source Sans Pro" charset="0"/>
                <a:ea typeface="Source Sans Pro" charset="0"/>
                <a:cs typeface="Source Sans Pro" charset="0"/>
              </a:defRPr>
            </a:lvl5pPr>
          </a:lstStyle>
          <a:p>
            <a:pPr lvl="0"/>
            <a:r>
              <a:rPr lang="en-US" dirty="0"/>
              <a:t>This Is a Sample Outline for One-Column</a:t>
            </a:r>
          </a:p>
          <a:p>
            <a:pPr lvl="0"/>
            <a:r>
              <a:rPr lang="en-US" dirty="0"/>
              <a:t>It Is One-Column Only</a:t>
            </a:r>
          </a:p>
          <a:p>
            <a:pPr lvl="0"/>
            <a:r>
              <a:rPr lang="en-US" dirty="0"/>
              <a:t>This Outline Has H1 Headings Only</a:t>
            </a:r>
          </a:p>
          <a:p>
            <a:pPr lvl="0"/>
            <a:r>
              <a:rPr lang="en-US" dirty="0"/>
              <a:t>The Headings Are in Title Case, Matching the </a:t>
            </a:r>
            <a:r>
              <a:rPr lang="en-US" dirty="0" err="1"/>
              <a:t>eText</a:t>
            </a:r>
            <a:r>
              <a:rPr lang="en-US" dirty="0"/>
              <a:t>; This Can Vary by Title</a:t>
            </a:r>
          </a:p>
          <a:p>
            <a:pPr lvl="0"/>
            <a:r>
              <a:rPr lang="en-US" dirty="0"/>
              <a:t>This List Is Numbered</a:t>
            </a:r>
          </a:p>
          <a:p>
            <a:pPr lvl="0"/>
            <a:r>
              <a:rPr lang="en-US" dirty="0"/>
              <a:t>The Outline Slide Has a Footer</a:t>
            </a:r>
          </a:p>
          <a:p>
            <a:pPr lvl="0"/>
            <a:r>
              <a:rPr lang="en-US" dirty="0"/>
              <a:t>Outline Items Usually Have No Ending Punctuation</a:t>
            </a:r>
          </a:p>
        </p:txBody>
      </p:sp>
      <p:sp>
        <p:nvSpPr>
          <p:cNvPr id="7" name="Slide Number Placeholder 6"/>
          <p:cNvSpPr>
            <a:spLocks noGrp="1"/>
          </p:cNvSpPr>
          <p:nvPr>
            <p:ph type="sldNum" sz="quarter" idx="14"/>
          </p:nvPr>
        </p:nvSpPr>
        <p:spPr/>
        <p:txBody>
          <a:bodyPr/>
          <a:lstStyle>
            <a:lvl1pPr>
              <a:defRPr>
                <a:latin typeface="Times New Roman" charset="0"/>
                <a:ea typeface="Times New Roman" charset="0"/>
                <a:cs typeface="Times New Roman" charset="0"/>
              </a:defRPr>
            </a:lvl1pPr>
          </a:lstStyle>
          <a:p>
            <a:fld id="{67B19427-F580-D146-B60E-4CADEE75497F}" type="slidenum">
              <a:rPr lang="en-US" smtClean="0"/>
              <a:pPr/>
              <a:t>‹#›</a:t>
            </a:fld>
            <a:endParaRPr lang="en-US" dirty="0"/>
          </a:p>
        </p:txBody>
      </p:sp>
      <p:sp>
        <p:nvSpPr>
          <p:cNvPr id="2" name="Footer Placeholder 1"/>
          <p:cNvSpPr>
            <a:spLocks noGrp="1"/>
          </p:cNvSpPr>
          <p:nvPr>
            <p:ph type="ftr" sz="quarter" idx="13"/>
          </p:nvPr>
        </p:nvSpPr>
        <p:spPr/>
        <p:txBody>
          <a:bodyPr/>
          <a:lstStyle>
            <a:lvl1pPr>
              <a:defRPr>
                <a:latin typeface="Times New Roman" charset="0"/>
                <a:ea typeface="Times New Roman" charset="0"/>
                <a:cs typeface="Times New Roman" charset="0"/>
              </a:defRPr>
            </a:lvl1pPr>
          </a:lstStyle>
          <a:p>
            <a:r>
              <a:rPr lang="en-IN" dirty="0"/>
              <a:t>Copyright ©2016 John Wiley &amp; Sons, Inc. </a:t>
            </a:r>
            <a:endParaRPr lang="en-US" dirty="0"/>
          </a:p>
        </p:txBody>
      </p:sp>
    </p:spTree>
    <p:extLst>
      <p:ext uri="{BB962C8B-B14F-4D97-AF65-F5344CB8AC3E}">
        <p14:creationId xmlns:p14="http://schemas.microsoft.com/office/powerpoint/2010/main" val="17864276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hapter Outline: Version C2 (double#)">
    <p:spTree>
      <p:nvGrpSpPr>
        <p:cNvPr id="1" name=""/>
        <p:cNvGrpSpPr/>
        <p:nvPr/>
      </p:nvGrpSpPr>
      <p:grpSpPr>
        <a:xfrm>
          <a:off x="0" y="0"/>
          <a:ext cx="0" cy="0"/>
          <a:chOff x="0" y="0"/>
          <a:chExt cx="0" cy="0"/>
        </a:xfrm>
      </p:grpSpPr>
      <p:sp>
        <p:nvSpPr>
          <p:cNvPr id="6" name="Title"/>
          <p:cNvSpPr>
            <a:spLocks noGrp="1"/>
          </p:cNvSpPr>
          <p:nvPr>
            <p:ph type="title"/>
          </p:nvPr>
        </p:nvSpPr>
        <p:spPr>
          <a:xfrm>
            <a:off x="304800" y="762001"/>
            <a:ext cx="8534400" cy="838199"/>
          </a:xfrm>
          <a:prstGeom prst="rect">
            <a:avLst/>
          </a:prstGeom>
        </p:spPr>
        <p:txBody>
          <a:bodyPr/>
          <a:lstStyle>
            <a:lvl1pPr>
              <a:defRPr sz="4000">
                <a:solidFill>
                  <a:schemeClr val="accent1"/>
                </a:solidFill>
                <a:latin typeface="Times New Roman" charset="0"/>
                <a:ea typeface="Times New Roman" charset="0"/>
                <a:cs typeface="Times New Roman" charset="0"/>
              </a:defRPr>
            </a:lvl1pPr>
          </a:lstStyle>
          <a:p>
            <a:r>
              <a:rPr lang="en-US" dirty="0"/>
              <a:t>Click to edit Master title style</a:t>
            </a:r>
          </a:p>
        </p:txBody>
      </p:sp>
      <p:sp>
        <p:nvSpPr>
          <p:cNvPr id="10" name="COBNL"/>
          <p:cNvSpPr>
            <a:spLocks noGrp="1"/>
          </p:cNvSpPr>
          <p:nvPr>
            <p:ph sz="quarter" idx="14" hasCustomPrompt="1"/>
          </p:nvPr>
        </p:nvSpPr>
        <p:spPr>
          <a:xfrm>
            <a:off x="304800" y="1752600"/>
            <a:ext cx="8534400" cy="4114800"/>
          </a:xfrm>
          <a:prstGeom prst="rect">
            <a:avLst/>
          </a:prstGeom>
        </p:spPr>
        <p:txBody>
          <a:bodyPr/>
          <a:lstStyle>
            <a:lvl1pPr marL="803275" indent="-803275">
              <a:buNone/>
              <a:tabLst/>
              <a:defRPr sz="2800" b="0" i="0" baseline="0">
                <a:latin typeface="Times New Roman" charset="0"/>
                <a:ea typeface="Times New Roman" charset="0"/>
                <a:cs typeface="Times New Roman" charset="0"/>
              </a:defRPr>
            </a:lvl1pPr>
          </a:lstStyle>
          <a:p>
            <a:pPr lvl="0"/>
            <a:r>
              <a:rPr lang="en-US" dirty="0"/>
              <a:t>1.1	This Is a Sample Outline for One-Column and Double-numbered</a:t>
            </a:r>
          </a:p>
          <a:p>
            <a:pPr lvl="0"/>
            <a:r>
              <a:rPr lang="en-US" dirty="0"/>
              <a:t>1.2	It is One-column Only</a:t>
            </a:r>
          </a:p>
          <a:p>
            <a:pPr lvl="0"/>
            <a:r>
              <a:rPr lang="en-US" dirty="0"/>
              <a:t>1.3	This Outline Has No Sub-lists</a:t>
            </a:r>
          </a:p>
          <a:p>
            <a:pPr lvl="0"/>
            <a:r>
              <a:rPr lang="en-US" dirty="0"/>
              <a:t>1.4	This List Is Double-numbered</a:t>
            </a:r>
          </a:p>
          <a:p>
            <a:pPr lvl="0"/>
            <a:r>
              <a:rPr lang="en-US" dirty="0"/>
              <a:t>1.5	The Outline Slide Has a Footer</a:t>
            </a:r>
          </a:p>
          <a:p>
            <a:pPr lvl="0"/>
            <a:r>
              <a:rPr lang="en-US" dirty="0"/>
              <a:t>10.6	Outline Items Usually Have No Ending Punctuation</a:t>
            </a:r>
          </a:p>
        </p:txBody>
      </p:sp>
      <p:sp>
        <p:nvSpPr>
          <p:cNvPr id="8" name="Slide Number Placeholder 7"/>
          <p:cNvSpPr>
            <a:spLocks noGrp="1"/>
          </p:cNvSpPr>
          <p:nvPr>
            <p:ph type="sldNum" sz="quarter" idx="16"/>
          </p:nvPr>
        </p:nvSpPr>
        <p:spPr/>
        <p:txBody>
          <a:bodyPr/>
          <a:lstStyle>
            <a:lvl1pPr>
              <a:defRPr>
                <a:latin typeface="Times New Roman" charset="0"/>
                <a:ea typeface="Times New Roman" charset="0"/>
                <a:cs typeface="Times New Roman" charset="0"/>
              </a:defRPr>
            </a:lvl1pPr>
          </a:lstStyle>
          <a:p>
            <a:fld id="{67B19427-F580-D146-B60E-4CADEE75497F}" type="slidenum">
              <a:rPr lang="en-US" smtClean="0"/>
              <a:pPr/>
              <a:t>‹#›</a:t>
            </a:fld>
            <a:endParaRPr lang="en-US" dirty="0"/>
          </a:p>
        </p:txBody>
      </p:sp>
      <p:sp>
        <p:nvSpPr>
          <p:cNvPr id="2" name="Footer Placeholder 1"/>
          <p:cNvSpPr>
            <a:spLocks noGrp="1"/>
          </p:cNvSpPr>
          <p:nvPr>
            <p:ph type="ftr" sz="quarter" idx="15"/>
          </p:nvPr>
        </p:nvSpPr>
        <p:spPr/>
        <p:txBody>
          <a:bodyPr/>
          <a:lstStyle>
            <a:lvl1pPr>
              <a:defRPr>
                <a:latin typeface="Times New Roman" charset="0"/>
                <a:ea typeface="Times New Roman" charset="0"/>
                <a:cs typeface="Times New Roman" charset="0"/>
              </a:defRPr>
            </a:lvl1pPr>
          </a:lstStyle>
          <a:p>
            <a:r>
              <a:rPr lang="en-IN" dirty="0"/>
              <a:t>Copyright ©2016 John Wiley &amp; Sons, Inc. </a:t>
            </a:r>
            <a:endParaRPr lang="en-US" dirty="0"/>
          </a:p>
        </p:txBody>
      </p:sp>
    </p:spTree>
    <p:extLst>
      <p:ext uri="{BB962C8B-B14F-4D97-AF65-F5344CB8AC3E}">
        <p14:creationId xmlns:p14="http://schemas.microsoft.com/office/powerpoint/2010/main" val="11235725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hapter Outline: Version D">
    <p:spTree>
      <p:nvGrpSpPr>
        <p:cNvPr id="1" name=""/>
        <p:cNvGrpSpPr/>
        <p:nvPr/>
      </p:nvGrpSpPr>
      <p:grpSpPr>
        <a:xfrm>
          <a:off x="0" y="0"/>
          <a:ext cx="0" cy="0"/>
          <a:chOff x="0" y="0"/>
          <a:chExt cx="0" cy="0"/>
        </a:xfrm>
      </p:grpSpPr>
      <p:sp>
        <p:nvSpPr>
          <p:cNvPr id="6" name="Title"/>
          <p:cNvSpPr>
            <a:spLocks noGrp="1"/>
          </p:cNvSpPr>
          <p:nvPr>
            <p:ph type="title"/>
          </p:nvPr>
        </p:nvSpPr>
        <p:spPr>
          <a:xfrm>
            <a:off x="304800" y="762001"/>
            <a:ext cx="8534400" cy="838199"/>
          </a:xfrm>
          <a:prstGeom prst="rect">
            <a:avLst/>
          </a:prstGeom>
        </p:spPr>
        <p:txBody>
          <a:bodyPr/>
          <a:lstStyle>
            <a:lvl1pPr>
              <a:defRPr sz="4000">
                <a:solidFill>
                  <a:schemeClr val="accent1"/>
                </a:solidFill>
                <a:latin typeface="Times New Roman" charset="0"/>
                <a:ea typeface="Times New Roman" charset="0"/>
                <a:cs typeface="Times New Roman" charset="0"/>
              </a:defRPr>
            </a:lvl1pPr>
          </a:lstStyle>
          <a:p>
            <a:r>
              <a:rPr lang="en-US" dirty="0"/>
              <a:t>Click to edit Master title style</a:t>
            </a:r>
          </a:p>
        </p:txBody>
      </p:sp>
      <p:sp>
        <p:nvSpPr>
          <p:cNvPr id="8" name="COBBL"/>
          <p:cNvSpPr>
            <a:spLocks noGrp="1"/>
          </p:cNvSpPr>
          <p:nvPr>
            <p:ph sz="quarter" idx="12" hasCustomPrompt="1"/>
          </p:nvPr>
        </p:nvSpPr>
        <p:spPr>
          <a:xfrm>
            <a:off x="304800" y="1752600"/>
            <a:ext cx="8534400" cy="4495800"/>
          </a:xfrm>
          <a:prstGeom prst="rect">
            <a:avLst/>
          </a:prstGeom>
        </p:spPr>
        <p:txBody>
          <a:bodyPr/>
          <a:lstStyle>
            <a:lvl1pPr marL="292608" marR="0" indent="-292608" algn="l" defTabSz="914400" rtl="0" eaLnBrk="1" fontAlgn="auto" latinLnBrk="0" hangingPunct="1">
              <a:lnSpc>
                <a:spcPct val="90000"/>
              </a:lnSpc>
              <a:spcBef>
                <a:spcPts val="1000"/>
              </a:spcBef>
              <a:spcAft>
                <a:spcPts val="0"/>
              </a:spcAft>
              <a:buClr>
                <a:schemeClr val="accent2"/>
              </a:buClr>
              <a:buSzTx/>
              <a:buFont typeface="Arial"/>
              <a:buChar char="•"/>
              <a:tabLst/>
              <a:defRPr sz="2800" b="0" i="0" baseline="0">
                <a:latin typeface="Times New Roman" charset="0"/>
                <a:ea typeface="Times New Roman" charset="0"/>
                <a:cs typeface="Times New Roman" charset="0"/>
              </a:defRPr>
            </a:lvl1pPr>
            <a:lvl2pPr marL="621792" marR="0" indent="-320040" algn="l" defTabSz="914400" rtl="0" eaLnBrk="1" fontAlgn="auto" latinLnBrk="0" hangingPunct="1">
              <a:lnSpc>
                <a:spcPct val="90000"/>
              </a:lnSpc>
              <a:spcBef>
                <a:spcPts val="500"/>
              </a:spcBef>
              <a:spcAft>
                <a:spcPts val="0"/>
              </a:spcAft>
              <a:buClr>
                <a:schemeClr val="accent2"/>
              </a:buClr>
              <a:buSzPct val="80000"/>
              <a:buFont typeface="Courier New" charset="0"/>
              <a:buChar char="o"/>
              <a:tabLst/>
              <a:defRPr sz="2400" b="0" i="0" baseline="0">
                <a:latin typeface="Times New Roman" charset="0"/>
                <a:ea typeface="Times New Roman" charset="0"/>
                <a:cs typeface="Times New Roman" charset="0"/>
              </a:defRPr>
            </a:lvl2pPr>
            <a:lvl3pPr>
              <a:defRPr sz="2800" b="0" i="0">
                <a:latin typeface="Source Sans Pro" charset="0"/>
                <a:ea typeface="Source Sans Pro" charset="0"/>
                <a:cs typeface="Source Sans Pro" charset="0"/>
              </a:defRPr>
            </a:lvl3pPr>
            <a:lvl4pPr>
              <a:defRPr sz="2800" b="0" i="0">
                <a:latin typeface="Source Sans Pro" charset="0"/>
                <a:ea typeface="Source Sans Pro" charset="0"/>
                <a:cs typeface="Source Sans Pro" charset="0"/>
              </a:defRPr>
            </a:lvl4pPr>
            <a:lvl5pPr>
              <a:defRPr sz="2800" b="0" i="0">
                <a:latin typeface="Source Sans Pro" charset="0"/>
                <a:ea typeface="Source Sans Pro" charset="0"/>
                <a:cs typeface="Source Sans Pro" charset="0"/>
              </a:defRPr>
            </a:lvl5pPr>
          </a:lstStyle>
          <a:p>
            <a:pPr lvl="0"/>
            <a:r>
              <a:rPr lang="en-US" dirty="0"/>
              <a:t>This Is a Sample Outline for 1-Column </a:t>
            </a:r>
          </a:p>
          <a:p>
            <a:pPr lvl="1"/>
            <a:r>
              <a:rPr lang="en-US" dirty="0"/>
              <a:t>It Has H2s</a:t>
            </a:r>
          </a:p>
          <a:p>
            <a:pPr lvl="0"/>
            <a:r>
              <a:rPr lang="en-US" dirty="0"/>
              <a:t>It Is One-column Only</a:t>
            </a:r>
          </a:p>
          <a:p>
            <a:pPr lvl="1"/>
            <a:r>
              <a:rPr lang="en-US" dirty="0"/>
              <a:t>It Will Probably Not Have Art</a:t>
            </a:r>
          </a:p>
          <a:p>
            <a:pPr lvl="0"/>
            <a:r>
              <a:rPr lang="en-US" dirty="0"/>
              <a:t>This Is a Bulleted List</a:t>
            </a:r>
          </a:p>
          <a:p>
            <a:pPr lvl="1"/>
            <a:r>
              <a:rPr lang="en-US" dirty="0"/>
              <a:t>Make Sure That Any Links Included Here, for Any Reason, Have Descriptive Hyperlinks</a:t>
            </a:r>
          </a:p>
          <a:p>
            <a:pPr lvl="0"/>
            <a:r>
              <a:rPr lang="en-US" dirty="0"/>
              <a:t>Outline Items Usually Have No Ending Punctuation</a:t>
            </a:r>
          </a:p>
          <a:p>
            <a:pPr lvl="1"/>
            <a:r>
              <a:rPr lang="en-US" dirty="0"/>
              <a:t>There is a Footer</a:t>
            </a:r>
          </a:p>
        </p:txBody>
      </p:sp>
      <p:sp>
        <p:nvSpPr>
          <p:cNvPr id="4" name="Slide Number Placeholder 3"/>
          <p:cNvSpPr>
            <a:spLocks noGrp="1"/>
          </p:cNvSpPr>
          <p:nvPr>
            <p:ph type="sldNum" sz="quarter" idx="11"/>
          </p:nvPr>
        </p:nvSpPr>
        <p:spPr/>
        <p:txBody>
          <a:bodyPr/>
          <a:lstStyle>
            <a:lvl1pPr>
              <a:defRPr>
                <a:latin typeface="Times New Roman" charset="0"/>
                <a:ea typeface="Times New Roman" charset="0"/>
                <a:cs typeface="Times New Roman" charset="0"/>
              </a:defRPr>
            </a:lvl1pPr>
          </a:lstStyle>
          <a:p>
            <a:fld id="{67B19427-F580-D146-B60E-4CADEE75497F}" type="slidenum">
              <a:rPr lang="en-US" smtClean="0"/>
              <a:pPr/>
              <a:t>‹#›</a:t>
            </a:fld>
            <a:endParaRPr lang="en-US" dirty="0"/>
          </a:p>
        </p:txBody>
      </p:sp>
      <p:sp>
        <p:nvSpPr>
          <p:cNvPr id="3" name="Footer Placeholder 2"/>
          <p:cNvSpPr>
            <a:spLocks noGrp="1"/>
          </p:cNvSpPr>
          <p:nvPr>
            <p:ph type="ftr" sz="quarter" idx="10"/>
          </p:nvPr>
        </p:nvSpPr>
        <p:spPr/>
        <p:txBody>
          <a:bodyPr/>
          <a:lstStyle>
            <a:lvl1pPr>
              <a:defRPr>
                <a:latin typeface="Times New Roman" charset="0"/>
                <a:ea typeface="Times New Roman" charset="0"/>
                <a:cs typeface="Times New Roman" charset="0"/>
              </a:defRPr>
            </a:lvl1pPr>
          </a:lstStyle>
          <a:p>
            <a:r>
              <a:rPr lang="en-IN" dirty="0"/>
              <a:t>Copyright ©2016 John Wiley &amp; Sons, Inc. </a:t>
            </a:r>
            <a:endParaRPr lang="en-US" dirty="0"/>
          </a:p>
        </p:txBody>
      </p:sp>
    </p:spTree>
    <p:extLst>
      <p:ext uri="{BB962C8B-B14F-4D97-AF65-F5344CB8AC3E}">
        <p14:creationId xmlns:p14="http://schemas.microsoft.com/office/powerpoint/2010/main" val="8379093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hapter Outline: Version E1 (single#)">
    <p:spTree>
      <p:nvGrpSpPr>
        <p:cNvPr id="1" name=""/>
        <p:cNvGrpSpPr/>
        <p:nvPr/>
      </p:nvGrpSpPr>
      <p:grpSpPr>
        <a:xfrm>
          <a:off x="0" y="0"/>
          <a:ext cx="0" cy="0"/>
          <a:chOff x="0" y="0"/>
          <a:chExt cx="0" cy="0"/>
        </a:xfrm>
      </p:grpSpPr>
      <p:sp>
        <p:nvSpPr>
          <p:cNvPr id="7" name="Title"/>
          <p:cNvSpPr>
            <a:spLocks noGrp="1"/>
          </p:cNvSpPr>
          <p:nvPr>
            <p:ph type="title"/>
          </p:nvPr>
        </p:nvSpPr>
        <p:spPr>
          <a:xfrm>
            <a:off x="304800" y="762001"/>
            <a:ext cx="8534400" cy="838199"/>
          </a:xfrm>
          <a:prstGeom prst="rect">
            <a:avLst/>
          </a:prstGeom>
        </p:spPr>
        <p:txBody>
          <a:bodyPr/>
          <a:lstStyle>
            <a:lvl1pPr>
              <a:defRPr sz="4000">
                <a:solidFill>
                  <a:schemeClr val="accent1"/>
                </a:solidFill>
                <a:latin typeface="Times New Roman" charset="0"/>
                <a:ea typeface="Times New Roman" charset="0"/>
                <a:cs typeface="Times New Roman" charset="0"/>
              </a:defRPr>
            </a:lvl1pPr>
          </a:lstStyle>
          <a:p>
            <a:r>
              <a:rPr lang="en-US" dirty="0"/>
              <a:t>Click to edit Master title style</a:t>
            </a:r>
          </a:p>
        </p:txBody>
      </p:sp>
      <p:sp>
        <p:nvSpPr>
          <p:cNvPr id="6" name="COBNL"/>
          <p:cNvSpPr>
            <a:spLocks noGrp="1"/>
          </p:cNvSpPr>
          <p:nvPr>
            <p:ph sz="quarter" idx="14" hasCustomPrompt="1"/>
          </p:nvPr>
        </p:nvSpPr>
        <p:spPr>
          <a:xfrm>
            <a:off x="304800" y="1752600"/>
            <a:ext cx="8534400" cy="4419600"/>
          </a:xfrm>
          <a:prstGeom prst="rect">
            <a:avLst/>
          </a:prstGeom>
        </p:spPr>
        <p:txBody>
          <a:bodyPr/>
          <a:lstStyle>
            <a:lvl1pPr marL="465138" indent="-465138">
              <a:buClr>
                <a:schemeClr val="accent2"/>
              </a:buClr>
              <a:buFont typeface="+mj-lt"/>
              <a:buAutoNum type="arabicPeriod"/>
              <a:tabLst/>
              <a:defRPr sz="2800" b="0" i="0" baseline="0">
                <a:latin typeface="Times New Roman" charset="0"/>
                <a:ea typeface="Times New Roman" charset="0"/>
                <a:cs typeface="Times New Roman" charset="0"/>
              </a:defRPr>
            </a:lvl1pPr>
            <a:lvl2pPr marL="803275" indent="-282575">
              <a:buClr>
                <a:schemeClr val="accent2"/>
              </a:buClr>
              <a:tabLst/>
              <a:defRPr sz="2400" b="0" i="0" baseline="0">
                <a:latin typeface="Times New Roman" charset="0"/>
                <a:ea typeface="Times New Roman" charset="0"/>
                <a:cs typeface="Times New Roman" charset="0"/>
              </a:defRPr>
            </a:lvl2pPr>
            <a:lvl3pPr marL="803275" marR="0" indent="-282575" algn="l" defTabSz="914400" rtl="0" eaLnBrk="1" fontAlgn="auto" latinLnBrk="0" hangingPunct="1">
              <a:lnSpc>
                <a:spcPct val="90000"/>
              </a:lnSpc>
              <a:spcBef>
                <a:spcPts val="500"/>
              </a:spcBef>
              <a:spcAft>
                <a:spcPts val="0"/>
              </a:spcAft>
              <a:buClrTx/>
              <a:buSzTx/>
              <a:buFont typeface="Arial"/>
              <a:buChar char="•"/>
              <a:tabLst/>
              <a:defRPr sz="2400" b="0" i="0">
                <a:solidFill>
                  <a:schemeClr val="accent2"/>
                </a:solidFill>
                <a:latin typeface="Times New Roman" charset="0"/>
                <a:ea typeface="Times New Roman" charset="0"/>
                <a:cs typeface="Times New Roman" charset="0"/>
              </a:defRPr>
            </a:lvl3pPr>
          </a:lstStyle>
          <a:p>
            <a:pPr lvl="0"/>
            <a:r>
              <a:rPr lang="en-US" dirty="0"/>
              <a:t>This Is a Sample Outline for One-Column and single number</a:t>
            </a:r>
          </a:p>
          <a:p>
            <a:pPr lvl="1"/>
            <a:r>
              <a:rPr lang="en-US" dirty="0"/>
              <a:t>The H2 Level Does Not Have a Number</a:t>
            </a:r>
          </a:p>
          <a:p>
            <a:pPr lvl="2"/>
            <a:r>
              <a:rPr lang="en-US" dirty="0"/>
              <a:t>One of the Subheadings May Be a Special Feature  </a:t>
            </a:r>
          </a:p>
          <a:p>
            <a:pPr lvl="0"/>
            <a:r>
              <a:rPr lang="en-US" dirty="0"/>
              <a:t>This Outline Has Two Levels</a:t>
            </a:r>
          </a:p>
          <a:p>
            <a:pPr lvl="1"/>
            <a:r>
              <a:rPr lang="en-US" dirty="0"/>
              <a:t>Outline Items Usually Have No Ending Punctuation</a:t>
            </a:r>
          </a:p>
          <a:p>
            <a:pPr marL="803275" marR="0" lvl="2" indent="-282575" algn="l" defTabSz="914400" rtl="0" eaLnBrk="1" fontAlgn="auto" latinLnBrk="0" hangingPunct="1">
              <a:lnSpc>
                <a:spcPct val="90000"/>
              </a:lnSpc>
              <a:spcBef>
                <a:spcPts val="500"/>
              </a:spcBef>
              <a:spcAft>
                <a:spcPts val="0"/>
              </a:spcAft>
              <a:buClrTx/>
              <a:buSzTx/>
              <a:buFont typeface="Arial"/>
              <a:buChar char="•"/>
              <a:tabLst/>
              <a:defRPr/>
            </a:pPr>
            <a:r>
              <a:rPr lang="en-US" dirty="0"/>
              <a:t>Special Feature</a:t>
            </a:r>
          </a:p>
        </p:txBody>
      </p:sp>
      <p:sp>
        <p:nvSpPr>
          <p:cNvPr id="3" name="Slide Number Placeholder 2"/>
          <p:cNvSpPr>
            <a:spLocks noGrp="1"/>
          </p:cNvSpPr>
          <p:nvPr>
            <p:ph type="sldNum" sz="quarter" idx="10"/>
          </p:nvPr>
        </p:nvSpPr>
        <p:spPr/>
        <p:txBody>
          <a:bodyPr/>
          <a:lstStyle>
            <a:lvl1pPr>
              <a:defRPr>
                <a:latin typeface="Times New Roman" charset="0"/>
                <a:ea typeface="Times New Roman" charset="0"/>
                <a:cs typeface="Times New Roman" charset="0"/>
              </a:defRPr>
            </a:lvl1pPr>
          </a:lstStyle>
          <a:p>
            <a:fld id="{67B19427-F580-D146-B60E-4CADEE75497F}" type="slidenum">
              <a:rPr lang="en-US" smtClean="0"/>
              <a:pPr/>
              <a:t>‹#›</a:t>
            </a:fld>
            <a:endParaRPr lang="en-US" dirty="0"/>
          </a:p>
        </p:txBody>
      </p:sp>
      <p:sp>
        <p:nvSpPr>
          <p:cNvPr id="4" name="Footer Placeholder 3"/>
          <p:cNvSpPr>
            <a:spLocks noGrp="1"/>
          </p:cNvSpPr>
          <p:nvPr>
            <p:ph type="ftr" sz="quarter" idx="11"/>
          </p:nvPr>
        </p:nvSpPr>
        <p:spPr/>
        <p:txBody>
          <a:bodyPr/>
          <a:lstStyle>
            <a:lvl1pPr>
              <a:defRPr>
                <a:latin typeface="Times New Roman" charset="0"/>
                <a:ea typeface="Times New Roman" charset="0"/>
                <a:cs typeface="Times New Roman" charset="0"/>
              </a:defRPr>
            </a:lvl1pPr>
          </a:lstStyle>
          <a:p>
            <a:r>
              <a:rPr lang="en-IN" dirty="0"/>
              <a:t>Copyright ©2016 John Wiley &amp; Sons, Inc. </a:t>
            </a:r>
            <a:endParaRPr lang="en-US" dirty="0"/>
          </a:p>
        </p:txBody>
      </p:sp>
    </p:spTree>
    <p:extLst>
      <p:ext uri="{BB962C8B-B14F-4D97-AF65-F5344CB8AC3E}">
        <p14:creationId xmlns:p14="http://schemas.microsoft.com/office/powerpoint/2010/main" val="12634322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hapter Outline: Version E2 (double#)">
    <p:spTree>
      <p:nvGrpSpPr>
        <p:cNvPr id="1" name=""/>
        <p:cNvGrpSpPr/>
        <p:nvPr/>
      </p:nvGrpSpPr>
      <p:grpSpPr>
        <a:xfrm>
          <a:off x="0" y="0"/>
          <a:ext cx="0" cy="0"/>
          <a:chOff x="0" y="0"/>
          <a:chExt cx="0" cy="0"/>
        </a:xfrm>
      </p:grpSpPr>
      <p:sp>
        <p:nvSpPr>
          <p:cNvPr id="7" name="Title"/>
          <p:cNvSpPr>
            <a:spLocks noGrp="1"/>
          </p:cNvSpPr>
          <p:nvPr>
            <p:ph type="title"/>
          </p:nvPr>
        </p:nvSpPr>
        <p:spPr>
          <a:xfrm>
            <a:off x="304800" y="762001"/>
            <a:ext cx="8534400" cy="838199"/>
          </a:xfrm>
          <a:prstGeom prst="rect">
            <a:avLst/>
          </a:prstGeom>
        </p:spPr>
        <p:txBody>
          <a:bodyPr/>
          <a:lstStyle>
            <a:lvl1pPr>
              <a:defRPr sz="4000">
                <a:solidFill>
                  <a:schemeClr val="accent1"/>
                </a:solidFill>
                <a:latin typeface="Times New Roman" charset="0"/>
                <a:ea typeface="Times New Roman" charset="0"/>
                <a:cs typeface="Times New Roman" charset="0"/>
              </a:defRPr>
            </a:lvl1pPr>
          </a:lstStyle>
          <a:p>
            <a:r>
              <a:rPr lang="en-US" dirty="0"/>
              <a:t>Click to edit Master title style</a:t>
            </a:r>
          </a:p>
        </p:txBody>
      </p:sp>
      <p:sp>
        <p:nvSpPr>
          <p:cNvPr id="6" name="COBNL"/>
          <p:cNvSpPr>
            <a:spLocks noGrp="1"/>
          </p:cNvSpPr>
          <p:nvPr>
            <p:ph sz="quarter" idx="14" hasCustomPrompt="1"/>
          </p:nvPr>
        </p:nvSpPr>
        <p:spPr>
          <a:xfrm>
            <a:off x="304800" y="1752600"/>
            <a:ext cx="8534400" cy="4343400"/>
          </a:xfrm>
          <a:prstGeom prst="rect">
            <a:avLst/>
          </a:prstGeom>
        </p:spPr>
        <p:txBody>
          <a:bodyPr/>
          <a:lstStyle>
            <a:lvl1pPr marL="803275" indent="-803275">
              <a:buNone/>
              <a:tabLst/>
              <a:defRPr sz="2800" b="0" i="0" baseline="0">
                <a:latin typeface="Times New Roman" charset="0"/>
                <a:ea typeface="Times New Roman" charset="0"/>
                <a:cs typeface="Times New Roman" charset="0"/>
              </a:defRPr>
            </a:lvl1pPr>
            <a:lvl2pPr marL="1143000" indent="-292608">
              <a:buClr>
                <a:schemeClr val="accent2"/>
              </a:buClr>
              <a:defRPr sz="2400" b="0" i="0" baseline="0">
                <a:latin typeface="Times New Roman" charset="0"/>
                <a:ea typeface="Times New Roman" charset="0"/>
                <a:cs typeface="Times New Roman" charset="0"/>
              </a:defRPr>
            </a:lvl2pPr>
            <a:lvl3pPr marL="1143000" marR="0" indent="-292608" algn="l" defTabSz="914400" rtl="0" eaLnBrk="1" fontAlgn="auto" latinLnBrk="0" hangingPunct="1">
              <a:lnSpc>
                <a:spcPct val="90000"/>
              </a:lnSpc>
              <a:spcBef>
                <a:spcPts val="500"/>
              </a:spcBef>
              <a:spcAft>
                <a:spcPts val="0"/>
              </a:spcAft>
              <a:buClrTx/>
              <a:buSzTx/>
              <a:buFont typeface="Arial"/>
              <a:buChar char="•"/>
              <a:tabLst/>
              <a:defRPr sz="2400" b="0" i="0">
                <a:solidFill>
                  <a:schemeClr val="accent2"/>
                </a:solidFill>
                <a:latin typeface="Times New Roman" charset="0"/>
                <a:ea typeface="Times New Roman" charset="0"/>
                <a:cs typeface="Times New Roman" charset="0"/>
              </a:defRPr>
            </a:lvl3pPr>
          </a:lstStyle>
          <a:p>
            <a:pPr lvl="0"/>
            <a:r>
              <a:rPr lang="en-US" dirty="0"/>
              <a:t>1.1	This Is a Sample Outline for One-Column and Double-numbered</a:t>
            </a:r>
          </a:p>
          <a:p>
            <a:pPr lvl="1"/>
            <a:r>
              <a:rPr lang="en-US" dirty="0"/>
              <a:t>The H2 Level Does Not Have a Number</a:t>
            </a:r>
          </a:p>
          <a:p>
            <a:pPr lvl="2"/>
            <a:r>
              <a:rPr lang="en-US" dirty="0"/>
              <a:t>One of the Subheadings May Be a Special Feature </a:t>
            </a:r>
          </a:p>
          <a:p>
            <a:pPr lvl="0"/>
            <a:r>
              <a:rPr lang="en-US" dirty="0"/>
              <a:t>10.2	This Outline Has Two Levels</a:t>
            </a:r>
          </a:p>
          <a:p>
            <a:pPr lvl="1"/>
            <a:r>
              <a:rPr lang="en-US" dirty="0"/>
              <a:t>Outline Items Usually Have No Ending Punctuation</a:t>
            </a:r>
          </a:p>
          <a:p>
            <a:pPr lvl="2"/>
            <a:r>
              <a:rPr lang="en-US" dirty="0"/>
              <a:t>Special Feature </a:t>
            </a:r>
          </a:p>
        </p:txBody>
      </p:sp>
      <p:sp>
        <p:nvSpPr>
          <p:cNvPr id="4" name="Slide Number Placeholder 3"/>
          <p:cNvSpPr>
            <a:spLocks noGrp="1"/>
          </p:cNvSpPr>
          <p:nvPr>
            <p:ph type="sldNum" sz="quarter" idx="11"/>
          </p:nvPr>
        </p:nvSpPr>
        <p:spPr/>
        <p:txBody>
          <a:bodyPr/>
          <a:lstStyle>
            <a:lvl1pPr>
              <a:defRPr>
                <a:latin typeface="Times New Roman" charset="0"/>
                <a:ea typeface="Times New Roman" charset="0"/>
                <a:cs typeface="Times New Roman" charset="0"/>
              </a:defRPr>
            </a:lvl1pPr>
          </a:lstStyle>
          <a:p>
            <a:fld id="{67B19427-F580-D146-B60E-4CADEE75497F}" type="slidenum">
              <a:rPr lang="en-US" smtClean="0"/>
              <a:pPr/>
              <a:t>‹#›</a:t>
            </a:fld>
            <a:endParaRPr lang="en-US" dirty="0"/>
          </a:p>
        </p:txBody>
      </p:sp>
      <p:sp>
        <p:nvSpPr>
          <p:cNvPr id="3" name="Footer Placeholder 2"/>
          <p:cNvSpPr>
            <a:spLocks noGrp="1"/>
          </p:cNvSpPr>
          <p:nvPr>
            <p:ph type="ftr" sz="quarter" idx="10"/>
          </p:nvPr>
        </p:nvSpPr>
        <p:spPr/>
        <p:txBody>
          <a:bodyPr/>
          <a:lstStyle>
            <a:lvl1pPr>
              <a:defRPr>
                <a:latin typeface="Times New Roman" charset="0"/>
                <a:ea typeface="Times New Roman" charset="0"/>
                <a:cs typeface="Times New Roman" charset="0"/>
              </a:defRPr>
            </a:lvl1pPr>
          </a:lstStyle>
          <a:p>
            <a:r>
              <a:rPr lang="en-IN" dirty="0"/>
              <a:t>Copyright ©2016 John Wiley &amp; Sons, Inc. </a:t>
            </a:r>
            <a:endParaRPr lang="en-US" dirty="0"/>
          </a:p>
        </p:txBody>
      </p:sp>
    </p:spTree>
    <p:extLst>
      <p:ext uri="{BB962C8B-B14F-4D97-AF65-F5344CB8AC3E}">
        <p14:creationId xmlns:p14="http://schemas.microsoft.com/office/powerpoint/2010/main" val="10426552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0.xml"/><Relationship Id="rId3" Type="http://schemas.openxmlformats.org/officeDocument/2006/relationships/slideLayout" Target="../slideLayouts/slideLayout5.xml"/><Relationship Id="rId7" Type="http://schemas.openxmlformats.org/officeDocument/2006/relationships/slideLayout" Target="../slideLayouts/slideLayout9.xml"/><Relationship Id="rId12" Type="http://schemas.openxmlformats.org/officeDocument/2006/relationships/theme" Target="../theme/theme2.xml"/><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slideLayout" Target="../slideLayouts/slideLayout8.xml"/><Relationship Id="rId11" Type="http://schemas.openxmlformats.org/officeDocument/2006/relationships/slideLayout" Target="../slideLayouts/slideLayout13.xml"/><Relationship Id="rId5" Type="http://schemas.openxmlformats.org/officeDocument/2006/relationships/slideLayout" Target="../slideLayouts/slideLayout7.xml"/><Relationship Id="rId10" Type="http://schemas.openxmlformats.org/officeDocument/2006/relationships/slideLayout" Target="../slideLayouts/slideLayout12.xml"/><Relationship Id="rId4" Type="http://schemas.openxmlformats.org/officeDocument/2006/relationships/slideLayout" Target="../slideLayouts/slideLayout6.xml"/><Relationship Id="rId9" Type="http://schemas.openxmlformats.org/officeDocument/2006/relationships/slideLayout" Target="../slideLayouts/slideLayout11.xml"/></Relationships>
</file>

<file path=ppt/slideMasters/_rels/slideMaster3.xml.rels><?xml version="1.0" encoding="UTF-8" standalone="yes"?>
<Relationships xmlns="http://schemas.openxmlformats.org/package/2006/relationships"><Relationship Id="rId3" Type="http://schemas.openxmlformats.org/officeDocument/2006/relationships/theme" Target="../theme/theme3.xml"/><Relationship Id="rId2" Type="http://schemas.openxmlformats.org/officeDocument/2006/relationships/slideLayout" Target="../slideLayouts/slideLayout15.xml"/><Relationship Id="rId1" Type="http://schemas.openxmlformats.org/officeDocument/2006/relationships/slideLayout" Target="../slideLayouts/slideLayout14.xml"/></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18.xml"/><Relationship Id="rId2" Type="http://schemas.openxmlformats.org/officeDocument/2006/relationships/slideLayout" Target="../slideLayouts/slideLayout17.xml"/><Relationship Id="rId1" Type="http://schemas.openxmlformats.org/officeDocument/2006/relationships/slideLayout" Target="../slideLayouts/slideLayout16.xml"/><Relationship Id="rId4" Type="http://schemas.openxmlformats.org/officeDocument/2006/relationships/theme" Target="../theme/theme4.xml"/></Relationships>
</file>

<file path=ppt/slideMasters/_rels/slideMaster5.xml.rels><?xml version="1.0" encoding="UTF-8" standalone="yes"?>
<Relationships xmlns="http://schemas.openxmlformats.org/package/2006/relationships"><Relationship Id="rId3" Type="http://schemas.openxmlformats.org/officeDocument/2006/relationships/slideLayout" Target="../slideLayouts/slideLayout21.xml"/><Relationship Id="rId2" Type="http://schemas.openxmlformats.org/officeDocument/2006/relationships/slideLayout" Target="../slideLayouts/slideLayout20.xml"/><Relationship Id="rId1" Type="http://schemas.openxmlformats.org/officeDocument/2006/relationships/slideLayout" Target="../slideLayouts/slideLayout19.xml"/><Relationship Id="rId4" Type="http://schemas.openxmlformats.org/officeDocument/2006/relationships/theme" Target="../theme/theme5.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29.xml"/><Relationship Id="rId13" Type="http://schemas.openxmlformats.org/officeDocument/2006/relationships/slideLayout" Target="../slideLayouts/slideLayout34.xml"/><Relationship Id="rId3" Type="http://schemas.openxmlformats.org/officeDocument/2006/relationships/slideLayout" Target="../slideLayouts/slideLayout24.xml"/><Relationship Id="rId7" Type="http://schemas.openxmlformats.org/officeDocument/2006/relationships/slideLayout" Target="../slideLayouts/slideLayout28.xml"/><Relationship Id="rId12" Type="http://schemas.openxmlformats.org/officeDocument/2006/relationships/slideLayout" Target="../slideLayouts/slideLayout33.xml"/><Relationship Id="rId2" Type="http://schemas.openxmlformats.org/officeDocument/2006/relationships/slideLayout" Target="../slideLayouts/slideLayout23.xml"/><Relationship Id="rId1" Type="http://schemas.openxmlformats.org/officeDocument/2006/relationships/slideLayout" Target="../slideLayouts/slideLayout22.xml"/><Relationship Id="rId6" Type="http://schemas.openxmlformats.org/officeDocument/2006/relationships/slideLayout" Target="../slideLayouts/slideLayout27.xml"/><Relationship Id="rId11" Type="http://schemas.openxmlformats.org/officeDocument/2006/relationships/slideLayout" Target="../slideLayouts/slideLayout32.xml"/><Relationship Id="rId5" Type="http://schemas.openxmlformats.org/officeDocument/2006/relationships/slideLayout" Target="../slideLayouts/slideLayout26.xml"/><Relationship Id="rId15" Type="http://schemas.openxmlformats.org/officeDocument/2006/relationships/theme" Target="../theme/theme6.xml"/><Relationship Id="rId10" Type="http://schemas.openxmlformats.org/officeDocument/2006/relationships/slideLayout" Target="../slideLayouts/slideLayout31.xml"/><Relationship Id="rId4" Type="http://schemas.openxmlformats.org/officeDocument/2006/relationships/slideLayout" Target="../slideLayouts/slideLayout25.xml"/><Relationship Id="rId9" Type="http://schemas.openxmlformats.org/officeDocument/2006/relationships/slideLayout" Target="../slideLayouts/slideLayout30.xml"/><Relationship Id="rId14" Type="http://schemas.openxmlformats.org/officeDocument/2006/relationships/slideLayout" Target="../slideLayouts/slideLayout35.xml"/></Relationships>
</file>

<file path=ppt/slideMasters/_rels/slideMaster7.xml.rels><?xml version="1.0" encoding="UTF-8" standalone="yes"?>
<Relationships xmlns="http://schemas.openxmlformats.org/package/2006/relationships"><Relationship Id="rId3" Type="http://schemas.openxmlformats.org/officeDocument/2006/relationships/theme" Target="../theme/theme7.xml"/><Relationship Id="rId2" Type="http://schemas.openxmlformats.org/officeDocument/2006/relationships/slideLayout" Target="../slideLayouts/slideLayout37.xml"/><Relationship Id="rId1" Type="http://schemas.openxmlformats.org/officeDocument/2006/relationships/slideLayout" Target="../slideLayouts/slideLayout3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0" y="3048000"/>
            <a:ext cx="9144000" cy="457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293880275"/>
      </p:ext>
    </p:extLst>
  </p:cSld>
  <p:clrMap bg1="lt1" tx1="dk1" bg2="lt2" tx2="dk2" accent1="accent1" accent2="accent2" accent3="accent3" accent4="accent4" accent5="accent5" accent6="accent6" hlink="hlink" folHlink="folHlink"/>
  <p:sldLayoutIdLst>
    <p:sldLayoutId id="2147483940" r:id="rId1"/>
    <p:sldLayoutId id="2147483941" r:id="rId2"/>
  </p:sldLayoutIdLst>
  <p:hf hdr="0" dt="0"/>
  <p:txStyles>
    <p:titleStyle>
      <a:lvl1pPr algn="ctr" defTabSz="914400" rtl="0" eaLnBrk="1" latinLnBrk="0" hangingPunct="1">
        <a:lnSpc>
          <a:spcPct val="90000"/>
        </a:lnSpc>
        <a:spcBef>
          <a:spcPct val="0"/>
        </a:spcBef>
        <a:buNone/>
        <a:defRPr sz="1100" kern="1200">
          <a:solidFill>
            <a:schemeClr val="tx1"/>
          </a:solidFill>
          <a:latin typeface="Source Sans Pro" charset="0"/>
          <a:ea typeface="Source Sans Pro" charset="0"/>
          <a:cs typeface="Source Sans Pro" charset="0"/>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04800" y="762000"/>
            <a:ext cx="8534400" cy="838198"/>
          </a:xfrm>
          <a:prstGeom prst="rect">
            <a:avLst/>
          </a:prstGeom>
        </p:spPr>
        <p:txBody>
          <a:bodyPr vert="horz" lIns="91440" tIns="45720" rIns="91440" bIns="45720" rtlCol="0" anchor="t">
            <a:normAutofit/>
          </a:bodyPr>
          <a:lstStyle/>
          <a:p>
            <a:r>
              <a:rPr lang="en-US" dirty="0"/>
              <a:t>Click to edit Master title style</a:t>
            </a:r>
          </a:p>
        </p:txBody>
      </p:sp>
      <p:sp>
        <p:nvSpPr>
          <p:cNvPr id="16" name="Rectangle 15"/>
          <p:cNvSpPr/>
          <p:nvPr userDrawn="1"/>
        </p:nvSpPr>
        <p:spPr>
          <a:xfrm>
            <a:off x="0" y="0"/>
            <a:ext cx="9144000" cy="457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7" name="Straight Connector 16"/>
          <p:cNvCxnSpPr/>
          <p:nvPr userDrawn="1"/>
        </p:nvCxnSpPr>
        <p:spPr>
          <a:xfrm>
            <a:off x="0" y="6324600"/>
            <a:ext cx="9144000" cy="0"/>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6" name="Slide Number Placeholder 5"/>
          <p:cNvSpPr>
            <a:spLocks noGrp="1"/>
          </p:cNvSpPr>
          <p:nvPr>
            <p:ph type="sldNum" sz="quarter" idx="4"/>
          </p:nvPr>
        </p:nvSpPr>
        <p:spPr>
          <a:xfrm>
            <a:off x="6457950" y="6356350"/>
            <a:ext cx="2381250" cy="365125"/>
          </a:xfrm>
          <a:prstGeom prst="rect">
            <a:avLst/>
          </a:prstGeom>
        </p:spPr>
        <p:txBody>
          <a:bodyPr vert="horz" lIns="91440" tIns="45720" rIns="91440" bIns="45720" rtlCol="0" anchor="ctr"/>
          <a:lstStyle>
            <a:lvl1pPr algn="r">
              <a:defRPr sz="1200" b="0" i="0">
                <a:solidFill>
                  <a:schemeClr val="tx1">
                    <a:tint val="75000"/>
                  </a:schemeClr>
                </a:solidFill>
                <a:latin typeface="Source Sans Pro" charset="0"/>
                <a:ea typeface="Source Sans Pro" charset="0"/>
                <a:cs typeface="Source Sans Pro" charset="0"/>
              </a:defRPr>
            </a:lvl1pPr>
          </a:lstStyle>
          <a:p>
            <a:fld id="{67B19427-F580-D146-B60E-4CADEE75497F}" type="slidenum">
              <a:rPr lang="en-US" smtClean="0"/>
              <a:pPr/>
              <a:t>‹#›</a:t>
            </a:fld>
            <a:endParaRPr lang="en-US" dirty="0"/>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b="0" i="0">
                <a:solidFill>
                  <a:schemeClr val="tx1">
                    <a:tint val="75000"/>
                  </a:schemeClr>
                </a:solidFill>
                <a:latin typeface="Times New Roman" charset="0"/>
                <a:ea typeface="Times New Roman" charset="0"/>
                <a:cs typeface="Times New Roman" charset="0"/>
              </a:defRPr>
            </a:lvl1pPr>
          </a:lstStyle>
          <a:p>
            <a:r>
              <a:rPr lang="en-IN" dirty="0"/>
              <a:t>Copyright ©2016 John Wiley &amp; Sons, Inc. </a:t>
            </a:r>
            <a:endParaRPr lang="en-US" dirty="0"/>
          </a:p>
        </p:txBody>
      </p:sp>
    </p:spTree>
    <p:extLst>
      <p:ext uri="{BB962C8B-B14F-4D97-AF65-F5344CB8AC3E}">
        <p14:creationId xmlns:p14="http://schemas.microsoft.com/office/powerpoint/2010/main" val="1611586285"/>
      </p:ext>
    </p:extLst>
  </p:cSld>
  <p:clrMap bg1="lt1" tx1="dk1" bg2="lt2" tx2="dk2" accent1="accent1" accent2="accent2" accent3="accent3" accent4="accent4" accent5="accent5" accent6="accent6" hlink="hlink" folHlink="folHlink"/>
  <p:sldLayoutIdLst>
    <p:sldLayoutId id="2147483937" r:id="rId1"/>
    <p:sldLayoutId id="2147483942" r:id="rId2"/>
    <p:sldLayoutId id="2147483956" r:id="rId3"/>
    <p:sldLayoutId id="2147483955" r:id="rId4"/>
    <p:sldLayoutId id="2147483957" r:id="rId5"/>
    <p:sldLayoutId id="2147483959" r:id="rId6"/>
    <p:sldLayoutId id="2147483958" r:id="rId7"/>
    <p:sldLayoutId id="2147483960" r:id="rId8"/>
    <p:sldLayoutId id="2147483961" r:id="rId9"/>
    <p:sldLayoutId id="2147483962" r:id="rId10"/>
    <p:sldLayoutId id="2147483963" r:id="rId11"/>
  </p:sldLayoutIdLst>
  <p:hf hdr="0" dt="0"/>
  <p:txStyles>
    <p:titleStyle>
      <a:lvl1pPr algn="l" defTabSz="914400" rtl="0" eaLnBrk="1" latinLnBrk="0" hangingPunct="1">
        <a:lnSpc>
          <a:spcPct val="90000"/>
        </a:lnSpc>
        <a:spcBef>
          <a:spcPct val="0"/>
        </a:spcBef>
        <a:buNone/>
        <a:defRPr sz="4400" b="1" i="0" kern="1200">
          <a:solidFill>
            <a:schemeClr val="accent1"/>
          </a:solidFill>
          <a:latin typeface="Times New Roman" charset="0"/>
          <a:ea typeface="Times New Roman" charset="0"/>
          <a:cs typeface="Times New Roman" charset="0"/>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2880" userDrawn="1">
          <p15:clr>
            <a:srgbClr val="F26B43"/>
          </p15:clr>
        </p15:guide>
      </p15:sldGuideLst>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04800" y="762001"/>
            <a:ext cx="8534400" cy="1066800"/>
          </a:xfrm>
          <a:prstGeom prst="rect">
            <a:avLst/>
          </a:prstGeom>
        </p:spPr>
        <p:txBody>
          <a:bodyPr vert="horz" lIns="91440" tIns="45720" rIns="91440" bIns="45720" rtlCol="0" anchor="t">
            <a:normAutofit/>
          </a:bodyPr>
          <a:lstStyle/>
          <a:p>
            <a:r>
              <a:rPr lang="en-US" dirty="0"/>
              <a:t>Click to edit Master title style</a:t>
            </a:r>
          </a:p>
        </p:txBody>
      </p:sp>
      <p:sp>
        <p:nvSpPr>
          <p:cNvPr id="7" name="Rectangle 6"/>
          <p:cNvSpPr/>
          <p:nvPr userDrawn="1"/>
        </p:nvSpPr>
        <p:spPr>
          <a:xfrm>
            <a:off x="0" y="0"/>
            <a:ext cx="9144000" cy="457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8" name="Straight Connector 7"/>
          <p:cNvCxnSpPr/>
          <p:nvPr userDrawn="1"/>
        </p:nvCxnSpPr>
        <p:spPr>
          <a:xfrm>
            <a:off x="0" y="6324600"/>
            <a:ext cx="9144000" cy="0"/>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6457950" y="6356350"/>
            <a:ext cx="2381250" cy="365125"/>
          </a:xfrm>
          <a:prstGeom prst="rect">
            <a:avLst/>
          </a:prstGeom>
        </p:spPr>
        <p:txBody>
          <a:bodyPr vert="horz" lIns="91440" tIns="45720" rIns="91440" bIns="45720" rtlCol="0" anchor="ctr"/>
          <a:lstStyle>
            <a:lvl1pPr algn="r">
              <a:defRPr sz="1200" b="0" i="0">
                <a:solidFill>
                  <a:schemeClr val="tx1">
                    <a:tint val="75000"/>
                  </a:schemeClr>
                </a:solidFill>
                <a:latin typeface="Times New Roman" charset="0"/>
                <a:ea typeface="Times New Roman" charset="0"/>
                <a:cs typeface="Times New Roman" charset="0"/>
              </a:defRPr>
            </a:lvl1pPr>
          </a:lstStyle>
          <a:p>
            <a:fld id="{67B19427-F580-D146-B60E-4CADEE75497F}" type="slidenum">
              <a:rPr lang="en-US" smtClean="0"/>
              <a:pPr/>
              <a:t>‹#›</a:t>
            </a:fld>
            <a:endParaRPr lang="en-US" dirty="0"/>
          </a:p>
        </p:txBody>
      </p:sp>
      <p:sp>
        <p:nvSpPr>
          <p:cNvPr id="10"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b="0" i="0">
                <a:solidFill>
                  <a:schemeClr val="tx1">
                    <a:tint val="75000"/>
                  </a:schemeClr>
                </a:solidFill>
                <a:latin typeface="Times New Roman" charset="0"/>
                <a:ea typeface="Times New Roman" charset="0"/>
                <a:cs typeface="Times New Roman" charset="0"/>
              </a:defRPr>
            </a:lvl1pPr>
          </a:lstStyle>
          <a:p>
            <a:r>
              <a:rPr lang="en-IN" dirty="0"/>
              <a:t>Copyright ©2016 John Wiley &amp; Sons, Inc. </a:t>
            </a:r>
            <a:endParaRPr lang="en-US" dirty="0"/>
          </a:p>
        </p:txBody>
      </p:sp>
    </p:spTree>
    <p:extLst>
      <p:ext uri="{BB962C8B-B14F-4D97-AF65-F5344CB8AC3E}">
        <p14:creationId xmlns:p14="http://schemas.microsoft.com/office/powerpoint/2010/main" val="1811935529"/>
      </p:ext>
    </p:extLst>
  </p:cSld>
  <p:clrMap bg1="lt1" tx1="dk1" bg2="lt2" tx2="dk2" accent1="accent1" accent2="accent2" accent3="accent3" accent4="accent4" accent5="accent5" accent6="accent6" hlink="hlink" folHlink="folHlink"/>
  <p:sldLayoutIdLst>
    <p:sldLayoutId id="2147483944" r:id="rId1"/>
    <p:sldLayoutId id="2147483964" r:id="rId2"/>
  </p:sldLayoutIdLst>
  <p:hf hdr="0" dt="0"/>
  <p:txStyles>
    <p:titleStyle>
      <a:lvl1pPr algn="l" defTabSz="914400" rtl="0" eaLnBrk="1" latinLnBrk="0" hangingPunct="1">
        <a:lnSpc>
          <a:spcPct val="90000"/>
        </a:lnSpc>
        <a:spcBef>
          <a:spcPct val="0"/>
        </a:spcBef>
        <a:buNone/>
        <a:defRPr sz="4000" b="1" i="0" kern="1200">
          <a:solidFill>
            <a:schemeClr val="accent2"/>
          </a:solidFill>
          <a:latin typeface="Times New Roman" charset="0"/>
          <a:ea typeface="Times New Roman" charset="0"/>
          <a:cs typeface="Times New Roman" charset="0"/>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04800" y="762001"/>
            <a:ext cx="8534400" cy="838197"/>
          </a:xfrm>
          <a:prstGeom prst="rect">
            <a:avLst/>
          </a:prstGeom>
        </p:spPr>
        <p:txBody>
          <a:bodyPr vert="horz" lIns="91440" tIns="45720" rIns="91440" bIns="45720" rtlCol="0" anchor="t">
            <a:normAutofit/>
          </a:bodyPr>
          <a:lstStyle/>
          <a:p>
            <a:r>
              <a:rPr lang="en-US" dirty="0"/>
              <a:t>Click to edit Master title style</a:t>
            </a:r>
          </a:p>
        </p:txBody>
      </p:sp>
      <p:sp>
        <p:nvSpPr>
          <p:cNvPr id="7" name="Rectangle 6"/>
          <p:cNvSpPr/>
          <p:nvPr userDrawn="1"/>
        </p:nvSpPr>
        <p:spPr>
          <a:xfrm>
            <a:off x="0" y="0"/>
            <a:ext cx="9144000" cy="457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8" name="Straight Connector 7"/>
          <p:cNvCxnSpPr/>
          <p:nvPr userDrawn="1"/>
        </p:nvCxnSpPr>
        <p:spPr>
          <a:xfrm>
            <a:off x="0" y="6324600"/>
            <a:ext cx="9144000" cy="0"/>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6457950" y="6356350"/>
            <a:ext cx="2381250" cy="365125"/>
          </a:xfrm>
          <a:prstGeom prst="rect">
            <a:avLst/>
          </a:prstGeom>
        </p:spPr>
        <p:txBody>
          <a:bodyPr vert="horz" lIns="91440" tIns="45720" rIns="91440" bIns="45720" rtlCol="0" anchor="ctr"/>
          <a:lstStyle>
            <a:lvl1pPr algn="r">
              <a:defRPr sz="1200" b="0" i="0">
                <a:solidFill>
                  <a:schemeClr val="tx1">
                    <a:tint val="75000"/>
                  </a:schemeClr>
                </a:solidFill>
                <a:latin typeface="Times New Roman" charset="0"/>
                <a:ea typeface="Times New Roman" charset="0"/>
                <a:cs typeface="Times New Roman" charset="0"/>
              </a:defRPr>
            </a:lvl1pPr>
          </a:lstStyle>
          <a:p>
            <a:fld id="{67B19427-F580-D146-B60E-4CADEE75497F}" type="slidenum">
              <a:rPr lang="en-US" smtClean="0"/>
              <a:pPr/>
              <a:t>‹#›</a:t>
            </a:fld>
            <a:endParaRPr lang="en-US" dirty="0"/>
          </a:p>
        </p:txBody>
      </p:sp>
      <p:sp>
        <p:nvSpPr>
          <p:cNvPr id="10"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b="0" i="0">
                <a:solidFill>
                  <a:schemeClr val="tx1">
                    <a:tint val="75000"/>
                  </a:schemeClr>
                </a:solidFill>
                <a:latin typeface="Times New Roman" charset="0"/>
                <a:ea typeface="Times New Roman" charset="0"/>
                <a:cs typeface="Times New Roman" charset="0"/>
              </a:defRPr>
            </a:lvl1pPr>
          </a:lstStyle>
          <a:p>
            <a:r>
              <a:rPr lang="en-IN" dirty="0"/>
              <a:t>Copyright ©2016 John Wiley &amp; Sons, Inc. </a:t>
            </a:r>
            <a:endParaRPr lang="en-US" dirty="0"/>
          </a:p>
        </p:txBody>
      </p:sp>
    </p:spTree>
    <p:extLst>
      <p:ext uri="{BB962C8B-B14F-4D97-AF65-F5344CB8AC3E}">
        <p14:creationId xmlns:p14="http://schemas.microsoft.com/office/powerpoint/2010/main" val="332194706"/>
      </p:ext>
    </p:extLst>
  </p:cSld>
  <p:clrMap bg1="lt1" tx1="dk1" bg2="lt2" tx2="dk2" accent1="accent1" accent2="accent2" accent3="accent3" accent4="accent4" accent5="accent5" accent6="accent6" hlink="hlink" folHlink="folHlink"/>
  <p:sldLayoutIdLst>
    <p:sldLayoutId id="2147483966" r:id="rId1"/>
    <p:sldLayoutId id="2147483967" r:id="rId2"/>
    <p:sldLayoutId id="2147483994" r:id="rId3"/>
  </p:sldLayoutIdLst>
  <p:hf hdr="0" dt="0"/>
  <p:txStyles>
    <p:titleStyle>
      <a:lvl1pPr algn="l" defTabSz="914400" rtl="0" eaLnBrk="1" latinLnBrk="0" hangingPunct="1">
        <a:lnSpc>
          <a:spcPct val="90000"/>
        </a:lnSpc>
        <a:spcBef>
          <a:spcPct val="0"/>
        </a:spcBef>
        <a:buNone/>
        <a:defRPr sz="4000" b="1" i="0" kern="1200">
          <a:solidFill>
            <a:schemeClr val="accent1"/>
          </a:solidFill>
          <a:latin typeface="Times New Roman" charset="0"/>
          <a:ea typeface="Times New Roman" charset="0"/>
          <a:cs typeface="Times New Roman" charset="0"/>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04800" y="762002"/>
            <a:ext cx="8534400" cy="838198"/>
          </a:xfrm>
          <a:prstGeom prst="rect">
            <a:avLst/>
          </a:prstGeom>
        </p:spPr>
        <p:txBody>
          <a:bodyPr vert="horz" lIns="91440" tIns="45720" rIns="91440" bIns="45720" rtlCol="0" anchor="t">
            <a:normAutofit/>
          </a:bodyPr>
          <a:lstStyle/>
          <a:p>
            <a:r>
              <a:rPr lang="en-US" dirty="0"/>
              <a:t>Click to edit Master title style</a:t>
            </a:r>
          </a:p>
        </p:txBody>
      </p:sp>
      <p:sp>
        <p:nvSpPr>
          <p:cNvPr id="7" name="Rectangle 6"/>
          <p:cNvSpPr/>
          <p:nvPr userDrawn="1"/>
        </p:nvSpPr>
        <p:spPr>
          <a:xfrm>
            <a:off x="0" y="0"/>
            <a:ext cx="9144000" cy="457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8" name="Straight Connector 7"/>
          <p:cNvCxnSpPr/>
          <p:nvPr userDrawn="1"/>
        </p:nvCxnSpPr>
        <p:spPr>
          <a:xfrm>
            <a:off x="0" y="6324600"/>
            <a:ext cx="9144000" cy="0"/>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6457950" y="6356350"/>
            <a:ext cx="2381250" cy="365125"/>
          </a:xfrm>
          <a:prstGeom prst="rect">
            <a:avLst/>
          </a:prstGeom>
        </p:spPr>
        <p:txBody>
          <a:bodyPr vert="horz" lIns="91440" tIns="45720" rIns="91440" bIns="45720" rtlCol="0" anchor="ctr"/>
          <a:lstStyle>
            <a:lvl1pPr algn="r">
              <a:defRPr sz="1200" b="0" i="0">
                <a:solidFill>
                  <a:schemeClr val="tx1">
                    <a:tint val="75000"/>
                  </a:schemeClr>
                </a:solidFill>
                <a:latin typeface="Times New Roman" charset="0"/>
                <a:ea typeface="Times New Roman" charset="0"/>
                <a:cs typeface="Times New Roman" charset="0"/>
              </a:defRPr>
            </a:lvl1pPr>
          </a:lstStyle>
          <a:p>
            <a:fld id="{67B19427-F580-D146-B60E-4CADEE75497F}" type="slidenum">
              <a:rPr lang="en-US" smtClean="0"/>
              <a:pPr/>
              <a:t>‹#›</a:t>
            </a:fld>
            <a:endParaRPr lang="en-US" dirty="0"/>
          </a:p>
        </p:txBody>
      </p:sp>
      <p:sp>
        <p:nvSpPr>
          <p:cNvPr id="10"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b="0" i="0">
                <a:solidFill>
                  <a:schemeClr val="tx1">
                    <a:tint val="75000"/>
                  </a:schemeClr>
                </a:solidFill>
                <a:latin typeface="Times New Roman" charset="0"/>
                <a:ea typeface="Times New Roman" charset="0"/>
                <a:cs typeface="Times New Roman" charset="0"/>
              </a:defRPr>
            </a:lvl1pPr>
          </a:lstStyle>
          <a:p>
            <a:r>
              <a:rPr lang="en-IN" dirty="0"/>
              <a:t>Copyright ©2016 John Wiley &amp; Sons, Inc. </a:t>
            </a:r>
            <a:endParaRPr lang="en-US" dirty="0"/>
          </a:p>
        </p:txBody>
      </p:sp>
    </p:spTree>
    <p:extLst>
      <p:ext uri="{BB962C8B-B14F-4D97-AF65-F5344CB8AC3E}">
        <p14:creationId xmlns:p14="http://schemas.microsoft.com/office/powerpoint/2010/main" val="1616953850"/>
      </p:ext>
    </p:extLst>
  </p:cSld>
  <p:clrMap bg1="lt1" tx1="dk1" bg2="lt2" tx2="dk2" accent1="accent1" accent2="accent2" accent3="accent3" accent4="accent4" accent5="accent5" accent6="accent6" hlink="hlink" folHlink="folHlink"/>
  <p:sldLayoutIdLst>
    <p:sldLayoutId id="2147483969" r:id="rId1"/>
    <p:sldLayoutId id="2147483970" r:id="rId2"/>
    <p:sldLayoutId id="2147484008" r:id="rId3"/>
  </p:sldLayoutIdLst>
  <p:hf hdr="0" dt="0"/>
  <p:txStyles>
    <p:titleStyle>
      <a:lvl1pPr algn="l" defTabSz="914400" rtl="0" eaLnBrk="1" latinLnBrk="0" hangingPunct="1">
        <a:lnSpc>
          <a:spcPct val="90000"/>
        </a:lnSpc>
        <a:spcBef>
          <a:spcPct val="0"/>
        </a:spcBef>
        <a:buNone/>
        <a:defRPr sz="4000" b="1" i="0" kern="1200">
          <a:solidFill>
            <a:schemeClr val="accent1"/>
          </a:solidFill>
          <a:latin typeface="Times New Roman" charset="0"/>
          <a:ea typeface="Times New Roman" charset="0"/>
          <a:cs typeface="Times New Roman" charset="0"/>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04800" y="762001"/>
            <a:ext cx="8534400" cy="838198"/>
          </a:xfrm>
          <a:prstGeom prst="rect">
            <a:avLst/>
          </a:prstGeom>
        </p:spPr>
        <p:txBody>
          <a:bodyPr vert="horz" lIns="91440" tIns="45720" rIns="91440" bIns="45720" rtlCol="0" anchor="t">
            <a:normAutofit/>
          </a:bodyPr>
          <a:lstStyle/>
          <a:p>
            <a:r>
              <a:rPr lang="en-US" dirty="0"/>
              <a:t>Click to edit Master title style</a:t>
            </a:r>
          </a:p>
        </p:txBody>
      </p:sp>
      <p:sp>
        <p:nvSpPr>
          <p:cNvPr id="7" name="Rectangle 6"/>
          <p:cNvSpPr/>
          <p:nvPr userDrawn="1"/>
        </p:nvSpPr>
        <p:spPr>
          <a:xfrm>
            <a:off x="0" y="0"/>
            <a:ext cx="9144000" cy="457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8" name="Straight Connector 7"/>
          <p:cNvCxnSpPr/>
          <p:nvPr userDrawn="1"/>
        </p:nvCxnSpPr>
        <p:spPr>
          <a:xfrm>
            <a:off x="0" y="6324600"/>
            <a:ext cx="9144000" cy="0"/>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6457950" y="6356350"/>
            <a:ext cx="2381250" cy="365125"/>
          </a:xfrm>
          <a:prstGeom prst="rect">
            <a:avLst/>
          </a:prstGeom>
        </p:spPr>
        <p:txBody>
          <a:bodyPr vert="horz" lIns="91440" tIns="45720" rIns="91440" bIns="45720" rtlCol="0" anchor="ctr"/>
          <a:lstStyle>
            <a:lvl1pPr algn="r">
              <a:defRPr sz="1200" b="0" i="0">
                <a:solidFill>
                  <a:schemeClr val="tx1">
                    <a:tint val="75000"/>
                  </a:schemeClr>
                </a:solidFill>
                <a:latin typeface="Times New Roman" charset="0"/>
                <a:ea typeface="Times New Roman" charset="0"/>
                <a:cs typeface="Times New Roman" charset="0"/>
              </a:defRPr>
            </a:lvl1pPr>
          </a:lstStyle>
          <a:p>
            <a:fld id="{67B19427-F580-D146-B60E-4CADEE75497F}" type="slidenum">
              <a:rPr lang="en-US" smtClean="0"/>
              <a:pPr/>
              <a:t>‹#›</a:t>
            </a:fld>
            <a:endParaRPr lang="en-US" dirty="0"/>
          </a:p>
        </p:txBody>
      </p:sp>
      <p:sp>
        <p:nvSpPr>
          <p:cNvPr id="10"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b="0" i="0">
                <a:solidFill>
                  <a:schemeClr val="tx1">
                    <a:tint val="75000"/>
                  </a:schemeClr>
                </a:solidFill>
                <a:latin typeface="Times New Roman" charset="0"/>
                <a:ea typeface="Times New Roman" charset="0"/>
                <a:cs typeface="Times New Roman" charset="0"/>
              </a:defRPr>
            </a:lvl1pPr>
          </a:lstStyle>
          <a:p>
            <a:r>
              <a:rPr lang="en-IN" dirty="0"/>
              <a:t>Copyright ©2016 John Wiley &amp; Sons, Inc. </a:t>
            </a:r>
            <a:endParaRPr lang="en-US" dirty="0"/>
          </a:p>
        </p:txBody>
      </p:sp>
    </p:spTree>
    <p:extLst>
      <p:ext uri="{BB962C8B-B14F-4D97-AF65-F5344CB8AC3E}">
        <p14:creationId xmlns:p14="http://schemas.microsoft.com/office/powerpoint/2010/main" val="302625734"/>
      </p:ext>
    </p:extLst>
  </p:cSld>
  <p:clrMap bg1="lt1" tx1="dk1" bg2="lt2" tx2="dk2" accent1="accent1" accent2="accent2" accent3="accent3" accent4="accent4" accent5="accent5" accent6="accent6" hlink="hlink" folHlink="folHlink"/>
  <p:sldLayoutIdLst>
    <p:sldLayoutId id="2147483972" r:id="rId1"/>
    <p:sldLayoutId id="2147483973" r:id="rId2"/>
    <p:sldLayoutId id="2147483991" r:id="rId3"/>
    <p:sldLayoutId id="2147483997" r:id="rId4"/>
    <p:sldLayoutId id="2147483974" r:id="rId5"/>
    <p:sldLayoutId id="2147483975" r:id="rId6"/>
    <p:sldLayoutId id="2147484000" r:id="rId7"/>
    <p:sldLayoutId id="2147484002" r:id="rId8"/>
    <p:sldLayoutId id="2147484003" r:id="rId9"/>
    <p:sldLayoutId id="2147484004" r:id="rId10"/>
    <p:sldLayoutId id="2147484006" r:id="rId11"/>
    <p:sldLayoutId id="2147484007" r:id="rId12"/>
    <p:sldLayoutId id="2147484009" r:id="rId13"/>
    <p:sldLayoutId id="2147484010" r:id="rId14"/>
  </p:sldLayoutIdLst>
  <p:hf hdr="0" dt="0"/>
  <p:txStyles>
    <p:titleStyle>
      <a:lvl1pPr algn="l" defTabSz="914400" rtl="0" eaLnBrk="1" latinLnBrk="0" hangingPunct="1">
        <a:lnSpc>
          <a:spcPct val="90000"/>
        </a:lnSpc>
        <a:spcBef>
          <a:spcPct val="0"/>
        </a:spcBef>
        <a:buNone/>
        <a:defRPr sz="4000" b="1" i="0" kern="1200">
          <a:solidFill>
            <a:schemeClr val="accent1"/>
          </a:solidFill>
          <a:latin typeface="Times New Roman" charset="0"/>
          <a:ea typeface="Times New Roman" charset="0"/>
          <a:cs typeface="Times New Roman" charset="0"/>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latin typeface="Times New Roman" charset="0"/>
                <a:ea typeface="Times New Roman" charset="0"/>
                <a:cs typeface="Times New Roman" charset="0"/>
              </a:defRPr>
            </a:lvl1pPr>
          </a:lstStyle>
          <a:p>
            <a:r>
              <a:rPr lang="en-IN" dirty="0"/>
              <a:t>Copyright ©2016 John Wiley &amp; Sons, Inc. </a:t>
            </a:r>
            <a:endParaRPr lang="en-US" dirty="0"/>
          </a:p>
        </p:txBody>
      </p:sp>
      <p:sp>
        <p:nvSpPr>
          <p:cNvPr id="6" name="Slide Number Placeholder 5"/>
          <p:cNvSpPr>
            <a:spLocks noGrp="1"/>
          </p:cNvSpPr>
          <p:nvPr>
            <p:ph type="sldNum" sz="quarter" idx="4"/>
          </p:nvPr>
        </p:nvSpPr>
        <p:spPr>
          <a:xfrm>
            <a:off x="6457950" y="6356350"/>
            <a:ext cx="2457450" cy="365125"/>
          </a:xfrm>
          <a:prstGeom prst="rect">
            <a:avLst/>
          </a:prstGeom>
        </p:spPr>
        <p:txBody>
          <a:bodyPr vert="horz" lIns="91440" tIns="45720" rIns="91440" bIns="45720" rtlCol="0" anchor="ctr"/>
          <a:lstStyle>
            <a:lvl1pPr algn="r">
              <a:defRPr sz="1200">
                <a:solidFill>
                  <a:schemeClr val="tx1">
                    <a:tint val="75000"/>
                  </a:schemeClr>
                </a:solidFill>
                <a:latin typeface="Times New Roman" charset="0"/>
                <a:ea typeface="Times New Roman" charset="0"/>
                <a:cs typeface="Times New Roman" charset="0"/>
              </a:defRPr>
            </a:lvl1pPr>
          </a:lstStyle>
          <a:p>
            <a:fld id="{43DD970A-8A59-5645-997B-8F1EF841716D}" type="slidenum">
              <a:rPr lang="en-US" smtClean="0"/>
              <a:pPr/>
              <a:t>‹#›</a:t>
            </a:fld>
            <a:endParaRPr lang="en-US" dirty="0"/>
          </a:p>
        </p:txBody>
      </p:sp>
      <p:sp>
        <p:nvSpPr>
          <p:cNvPr id="7" name="Rectangle 6"/>
          <p:cNvSpPr/>
          <p:nvPr userDrawn="1"/>
        </p:nvSpPr>
        <p:spPr>
          <a:xfrm>
            <a:off x="0" y="0"/>
            <a:ext cx="9144000" cy="457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8" name="Straight Connector 7"/>
          <p:cNvCxnSpPr/>
          <p:nvPr userDrawn="1"/>
        </p:nvCxnSpPr>
        <p:spPr>
          <a:xfrm>
            <a:off x="0" y="6324600"/>
            <a:ext cx="9144000" cy="0"/>
          </a:xfrm>
          <a:prstGeom prst="line">
            <a:avLst/>
          </a:prstGeom>
          <a:ln w="127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49740712"/>
      </p:ext>
    </p:extLst>
  </p:cSld>
  <p:clrMap bg1="lt1" tx1="dk1" bg2="lt2" tx2="dk2" accent1="accent1" accent2="accent2" accent3="accent3" accent4="accent4" accent5="accent5" accent6="accent6" hlink="hlink" folHlink="folHlink"/>
  <p:sldLayoutIdLst>
    <p:sldLayoutId id="2147483988" r:id="rId1"/>
    <p:sldLayoutId id="2147483978" r:id="rId2"/>
  </p:sldLayoutIdLst>
  <p:hf hdr="0" dt="0"/>
  <p:txStyles>
    <p:titleStyle>
      <a:lvl1pPr algn="l" defTabSz="914400" rtl="0" eaLnBrk="1" latinLnBrk="0" hangingPunct="1">
        <a:lnSpc>
          <a:spcPct val="90000"/>
        </a:lnSpc>
        <a:spcBef>
          <a:spcPct val="0"/>
        </a:spcBef>
        <a:buNone/>
        <a:defRPr sz="1600" b="0" i="0" kern="1200">
          <a:solidFill>
            <a:schemeClr val="tx1"/>
          </a:solidFill>
          <a:latin typeface="STIX" charset="0"/>
          <a:ea typeface="STIX" charset="0"/>
          <a:cs typeface="STIX" charset="0"/>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2.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2.xml"/></Relationships>
</file>

<file path=ppt/slides/_rels/slide1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32.xml"/></Relationships>
</file>

<file path=ppt/slides/_rels/slide1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_rels/slide1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6.xml"/></Relationships>
</file>

<file path=ppt/slides/_rels/slide1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6.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32.xml"/><Relationship Id="rId1" Type="http://schemas.openxmlformats.org/officeDocument/2006/relationships/tags" Target="../tags/tag2.xml"/></Relationships>
</file>

<file path=ppt/slides/_rels/slide20.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6.xml"/></Relationships>
</file>

<file path=ppt/slides/_rels/slide2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30.xml"/><Relationship Id="rId1" Type="http://schemas.openxmlformats.org/officeDocument/2006/relationships/vmlDrawing" Target="../drawings/vmlDrawing1.vml"/><Relationship Id="rId4" Type="http://schemas.openxmlformats.org/officeDocument/2006/relationships/image" Target="../media/image13.wmf"/></Relationships>
</file>

<file path=ppt/slides/_rels/slide22.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30.xml"/><Relationship Id="rId1" Type="http://schemas.openxmlformats.org/officeDocument/2006/relationships/vmlDrawing" Target="../drawings/vmlDrawing2.vml"/><Relationship Id="rId6" Type="http://schemas.openxmlformats.org/officeDocument/2006/relationships/image" Target="../media/image15.wmf"/><Relationship Id="rId5" Type="http://schemas.openxmlformats.org/officeDocument/2006/relationships/oleObject" Target="../embeddings/oleObject3.bin"/><Relationship Id="rId4" Type="http://schemas.openxmlformats.org/officeDocument/2006/relationships/image" Target="../media/image14.wmf"/></Relationships>
</file>

<file path=ppt/slides/_rels/slide23.xml.rels><?xml version="1.0" encoding="UTF-8" standalone="yes"?>
<Relationships xmlns="http://schemas.openxmlformats.org/package/2006/relationships"><Relationship Id="rId8" Type="http://schemas.openxmlformats.org/officeDocument/2006/relationships/image" Target="../media/image18.wmf"/><Relationship Id="rId3" Type="http://schemas.openxmlformats.org/officeDocument/2006/relationships/oleObject" Target="../embeddings/oleObject4.bin"/><Relationship Id="rId7" Type="http://schemas.openxmlformats.org/officeDocument/2006/relationships/oleObject" Target="../embeddings/oleObject6.bin"/><Relationship Id="rId2" Type="http://schemas.openxmlformats.org/officeDocument/2006/relationships/slideLayout" Target="../slideLayouts/slideLayout31.xml"/><Relationship Id="rId1" Type="http://schemas.openxmlformats.org/officeDocument/2006/relationships/vmlDrawing" Target="../drawings/vmlDrawing3.vml"/><Relationship Id="rId6" Type="http://schemas.openxmlformats.org/officeDocument/2006/relationships/image" Target="../media/image17.wmf"/><Relationship Id="rId5" Type="http://schemas.openxmlformats.org/officeDocument/2006/relationships/oleObject" Target="../embeddings/oleObject5.bin"/><Relationship Id="rId4" Type="http://schemas.openxmlformats.org/officeDocument/2006/relationships/image" Target="../media/image16.wmf"/></Relationships>
</file>

<file path=ppt/slides/_rels/slide24.xml.rels><?xml version="1.0" encoding="UTF-8" standalone="yes"?>
<Relationships xmlns="http://schemas.openxmlformats.org/package/2006/relationships"><Relationship Id="rId8" Type="http://schemas.openxmlformats.org/officeDocument/2006/relationships/image" Target="../media/image21.wmf"/><Relationship Id="rId3" Type="http://schemas.openxmlformats.org/officeDocument/2006/relationships/oleObject" Target="../embeddings/oleObject7.bin"/><Relationship Id="rId7" Type="http://schemas.openxmlformats.org/officeDocument/2006/relationships/oleObject" Target="../embeddings/oleObject9.bin"/><Relationship Id="rId2" Type="http://schemas.openxmlformats.org/officeDocument/2006/relationships/slideLayout" Target="../slideLayouts/slideLayout31.xml"/><Relationship Id="rId1" Type="http://schemas.openxmlformats.org/officeDocument/2006/relationships/vmlDrawing" Target="../drawings/vmlDrawing4.vml"/><Relationship Id="rId6" Type="http://schemas.openxmlformats.org/officeDocument/2006/relationships/image" Target="../media/image20.wmf"/><Relationship Id="rId5" Type="http://schemas.openxmlformats.org/officeDocument/2006/relationships/oleObject" Target="../embeddings/oleObject8.bin"/><Relationship Id="rId4" Type="http://schemas.openxmlformats.org/officeDocument/2006/relationships/image" Target="../media/image19.wmf"/></Relationships>
</file>

<file path=ppt/slides/_rels/slide25.xml.rels><?xml version="1.0" encoding="UTF-8" standalone="yes"?>
<Relationships xmlns="http://schemas.openxmlformats.org/package/2006/relationships"><Relationship Id="rId8" Type="http://schemas.openxmlformats.org/officeDocument/2006/relationships/image" Target="../media/image24.wmf"/><Relationship Id="rId3" Type="http://schemas.openxmlformats.org/officeDocument/2006/relationships/oleObject" Target="../embeddings/oleObject10.bin"/><Relationship Id="rId7" Type="http://schemas.openxmlformats.org/officeDocument/2006/relationships/oleObject" Target="../embeddings/oleObject12.bin"/><Relationship Id="rId2" Type="http://schemas.openxmlformats.org/officeDocument/2006/relationships/slideLayout" Target="../slideLayouts/slideLayout31.xml"/><Relationship Id="rId1" Type="http://schemas.openxmlformats.org/officeDocument/2006/relationships/vmlDrawing" Target="../drawings/vmlDrawing5.vml"/><Relationship Id="rId6" Type="http://schemas.openxmlformats.org/officeDocument/2006/relationships/image" Target="../media/image23.wmf"/><Relationship Id="rId5" Type="http://schemas.openxmlformats.org/officeDocument/2006/relationships/oleObject" Target="../embeddings/oleObject11.bin"/><Relationship Id="rId4" Type="http://schemas.openxmlformats.org/officeDocument/2006/relationships/image" Target="../media/image22.wmf"/></Relationships>
</file>

<file path=ppt/slides/_rels/slide26.xml.rels><?xml version="1.0" encoding="UTF-8" standalone="yes"?>
<Relationships xmlns="http://schemas.openxmlformats.org/package/2006/relationships"><Relationship Id="rId8" Type="http://schemas.openxmlformats.org/officeDocument/2006/relationships/image" Target="../media/image27.wmf"/><Relationship Id="rId3" Type="http://schemas.openxmlformats.org/officeDocument/2006/relationships/oleObject" Target="../embeddings/oleObject13.bin"/><Relationship Id="rId7" Type="http://schemas.openxmlformats.org/officeDocument/2006/relationships/oleObject" Target="../embeddings/oleObject15.bin"/><Relationship Id="rId2" Type="http://schemas.openxmlformats.org/officeDocument/2006/relationships/slideLayout" Target="../slideLayouts/slideLayout31.xml"/><Relationship Id="rId1" Type="http://schemas.openxmlformats.org/officeDocument/2006/relationships/vmlDrawing" Target="../drawings/vmlDrawing6.vml"/><Relationship Id="rId6" Type="http://schemas.openxmlformats.org/officeDocument/2006/relationships/image" Target="../media/image26.wmf"/><Relationship Id="rId5" Type="http://schemas.openxmlformats.org/officeDocument/2006/relationships/oleObject" Target="../embeddings/oleObject14.bin"/><Relationship Id="rId10" Type="http://schemas.openxmlformats.org/officeDocument/2006/relationships/image" Target="../media/image28.wmf"/><Relationship Id="rId4" Type="http://schemas.openxmlformats.org/officeDocument/2006/relationships/image" Target="../media/image25.wmf"/><Relationship Id="rId9" Type="http://schemas.openxmlformats.org/officeDocument/2006/relationships/oleObject" Target="../embeddings/oleObject16.bin"/></Relationships>
</file>

<file path=ppt/slides/_rels/slide2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30.xml"/><Relationship Id="rId1" Type="http://schemas.openxmlformats.org/officeDocument/2006/relationships/vmlDrawing" Target="../drawings/vmlDrawing7.vml"/><Relationship Id="rId6" Type="http://schemas.openxmlformats.org/officeDocument/2006/relationships/image" Target="../media/image30.jpg"/><Relationship Id="rId5" Type="http://schemas.openxmlformats.org/officeDocument/2006/relationships/image" Target="../media/image29.wmf"/><Relationship Id="rId4" Type="http://schemas.openxmlformats.org/officeDocument/2006/relationships/oleObject" Target="../embeddings/oleObject17.bin"/></Relationships>
</file>

<file path=ppt/slides/_rels/slide28.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openxmlformats.org/officeDocument/2006/relationships/slideLayout" Target="../slideLayouts/slideLayout30.xml"/><Relationship Id="rId1" Type="http://schemas.openxmlformats.org/officeDocument/2006/relationships/vmlDrawing" Target="../drawings/vmlDrawing8.vml"/><Relationship Id="rId4" Type="http://schemas.openxmlformats.org/officeDocument/2006/relationships/image" Target="../media/image31.emf"/></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22.xml"/><Relationship Id="rId1" Type="http://schemas.openxmlformats.org/officeDocument/2006/relationships/tags" Target="../tags/tag3.xml"/><Relationship Id="rId5" Type="http://schemas.openxmlformats.org/officeDocument/2006/relationships/image" Target="../media/image3.png"/><Relationship Id="rId4" Type="http://schemas.openxmlformats.org/officeDocument/2006/relationships/image" Target="../media/image2.pn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31.xml.rels><?xml version="1.0" encoding="UTF-8" standalone="yes"?>
<Relationships xmlns="http://schemas.openxmlformats.org/package/2006/relationships"><Relationship Id="rId8" Type="http://schemas.openxmlformats.org/officeDocument/2006/relationships/image" Target="../media/image34.wmf"/><Relationship Id="rId3" Type="http://schemas.openxmlformats.org/officeDocument/2006/relationships/oleObject" Target="../embeddings/oleObject18.bin"/><Relationship Id="rId7" Type="http://schemas.openxmlformats.org/officeDocument/2006/relationships/oleObject" Target="../embeddings/oleObject20.bin"/><Relationship Id="rId2" Type="http://schemas.openxmlformats.org/officeDocument/2006/relationships/slideLayout" Target="../slideLayouts/slideLayout25.xml"/><Relationship Id="rId1" Type="http://schemas.openxmlformats.org/officeDocument/2006/relationships/vmlDrawing" Target="../drawings/vmlDrawing9.vml"/><Relationship Id="rId6" Type="http://schemas.openxmlformats.org/officeDocument/2006/relationships/image" Target="../media/image33.wmf"/><Relationship Id="rId5" Type="http://schemas.openxmlformats.org/officeDocument/2006/relationships/oleObject" Target="../embeddings/oleObject19.bin"/><Relationship Id="rId4" Type="http://schemas.openxmlformats.org/officeDocument/2006/relationships/image" Target="../media/image32.wmf"/><Relationship Id="rId9" Type="http://schemas.openxmlformats.org/officeDocument/2006/relationships/image" Target="../media/image33.png"/></Relationships>
</file>

<file path=ppt/slides/_rels/slide32.xml.rels><?xml version="1.0" encoding="UTF-8" standalone="yes"?>
<Relationships xmlns="http://schemas.openxmlformats.org/package/2006/relationships"><Relationship Id="rId2" Type="http://schemas.openxmlformats.org/officeDocument/2006/relationships/hyperlink" Target="http://www.fortune.com/" TargetMode="External"/><Relationship Id="rId1" Type="http://schemas.openxmlformats.org/officeDocument/2006/relationships/slideLayout" Target="../slideLayouts/slideLayout24.xml"/></Relationships>
</file>

<file path=ppt/slides/_rels/slide33.xml.rels><?xml version="1.0" encoding="UTF-8" standalone="yes"?>
<Relationships xmlns="http://schemas.openxmlformats.org/package/2006/relationships"><Relationship Id="rId3" Type="http://schemas.openxmlformats.org/officeDocument/2006/relationships/oleObject" Target="../embeddings/oleObject21.bin"/><Relationship Id="rId2" Type="http://schemas.openxmlformats.org/officeDocument/2006/relationships/slideLayout" Target="../slideLayouts/slideLayout24.xml"/><Relationship Id="rId1" Type="http://schemas.openxmlformats.org/officeDocument/2006/relationships/vmlDrawing" Target="../drawings/vmlDrawing10.vml"/><Relationship Id="rId6" Type="http://schemas.openxmlformats.org/officeDocument/2006/relationships/image" Target="../media/image36.wmf"/><Relationship Id="rId5" Type="http://schemas.openxmlformats.org/officeDocument/2006/relationships/oleObject" Target="../embeddings/oleObject22.bin"/><Relationship Id="rId4" Type="http://schemas.openxmlformats.org/officeDocument/2006/relationships/image" Target="../media/image35.wmf"/></Relationships>
</file>

<file path=ppt/slides/_rels/slide34.xml.rels><?xml version="1.0" encoding="UTF-8" standalone="yes"?>
<Relationships xmlns="http://schemas.openxmlformats.org/package/2006/relationships"><Relationship Id="rId3" Type="http://schemas.openxmlformats.org/officeDocument/2006/relationships/oleObject" Target="../embeddings/oleObject23.bin"/><Relationship Id="rId2" Type="http://schemas.openxmlformats.org/officeDocument/2006/relationships/slideLayout" Target="../slideLayouts/slideLayout24.xml"/><Relationship Id="rId1" Type="http://schemas.openxmlformats.org/officeDocument/2006/relationships/vmlDrawing" Target="../drawings/vmlDrawing11.vml"/><Relationship Id="rId6" Type="http://schemas.openxmlformats.org/officeDocument/2006/relationships/image" Target="../media/image38.wmf"/><Relationship Id="rId5" Type="http://schemas.openxmlformats.org/officeDocument/2006/relationships/oleObject" Target="../embeddings/oleObject24.bin"/><Relationship Id="rId4" Type="http://schemas.openxmlformats.org/officeDocument/2006/relationships/image" Target="../media/image37.wmf"/></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6.xml.rels><?xml version="1.0" encoding="UTF-8" standalone="yes"?>
<Relationships xmlns="http://schemas.openxmlformats.org/package/2006/relationships"><Relationship Id="rId3" Type="http://schemas.openxmlformats.org/officeDocument/2006/relationships/oleObject" Target="../embeddings/oleObject25.bin"/><Relationship Id="rId2" Type="http://schemas.openxmlformats.org/officeDocument/2006/relationships/slideLayout" Target="../slideLayouts/slideLayout24.xml"/><Relationship Id="rId1" Type="http://schemas.openxmlformats.org/officeDocument/2006/relationships/vmlDrawing" Target="../drawings/vmlDrawing12.vml"/><Relationship Id="rId4" Type="http://schemas.openxmlformats.org/officeDocument/2006/relationships/image" Target="../media/image39.wmf"/></Relationships>
</file>

<file path=ppt/slides/_rels/slide37.xml.rels><?xml version="1.0" encoding="UTF-8" standalone="yes"?>
<Relationships xmlns="http://schemas.openxmlformats.org/package/2006/relationships"><Relationship Id="rId3" Type="http://schemas.openxmlformats.org/officeDocument/2006/relationships/oleObject" Target="../embeddings/oleObject26.bin"/><Relationship Id="rId2" Type="http://schemas.openxmlformats.org/officeDocument/2006/relationships/slideLayout" Target="../slideLayouts/slideLayout24.xml"/><Relationship Id="rId1" Type="http://schemas.openxmlformats.org/officeDocument/2006/relationships/vmlDrawing" Target="../drawings/vmlDrawing13.vml"/><Relationship Id="rId4" Type="http://schemas.openxmlformats.org/officeDocument/2006/relationships/image" Target="../media/image40.wmf"/></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22.xml"/><Relationship Id="rId1" Type="http://schemas.openxmlformats.org/officeDocument/2006/relationships/tags" Target="../tags/tag4.xml"/><Relationship Id="rId4" Type="http://schemas.openxmlformats.org/officeDocument/2006/relationships/image" Target="../media/image5.png"/></Relationships>
</file>

<file path=ppt/slides/_rels/slide40.xml.rels><?xml version="1.0" encoding="UTF-8" standalone="yes"?>
<Relationships xmlns="http://schemas.openxmlformats.org/package/2006/relationships"><Relationship Id="rId2" Type="http://schemas.openxmlformats.org/officeDocument/2006/relationships/image" Target="../media/image41.png"/><Relationship Id="rId1" Type="http://schemas.openxmlformats.org/officeDocument/2006/relationships/slideLayout" Target="../slideLayouts/slideLayout25.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2.xml.rels><?xml version="1.0" encoding="UTF-8" standalone="yes"?>
<Relationships xmlns="http://schemas.openxmlformats.org/package/2006/relationships"><Relationship Id="rId3" Type="http://schemas.openxmlformats.org/officeDocument/2006/relationships/image" Target="../media/image43.png"/><Relationship Id="rId2" Type="http://schemas.openxmlformats.org/officeDocument/2006/relationships/slideLayout" Target="../slideLayouts/slideLayout26.xml"/><Relationship Id="rId1" Type="http://schemas.openxmlformats.org/officeDocument/2006/relationships/vmlDrawing" Target="../drawings/vmlDrawing14.vml"/><Relationship Id="rId5" Type="http://schemas.openxmlformats.org/officeDocument/2006/relationships/image" Target="../media/image42.wmf"/><Relationship Id="rId4" Type="http://schemas.openxmlformats.org/officeDocument/2006/relationships/oleObject" Target="../embeddings/oleObject27.bin"/></Relationships>
</file>

<file path=ppt/slides/_rels/slide43.xml.rels><?xml version="1.0" encoding="UTF-8" standalone="yes"?>
<Relationships xmlns="http://schemas.openxmlformats.org/package/2006/relationships"><Relationship Id="rId3" Type="http://schemas.openxmlformats.org/officeDocument/2006/relationships/oleObject" Target="../embeddings/oleObject28.bin"/><Relationship Id="rId2" Type="http://schemas.openxmlformats.org/officeDocument/2006/relationships/slideLayout" Target="../slideLayouts/slideLayout19.xml"/><Relationship Id="rId1" Type="http://schemas.openxmlformats.org/officeDocument/2006/relationships/vmlDrawing" Target="../drawings/vmlDrawing15.vml"/><Relationship Id="rId6" Type="http://schemas.openxmlformats.org/officeDocument/2006/relationships/image" Target="../media/image45.wmf"/><Relationship Id="rId5" Type="http://schemas.openxmlformats.org/officeDocument/2006/relationships/oleObject" Target="../embeddings/oleObject29.bin"/><Relationship Id="rId4" Type="http://schemas.openxmlformats.org/officeDocument/2006/relationships/image" Target="../media/image44.wmf"/></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8.xml.rels><?xml version="1.0" encoding="UTF-8" standalone="yes"?>
<Relationships xmlns="http://schemas.openxmlformats.org/package/2006/relationships"><Relationship Id="rId8" Type="http://schemas.openxmlformats.org/officeDocument/2006/relationships/image" Target="../media/image48.wmf"/><Relationship Id="rId3" Type="http://schemas.openxmlformats.org/officeDocument/2006/relationships/oleObject" Target="../embeddings/oleObject30.bin"/><Relationship Id="rId7" Type="http://schemas.openxmlformats.org/officeDocument/2006/relationships/oleObject" Target="../embeddings/oleObject32.bin"/><Relationship Id="rId2" Type="http://schemas.openxmlformats.org/officeDocument/2006/relationships/slideLayout" Target="../slideLayouts/slideLayout24.xml"/><Relationship Id="rId1" Type="http://schemas.openxmlformats.org/officeDocument/2006/relationships/vmlDrawing" Target="../drawings/vmlDrawing16.vml"/><Relationship Id="rId6" Type="http://schemas.openxmlformats.org/officeDocument/2006/relationships/image" Target="../media/image47.wmf"/><Relationship Id="rId5" Type="http://schemas.openxmlformats.org/officeDocument/2006/relationships/oleObject" Target="../embeddings/oleObject31.bin"/><Relationship Id="rId10" Type="http://schemas.openxmlformats.org/officeDocument/2006/relationships/image" Target="../media/image49.wmf"/><Relationship Id="rId4" Type="http://schemas.openxmlformats.org/officeDocument/2006/relationships/image" Target="../media/image46.wmf"/><Relationship Id="rId9" Type="http://schemas.openxmlformats.org/officeDocument/2006/relationships/oleObject" Target="../embeddings/oleObject33.bin"/></Relationships>
</file>

<file path=ppt/slides/_rels/slide49.xml.rels><?xml version="1.0" encoding="UTF-8" standalone="yes"?>
<Relationships xmlns="http://schemas.openxmlformats.org/package/2006/relationships"><Relationship Id="rId3" Type="http://schemas.openxmlformats.org/officeDocument/2006/relationships/oleObject" Target="../embeddings/oleObject34.bin"/><Relationship Id="rId2" Type="http://schemas.openxmlformats.org/officeDocument/2006/relationships/slideLayout" Target="../slideLayouts/slideLayout24.xml"/><Relationship Id="rId1" Type="http://schemas.openxmlformats.org/officeDocument/2006/relationships/vmlDrawing" Target="../drawings/vmlDrawing17.vml"/><Relationship Id="rId6" Type="http://schemas.openxmlformats.org/officeDocument/2006/relationships/image" Target="../media/image51.wmf"/><Relationship Id="rId5" Type="http://schemas.openxmlformats.org/officeDocument/2006/relationships/oleObject" Target="../embeddings/oleObject35.bin"/><Relationship Id="rId4" Type="http://schemas.openxmlformats.org/officeDocument/2006/relationships/image" Target="../media/image50.wmf"/></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5.xml"/></Relationships>
</file>

<file path=ppt/slides/_rels/slide50.xml.rels><?xml version="1.0" encoding="UTF-8" standalone="yes"?>
<Relationships xmlns="http://schemas.openxmlformats.org/package/2006/relationships"><Relationship Id="rId3" Type="http://schemas.openxmlformats.org/officeDocument/2006/relationships/oleObject" Target="../embeddings/oleObject36.bin"/><Relationship Id="rId2" Type="http://schemas.openxmlformats.org/officeDocument/2006/relationships/slideLayout" Target="../slideLayouts/slideLayout24.xml"/><Relationship Id="rId1" Type="http://schemas.openxmlformats.org/officeDocument/2006/relationships/vmlDrawing" Target="../drawings/vmlDrawing18.vml"/><Relationship Id="rId4" Type="http://schemas.openxmlformats.org/officeDocument/2006/relationships/image" Target="../media/image52.wmf"/></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52.xml.rels><?xml version="1.0" encoding="UTF-8" standalone="yes"?>
<Relationships xmlns="http://schemas.openxmlformats.org/package/2006/relationships"><Relationship Id="rId8" Type="http://schemas.openxmlformats.org/officeDocument/2006/relationships/image" Target="../media/image55.wmf"/><Relationship Id="rId3" Type="http://schemas.openxmlformats.org/officeDocument/2006/relationships/oleObject" Target="../embeddings/oleObject37.bin"/><Relationship Id="rId7" Type="http://schemas.openxmlformats.org/officeDocument/2006/relationships/oleObject" Target="../embeddings/oleObject39.bin"/><Relationship Id="rId2" Type="http://schemas.openxmlformats.org/officeDocument/2006/relationships/slideLayout" Target="../slideLayouts/slideLayout23.xml"/><Relationship Id="rId1" Type="http://schemas.openxmlformats.org/officeDocument/2006/relationships/vmlDrawing" Target="../drawings/vmlDrawing19.vml"/><Relationship Id="rId6" Type="http://schemas.openxmlformats.org/officeDocument/2006/relationships/image" Target="../media/image54.wmf"/><Relationship Id="rId5" Type="http://schemas.openxmlformats.org/officeDocument/2006/relationships/oleObject" Target="../embeddings/oleObject38.bin"/><Relationship Id="rId4" Type="http://schemas.openxmlformats.org/officeDocument/2006/relationships/image" Target="../media/image53.wmf"/></Relationships>
</file>

<file path=ppt/slides/_rels/slide53.xml.rels><?xml version="1.0" encoding="UTF-8" standalone="yes"?>
<Relationships xmlns="http://schemas.openxmlformats.org/package/2006/relationships"><Relationship Id="rId2" Type="http://schemas.openxmlformats.org/officeDocument/2006/relationships/image" Target="../media/image56.jpeg"/><Relationship Id="rId1" Type="http://schemas.openxmlformats.org/officeDocument/2006/relationships/slideLayout" Target="../slideLayouts/slideLayout23.xml"/></Relationships>
</file>

<file path=ppt/slides/_rels/slide54.xml.rels><?xml version="1.0" encoding="UTF-8" standalone="yes"?>
<Relationships xmlns="http://schemas.openxmlformats.org/package/2006/relationships"><Relationship Id="rId2" Type="http://schemas.openxmlformats.org/officeDocument/2006/relationships/image" Target="../media/image57.jpeg"/><Relationship Id="rId1" Type="http://schemas.openxmlformats.org/officeDocument/2006/relationships/slideLayout" Target="../slideLayouts/slideLayout23.xml"/></Relationships>
</file>

<file path=ppt/slides/_rels/slide55.xml.rels><?xml version="1.0" encoding="UTF-8" standalone="yes"?>
<Relationships xmlns="http://schemas.openxmlformats.org/package/2006/relationships"><Relationship Id="rId2" Type="http://schemas.openxmlformats.org/officeDocument/2006/relationships/image" Target="../media/image58.jpeg"/><Relationship Id="rId1" Type="http://schemas.openxmlformats.org/officeDocument/2006/relationships/slideLayout" Target="../slideLayouts/slideLayout2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3BD7B39C-BF00-4F13-B06E-082B0BDAE183}"/>
              </a:ext>
            </a:extLst>
          </p:cNvPr>
          <p:cNvSpPr>
            <a:spLocks noGrp="1"/>
          </p:cNvSpPr>
          <p:nvPr>
            <p:ph sz="quarter" idx="19"/>
          </p:nvPr>
        </p:nvSpPr>
        <p:spPr>
          <a:xfrm>
            <a:off x="152400" y="228599"/>
            <a:ext cx="8839200" cy="695865"/>
          </a:xfrm>
        </p:spPr>
        <p:txBody>
          <a:bodyPr/>
          <a:lstStyle/>
          <a:p>
            <a:r>
              <a:rPr lang="en-US" dirty="0"/>
              <a:t>Statistics Session 4</a:t>
            </a:r>
          </a:p>
        </p:txBody>
      </p:sp>
      <p:sp>
        <p:nvSpPr>
          <p:cNvPr id="3" name="Content Placeholder 2">
            <a:extLst>
              <a:ext uri="{FF2B5EF4-FFF2-40B4-BE49-F238E27FC236}">
                <a16:creationId xmlns:a16="http://schemas.microsoft.com/office/drawing/2014/main" id="{AED7E4D3-8A97-4719-BC9B-B3AFE3509321}"/>
              </a:ext>
            </a:extLst>
          </p:cNvPr>
          <p:cNvSpPr>
            <a:spLocks noGrp="1"/>
          </p:cNvSpPr>
          <p:nvPr>
            <p:ph sz="quarter" idx="20"/>
          </p:nvPr>
        </p:nvSpPr>
        <p:spPr>
          <a:xfrm>
            <a:off x="279499" y="924464"/>
            <a:ext cx="8839200" cy="2049166"/>
          </a:xfrm>
        </p:spPr>
        <p:txBody>
          <a:bodyPr/>
          <a:lstStyle/>
          <a:p>
            <a:r>
              <a:rPr lang="en-US" b="1" dirty="0"/>
              <a:t>Stem and Leaf Displays</a:t>
            </a:r>
          </a:p>
          <a:p>
            <a:r>
              <a:rPr lang="en-US" b="1" dirty="0"/>
              <a:t> Summation Notation</a:t>
            </a:r>
          </a:p>
          <a:p>
            <a:r>
              <a:rPr lang="en-US" b="1" dirty="0"/>
              <a:t>Measures of Central Location</a:t>
            </a:r>
          </a:p>
        </p:txBody>
      </p:sp>
      <p:sp>
        <p:nvSpPr>
          <p:cNvPr id="11" name="Content Placeholder 5">
            <a:extLst>
              <a:ext uri="{FF2B5EF4-FFF2-40B4-BE49-F238E27FC236}">
                <a16:creationId xmlns:a16="http://schemas.microsoft.com/office/drawing/2014/main" id="{A5E8E772-A5C1-CC4B-8415-2CFD3BA5F8BA}"/>
              </a:ext>
            </a:extLst>
          </p:cNvPr>
          <p:cNvSpPr txBox="1">
            <a:spLocks/>
          </p:cNvSpPr>
          <p:nvPr/>
        </p:nvSpPr>
        <p:spPr>
          <a:xfrm>
            <a:off x="152400" y="3730447"/>
            <a:ext cx="8839200" cy="533400"/>
          </a:xfrm>
          <a:prstGeom prst="rect">
            <a:avLst/>
          </a:prstGeom>
        </p:spPr>
        <p:txBody>
          <a:bodyPr/>
          <a:lstStyle>
            <a:lvl1pPr marL="0" indent="0" algn="ctr" defTabSz="914400" rtl="0" eaLnBrk="1" latinLnBrk="0" hangingPunct="1">
              <a:lnSpc>
                <a:spcPct val="90000"/>
              </a:lnSpc>
              <a:spcBef>
                <a:spcPts val="1000"/>
              </a:spcBef>
              <a:buFont typeface="Arial"/>
              <a:buNone/>
              <a:defRPr sz="2800" b="0" i="0" kern="1200" baseline="0">
                <a:solidFill>
                  <a:schemeClr val="accent2"/>
                </a:solidFill>
                <a:latin typeface="STIX" charset="0"/>
                <a:ea typeface="STIX" charset="0"/>
                <a:cs typeface="STIX" charset="0"/>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r>
              <a:rPr lang="en-US" dirty="0">
                <a:latin typeface="Times New Roman" panose="02020603050405020304" pitchFamily="18" charset="0"/>
              </a:rPr>
              <a:t>Ezra Halleck, City Tech (CUNY), Fall 2021</a:t>
            </a:r>
          </a:p>
        </p:txBody>
      </p:sp>
    </p:spTree>
    <p:extLst>
      <p:ext uri="{BB962C8B-B14F-4D97-AF65-F5344CB8AC3E}">
        <p14:creationId xmlns:p14="http://schemas.microsoft.com/office/powerpoint/2010/main" val="12872058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37"/>
        <p:cNvGrpSpPr/>
        <p:nvPr/>
      </p:nvGrpSpPr>
      <p:grpSpPr>
        <a:xfrm>
          <a:off x="0" y="0"/>
          <a:ext cx="0" cy="0"/>
          <a:chOff x="0" y="0"/>
          <a:chExt cx="0" cy="0"/>
        </a:xfrm>
      </p:grpSpPr>
      <p:sp>
        <p:nvSpPr>
          <p:cNvPr id="238" name="Google Shape;238;p33"/>
          <p:cNvSpPr txBox="1">
            <a:spLocks noGrp="1"/>
          </p:cNvSpPr>
          <p:nvPr>
            <p:ph type="body" idx="1"/>
          </p:nvPr>
        </p:nvSpPr>
        <p:spPr>
          <a:xfrm>
            <a:off x="457200" y="1143000"/>
            <a:ext cx="8154000" cy="5044800"/>
          </a:xfrm>
          <a:prstGeom prst="rect">
            <a:avLst/>
          </a:prstGeom>
        </p:spPr>
        <p:txBody>
          <a:bodyPr spcFirstLastPara="1" wrap="square" lIns="91425" tIns="91425" rIns="91425" bIns="91425" anchor="t" anchorCtr="0">
            <a:noAutofit/>
          </a:bodyPr>
          <a:lstStyle/>
          <a:p>
            <a:pPr marL="0" lvl="0" indent="0" algn="l" rtl="0">
              <a:lnSpc>
                <a:spcPct val="150000"/>
              </a:lnSpc>
              <a:spcBef>
                <a:spcPts val="600"/>
              </a:spcBef>
              <a:spcAft>
                <a:spcPts val="0"/>
              </a:spcAft>
              <a:buNone/>
            </a:pPr>
            <a:r>
              <a:rPr lang="en" sz="2000" dirty="0">
                <a:solidFill>
                  <a:schemeClr val="accent1"/>
                </a:solidFill>
              </a:rPr>
              <a:t>Which of these variables do you expect to symmetric?</a:t>
            </a:r>
            <a:endParaRPr sz="2000" dirty="0">
              <a:solidFill>
                <a:schemeClr val="accent1"/>
              </a:solidFill>
            </a:endParaRPr>
          </a:p>
          <a:p>
            <a:pPr marL="0" lvl="0" indent="0" algn="l" rtl="0">
              <a:lnSpc>
                <a:spcPct val="115000"/>
              </a:lnSpc>
              <a:spcBef>
                <a:spcPts val="1000"/>
              </a:spcBef>
              <a:spcAft>
                <a:spcPts val="0"/>
              </a:spcAft>
              <a:buClr>
                <a:srgbClr val="000000"/>
              </a:buClr>
              <a:buSzPts val="1100"/>
              <a:buFont typeface="Arial"/>
              <a:buNone/>
            </a:pPr>
            <a:r>
              <a:rPr lang="en" sz="2000" dirty="0">
                <a:solidFill>
                  <a:srgbClr val="FFC000"/>
                </a:solidFill>
              </a:rPr>
              <a:t>(a) heights of adult females</a:t>
            </a:r>
            <a:endParaRPr sz="2000" dirty="0">
              <a:solidFill>
                <a:srgbClr val="FFC000"/>
              </a:solidFill>
            </a:endParaRPr>
          </a:p>
          <a:p>
            <a:pPr marL="0" lvl="0" indent="0" algn="l" rtl="0">
              <a:lnSpc>
                <a:spcPct val="115000"/>
              </a:lnSpc>
              <a:spcBef>
                <a:spcPts val="600"/>
              </a:spcBef>
              <a:spcAft>
                <a:spcPts val="0"/>
              </a:spcAft>
              <a:buClr>
                <a:srgbClr val="000000"/>
              </a:buClr>
              <a:buSzPts val="1100"/>
              <a:buFont typeface="Arial"/>
              <a:buNone/>
            </a:pPr>
            <a:r>
              <a:rPr lang="en" sz="2000" dirty="0">
                <a:solidFill>
                  <a:srgbClr val="000000"/>
                </a:solidFill>
              </a:rPr>
              <a:t>(b) salaries of a random sample of people from North Carolina</a:t>
            </a:r>
            <a:endParaRPr sz="2000" dirty="0">
              <a:solidFill>
                <a:srgbClr val="000000"/>
              </a:solidFill>
            </a:endParaRPr>
          </a:p>
          <a:p>
            <a:pPr marL="0" lvl="0" indent="0" algn="l" rtl="0">
              <a:lnSpc>
                <a:spcPct val="115000"/>
              </a:lnSpc>
              <a:spcBef>
                <a:spcPts val="600"/>
              </a:spcBef>
              <a:spcAft>
                <a:spcPts val="0"/>
              </a:spcAft>
              <a:buClr>
                <a:srgbClr val="000000"/>
              </a:buClr>
              <a:buSzPts val="1100"/>
              <a:buFont typeface="Arial"/>
              <a:buNone/>
            </a:pPr>
            <a:r>
              <a:rPr lang="en" sz="2000" dirty="0">
                <a:solidFill>
                  <a:srgbClr val="000000"/>
                </a:solidFill>
              </a:rPr>
              <a:t>(c) house prices</a:t>
            </a:r>
            <a:endParaRPr sz="2000" dirty="0">
              <a:solidFill>
                <a:srgbClr val="000000"/>
              </a:solidFill>
            </a:endParaRPr>
          </a:p>
          <a:p>
            <a:pPr marL="0" lvl="0" indent="0" algn="l" rtl="0">
              <a:lnSpc>
                <a:spcPct val="115000"/>
              </a:lnSpc>
              <a:spcBef>
                <a:spcPts val="600"/>
              </a:spcBef>
              <a:spcAft>
                <a:spcPts val="0"/>
              </a:spcAft>
              <a:buNone/>
            </a:pPr>
            <a:r>
              <a:rPr lang="en" sz="2000" dirty="0">
                <a:solidFill>
                  <a:srgbClr val="000000"/>
                </a:solidFill>
              </a:rPr>
              <a:t>(d) birthdays of classmates (day of the month)</a:t>
            </a:r>
            <a:endParaRPr sz="2000" dirty="0">
              <a:solidFill>
                <a:srgbClr val="000000"/>
              </a:solidFill>
            </a:endParaRPr>
          </a:p>
          <a:p>
            <a:pPr marL="0" lvl="0" indent="0" algn="l" rtl="0">
              <a:lnSpc>
                <a:spcPct val="115000"/>
              </a:lnSpc>
              <a:spcBef>
                <a:spcPts val="600"/>
              </a:spcBef>
              <a:spcAft>
                <a:spcPts val="0"/>
              </a:spcAft>
              <a:buNone/>
            </a:pPr>
            <a:endParaRPr sz="2000" dirty="0">
              <a:solidFill>
                <a:srgbClr val="000000"/>
              </a:solidFill>
            </a:endParaRPr>
          </a:p>
        </p:txBody>
      </p:sp>
      <p:sp>
        <p:nvSpPr>
          <p:cNvPr id="239" name="Google Shape;239;p33"/>
          <p:cNvSpPr txBox="1">
            <a:spLocks noGrp="1"/>
          </p:cNvSpPr>
          <p:nvPr>
            <p:ph type="title"/>
          </p:nvPr>
        </p:nvSpPr>
        <p:spPr>
          <a:xfrm>
            <a:off x="457200" y="-12"/>
            <a:ext cx="8229600" cy="11430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dirty="0">
                <a:solidFill>
                  <a:schemeClr val="accent1"/>
                </a:solidFill>
              </a:rPr>
              <a:t>Practice</a:t>
            </a:r>
            <a:endParaRPr dirty="0">
              <a:solidFill>
                <a:schemeClr val="accent1"/>
              </a:solidFill>
            </a:endParaRPr>
          </a:p>
        </p:txBody>
      </p:sp>
    </p:spTree>
    <p:extLst>
      <p:ext uri="{BB962C8B-B14F-4D97-AF65-F5344CB8AC3E}">
        <p14:creationId xmlns:p14="http://schemas.microsoft.com/office/powerpoint/2010/main" val="37744378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2.3 Stem-and-Leaf Displays</a:t>
            </a:r>
            <a:endParaRPr lang="en-US" dirty="0"/>
          </a:p>
        </p:txBody>
      </p:sp>
      <p:sp>
        <p:nvSpPr>
          <p:cNvPr id="3" name="Content Placeholder 2"/>
          <p:cNvSpPr>
            <a:spLocks noGrp="1"/>
          </p:cNvSpPr>
          <p:nvPr>
            <p:ph sz="quarter" idx="15"/>
          </p:nvPr>
        </p:nvSpPr>
        <p:spPr>
          <a:xfrm>
            <a:off x="152400" y="1759310"/>
            <a:ext cx="8839200" cy="2511245"/>
          </a:xfrm>
        </p:spPr>
        <p:txBody>
          <a:bodyPr/>
          <a:lstStyle/>
          <a:p>
            <a:pPr marL="0" indent="0">
              <a:buNone/>
            </a:pPr>
            <a:r>
              <a:rPr lang="en-GB" sz="2800" b="1" dirty="0">
                <a:solidFill>
                  <a:srgbClr val="00007F"/>
                </a:solidFill>
              </a:rPr>
              <a:t>Definition</a:t>
            </a:r>
          </a:p>
          <a:p>
            <a:pPr marL="0" indent="0">
              <a:buNone/>
            </a:pPr>
            <a:r>
              <a:rPr lang="en-GB" sz="2800" dirty="0"/>
              <a:t>In a </a:t>
            </a:r>
            <a:r>
              <a:rPr lang="en-GB" sz="2800" b="1" dirty="0">
                <a:solidFill>
                  <a:schemeClr val="accent2"/>
                </a:solidFill>
              </a:rPr>
              <a:t>stem-and-leaf display</a:t>
            </a:r>
            <a:r>
              <a:rPr lang="en-GB" sz="2800" dirty="0">
                <a:solidFill>
                  <a:schemeClr val="accent2"/>
                </a:solidFill>
              </a:rPr>
              <a:t> </a:t>
            </a:r>
            <a:r>
              <a:rPr lang="en-GB" sz="2800" dirty="0"/>
              <a:t>of quantitative data, each value is divided into two portions–a stem and a leaf.</a:t>
            </a:r>
          </a:p>
          <a:p>
            <a:pPr marL="0" indent="0">
              <a:buNone/>
            </a:pPr>
            <a:r>
              <a:rPr lang="en-GB" sz="2800" dirty="0"/>
              <a:t>The leaves for each stem are shown separately.</a:t>
            </a:r>
            <a:endParaRPr lang="en-US" sz="2800" dirty="0"/>
          </a:p>
        </p:txBody>
      </p:sp>
      <p:sp>
        <p:nvSpPr>
          <p:cNvPr id="5" name="Slide Number Placeholder 4"/>
          <p:cNvSpPr>
            <a:spLocks noGrp="1"/>
          </p:cNvSpPr>
          <p:nvPr>
            <p:ph type="sldNum" sz="quarter" idx="10"/>
          </p:nvPr>
        </p:nvSpPr>
        <p:spPr/>
        <p:txBody>
          <a:bodyPr/>
          <a:lstStyle/>
          <a:p>
            <a:fld id="{67B19427-F580-D146-B60E-4CADEE75497F}" type="slidenum">
              <a:rPr lang="en-US" smtClean="0"/>
              <a:pPr/>
              <a:t>11</a:t>
            </a:fld>
            <a:endParaRPr lang="en-US" dirty="0"/>
          </a:p>
        </p:txBody>
      </p:sp>
    </p:spTree>
    <p:extLst>
      <p:ext uri="{BB962C8B-B14F-4D97-AF65-F5344CB8AC3E}">
        <p14:creationId xmlns:p14="http://schemas.microsoft.com/office/powerpoint/2010/main" val="18184799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Example 2-8</a:t>
            </a:r>
            <a:endParaRPr lang="en-US" dirty="0"/>
          </a:p>
        </p:txBody>
      </p:sp>
      <p:sp>
        <p:nvSpPr>
          <p:cNvPr id="3" name="Content Placeholder 2"/>
          <p:cNvSpPr>
            <a:spLocks noGrp="1"/>
          </p:cNvSpPr>
          <p:nvPr>
            <p:ph sz="quarter" idx="16"/>
          </p:nvPr>
        </p:nvSpPr>
        <p:spPr>
          <a:xfrm>
            <a:off x="304800" y="1752600"/>
            <a:ext cx="8534400" cy="841555"/>
          </a:xfrm>
        </p:spPr>
        <p:txBody>
          <a:bodyPr/>
          <a:lstStyle/>
          <a:p>
            <a:r>
              <a:rPr lang="en-GB" dirty="0">
                <a:latin typeface="Times New Roman" panose="02020603050405020304" pitchFamily="18" charset="0"/>
                <a:cs typeface="Times New Roman" panose="02020603050405020304" pitchFamily="18" charset="0"/>
              </a:rPr>
              <a:t>The following are the scores of 30 college students on a statistics test:</a:t>
            </a:r>
            <a:endParaRPr lang="en-US" dirty="0">
              <a:latin typeface="Times New Roman" panose="02020603050405020304" pitchFamily="18" charset="0"/>
              <a:cs typeface="Times New Roman" panose="02020603050405020304" pitchFamily="18" charset="0"/>
            </a:endParaRPr>
          </a:p>
        </p:txBody>
      </p:sp>
      <p:graphicFrame>
        <p:nvGraphicFramePr>
          <p:cNvPr id="11" name="Content Placeholder 10" descr="Table is accessible to screenreaders"/>
          <p:cNvGraphicFramePr>
            <a:graphicFrameLocks noGrp="1"/>
          </p:cNvGraphicFramePr>
          <p:nvPr>
            <p:ph sz="quarter" idx="16"/>
          </p:nvPr>
        </p:nvGraphicFramePr>
        <p:xfrm>
          <a:off x="304800" y="2785260"/>
          <a:ext cx="8534400" cy="1554480"/>
        </p:xfrm>
        <a:graphic>
          <a:graphicData uri="http://schemas.openxmlformats.org/drawingml/2006/table">
            <a:tbl>
              <a:tblPr firstRow="1" bandRow="1">
                <a:tableStyleId>{5C22544A-7EE6-4342-B048-85BDC9FD1C3A}</a:tableStyleId>
              </a:tblPr>
              <a:tblGrid>
                <a:gridCol w="853440">
                  <a:extLst>
                    <a:ext uri="{9D8B030D-6E8A-4147-A177-3AD203B41FA5}">
                      <a16:colId xmlns:a16="http://schemas.microsoft.com/office/drawing/2014/main" val="3111361427"/>
                    </a:ext>
                  </a:extLst>
                </a:gridCol>
                <a:gridCol w="853440">
                  <a:extLst>
                    <a:ext uri="{9D8B030D-6E8A-4147-A177-3AD203B41FA5}">
                      <a16:colId xmlns:a16="http://schemas.microsoft.com/office/drawing/2014/main" val="3386332142"/>
                    </a:ext>
                  </a:extLst>
                </a:gridCol>
                <a:gridCol w="853440">
                  <a:extLst>
                    <a:ext uri="{9D8B030D-6E8A-4147-A177-3AD203B41FA5}">
                      <a16:colId xmlns:a16="http://schemas.microsoft.com/office/drawing/2014/main" val="1035955029"/>
                    </a:ext>
                  </a:extLst>
                </a:gridCol>
                <a:gridCol w="853440">
                  <a:extLst>
                    <a:ext uri="{9D8B030D-6E8A-4147-A177-3AD203B41FA5}">
                      <a16:colId xmlns:a16="http://schemas.microsoft.com/office/drawing/2014/main" val="2737537289"/>
                    </a:ext>
                  </a:extLst>
                </a:gridCol>
                <a:gridCol w="853440">
                  <a:extLst>
                    <a:ext uri="{9D8B030D-6E8A-4147-A177-3AD203B41FA5}">
                      <a16:colId xmlns:a16="http://schemas.microsoft.com/office/drawing/2014/main" val="996432113"/>
                    </a:ext>
                  </a:extLst>
                </a:gridCol>
                <a:gridCol w="853440">
                  <a:extLst>
                    <a:ext uri="{9D8B030D-6E8A-4147-A177-3AD203B41FA5}">
                      <a16:colId xmlns:a16="http://schemas.microsoft.com/office/drawing/2014/main" val="70385389"/>
                    </a:ext>
                  </a:extLst>
                </a:gridCol>
                <a:gridCol w="853440">
                  <a:extLst>
                    <a:ext uri="{9D8B030D-6E8A-4147-A177-3AD203B41FA5}">
                      <a16:colId xmlns:a16="http://schemas.microsoft.com/office/drawing/2014/main" val="525915831"/>
                    </a:ext>
                  </a:extLst>
                </a:gridCol>
                <a:gridCol w="853440">
                  <a:extLst>
                    <a:ext uri="{9D8B030D-6E8A-4147-A177-3AD203B41FA5}">
                      <a16:colId xmlns:a16="http://schemas.microsoft.com/office/drawing/2014/main" val="1402538586"/>
                    </a:ext>
                  </a:extLst>
                </a:gridCol>
                <a:gridCol w="853440">
                  <a:extLst>
                    <a:ext uri="{9D8B030D-6E8A-4147-A177-3AD203B41FA5}">
                      <a16:colId xmlns:a16="http://schemas.microsoft.com/office/drawing/2014/main" val="1666572496"/>
                    </a:ext>
                  </a:extLst>
                </a:gridCol>
                <a:gridCol w="853440">
                  <a:extLst>
                    <a:ext uri="{9D8B030D-6E8A-4147-A177-3AD203B41FA5}">
                      <a16:colId xmlns:a16="http://schemas.microsoft.com/office/drawing/2014/main" val="728966343"/>
                    </a:ext>
                  </a:extLst>
                </a:gridCol>
              </a:tblGrid>
              <a:tr h="370840">
                <a:tc>
                  <a:txBody>
                    <a:bodyPr/>
                    <a:lstStyle/>
                    <a:p>
                      <a:pPr algn="ctr"/>
                      <a:r>
                        <a:rPr lang="en-US" sz="2800" b="0" dirty="0">
                          <a:solidFill>
                            <a:schemeClr val="tx1"/>
                          </a:solidFill>
                          <a:latin typeface="Times New Roman" panose="02020603050405020304" pitchFamily="18" charset="0"/>
                          <a:cs typeface="Times New Roman" panose="02020603050405020304" pitchFamily="18" charset="0"/>
                        </a:rPr>
                        <a:t>75</a:t>
                      </a:r>
                    </a:p>
                  </a:txBody>
                  <a:tcPr>
                    <a:solidFill>
                      <a:schemeClr val="bg1"/>
                    </a:solidFill>
                  </a:tcPr>
                </a:tc>
                <a:tc>
                  <a:txBody>
                    <a:bodyPr/>
                    <a:lstStyle/>
                    <a:p>
                      <a:pPr algn="ctr"/>
                      <a:r>
                        <a:rPr lang="en-US" sz="2800" b="0" dirty="0">
                          <a:solidFill>
                            <a:schemeClr val="tx1"/>
                          </a:solidFill>
                          <a:latin typeface="Times New Roman" panose="02020603050405020304" pitchFamily="18" charset="0"/>
                          <a:cs typeface="Times New Roman" panose="02020603050405020304" pitchFamily="18" charset="0"/>
                        </a:rPr>
                        <a:t>52</a:t>
                      </a:r>
                    </a:p>
                  </a:txBody>
                  <a:tcPr>
                    <a:solidFill>
                      <a:schemeClr val="bg1"/>
                    </a:solidFill>
                  </a:tcPr>
                </a:tc>
                <a:tc>
                  <a:txBody>
                    <a:bodyPr/>
                    <a:lstStyle/>
                    <a:p>
                      <a:pPr algn="ctr"/>
                      <a:r>
                        <a:rPr lang="en-US" sz="2800" b="0" dirty="0">
                          <a:solidFill>
                            <a:schemeClr val="tx1"/>
                          </a:solidFill>
                          <a:latin typeface="Times New Roman" panose="02020603050405020304" pitchFamily="18" charset="0"/>
                          <a:cs typeface="Times New Roman" panose="02020603050405020304" pitchFamily="18" charset="0"/>
                        </a:rPr>
                        <a:t>80</a:t>
                      </a:r>
                    </a:p>
                  </a:txBody>
                  <a:tcPr>
                    <a:solidFill>
                      <a:schemeClr val="bg1"/>
                    </a:solidFill>
                  </a:tcPr>
                </a:tc>
                <a:tc>
                  <a:txBody>
                    <a:bodyPr/>
                    <a:lstStyle/>
                    <a:p>
                      <a:pPr algn="ctr"/>
                      <a:r>
                        <a:rPr lang="en-US" sz="2800" b="0" dirty="0">
                          <a:solidFill>
                            <a:schemeClr val="tx1"/>
                          </a:solidFill>
                          <a:latin typeface="Times New Roman" panose="02020603050405020304" pitchFamily="18" charset="0"/>
                          <a:cs typeface="Times New Roman" panose="02020603050405020304" pitchFamily="18" charset="0"/>
                        </a:rPr>
                        <a:t>96</a:t>
                      </a:r>
                    </a:p>
                  </a:txBody>
                  <a:tcPr>
                    <a:solidFill>
                      <a:schemeClr val="bg1"/>
                    </a:solidFill>
                  </a:tcPr>
                </a:tc>
                <a:tc>
                  <a:txBody>
                    <a:bodyPr/>
                    <a:lstStyle/>
                    <a:p>
                      <a:pPr algn="ctr"/>
                      <a:r>
                        <a:rPr lang="en-US" sz="2800" b="0" dirty="0">
                          <a:solidFill>
                            <a:schemeClr val="tx1"/>
                          </a:solidFill>
                          <a:latin typeface="Times New Roman" panose="02020603050405020304" pitchFamily="18" charset="0"/>
                          <a:cs typeface="Times New Roman" panose="02020603050405020304" pitchFamily="18" charset="0"/>
                        </a:rPr>
                        <a:t>65</a:t>
                      </a:r>
                    </a:p>
                  </a:txBody>
                  <a:tcPr>
                    <a:solidFill>
                      <a:schemeClr val="bg1"/>
                    </a:solidFill>
                  </a:tcPr>
                </a:tc>
                <a:tc>
                  <a:txBody>
                    <a:bodyPr/>
                    <a:lstStyle/>
                    <a:p>
                      <a:pPr algn="ctr"/>
                      <a:r>
                        <a:rPr lang="en-US" sz="2800" b="0" dirty="0">
                          <a:solidFill>
                            <a:schemeClr val="tx1"/>
                          </a:solidFill>
                          <a:latin typeface="Times New Roman" panose="02020603050405020304" pitchFamily="18" charset="0"/>
                          <a:cs typeface="Times New Roman" panose="02020603050405020304" pitchFamily="18" charset="0"/>
                        </a:rPr>
                        <a:t>79</a:t>
                      </a:r>
                    </a:p>
                  </a:txBody>
                  <a:tcPr>
                    <a:solidFill>
                      <a:schemeClr val="bg1"/>
                    </a:solidFill>
                  </a:tcPr>
                </a:tc>
                <a:tc>
                  <a:txBody>
                    <a:bodyPr/>
                    <a:lstStyle/>
                    <a:p>
                      <a:pPr algn="ctr"/>
                      <a:r>
                        <a:rPr lang="en-US" sz="2800" b="0" dirty="0">
                          <a:solidFill>
                            <a:schemeClr val="tx1"/>
                          </a:solidFill>
                          <a:latin typeface="Times New Roman" panose="02020603050405020304" pitchFamily="18" charset="0"/>
                          <a:cs typeface="Times New Roman" panose="02020603050405020304" pitchFamily="18" charset="0"/>
                        </a:rPr>
                        <a:t>71</a:t>
                      </a:r>
                    </a:p>
                  </a:txBody>
                  <a:tcPr>
                    <a:solidFill>
                      <a:schemeClr val="bg1"/>
                    </a:solidFill>
                  </a:tcPr>
                </a:tc>
                <a:tc>
                  <a:txBody>
                    <a:bodyPr/>
                    <a:lstStyle/>
                    <a:p>
                      <a:pPr algn="ctr"/>
                      <a:r>
                        <a:rPr lang="en-US" sz="2800" b="0" dirty="0">
                          <a:solidFill>
                            <a:schemeClr val="tx1"/>
                          </a:solidFill>
                          <a:latin typeface="Times New Roman" panose="02020603050405020304" pitchFamily="18" charset="0"/>
                          <a:cs typeface="Times New Roman" panose="02020603050405020304" pitchFamily="18" charset="0"/>
                        </a:rPr>
                        <a:t>87</a:t>
                      </a:r>
                    </a:p>
                  </a:txBody>
                  <a:tcPr>
                    <a:solidFill>
                      <a:schemeClr val="bg1"/>
                    </a:solidFill>
                  </a:tcPr>
                </a:tc>
                <a:tc>
                  <a:txBody>
                    <a:bodyPr/>
                    <a:lstStyle/>
                    <a:p>
                      <a:pPr algn="ctr"/>
                      <a:r>
                        <a:rPr lang="en-US" sz="2800" b="0" dirty="0">
                          <a:solidFill>
                            <a:schemeClr val="tx1"/>
                          </a:solidFill>
                          <a:latin typeface="Times New Roman" panose="02020603050405020304" pitchFamily="18" charset="0"/>
                          <a:cs typeface="Times New Roman" panose="02020603050405020304" pitchFamily="18" charset="0"/>
                        </a:rPr>
                        <a:t>93</a:t>
                      </a:r>
                    </a:p>
                  </a:txBody>
                  <a:tcPr>
                    <a:solidFill>
                      <a:schemeClr val="bg1"/>
                    </a:solidFill>
                  </a:tcPr>
                </a:tc>
                <a:tc>
                  <a:txBody>
                    <a:bodyPr/>
                    <a:lstStyle/>
                    <a:p>
                      <a:pPr algn="ctr"/>
                      <a:r>
                        <a:rPr lang="en-US" sz="2800" b="0" dirty="0">
                          <a:solidFill>
                            <a:schemeClr val="tx1"/>
                          </a:solidFill>
                          <a:latin typeface="Times New Roman" panose="02020603050405020304" pitchFamily="18" charset="0"/>
                          <a:cs typeface="Times New Roman" panose="02020603050405020304" pitchFamily="18" charset="0"/>
                        </a:rPr>
                        <a:t>95</a:t>
                      </a:r>
                    </a:p>
                  </a:txBody>
                  <a:tcPr>
                    <a:solidFill>
                      <a:schemeClr val="bg1"/>
                    </a:solidFill>
                  </a:tcPr>
                </a:tc>
                <a:extLst>
                  <a:ext uri="{0D108BD9-81ED-4DB2-BD59-A6C34878D82A}">
                    <a16:rowId xmlns:a16="http://schemas.microsoft.com/office/drawing/2014/main" val="1843606980"/>
                  </a:ext>
                </a:extLst>
              </a:tr>
              <a:tr h="370840">
                <a:tc>
                  <a:txBody>
                    <a:bodyPr/>
                    <a:lstStyle/>
                    <a:p>
                      <a:pPr algn="ctr"/>
                      <a:r>
                        <a:rPr lang="en-US" sz="2800" b="0" dirty="0">
                          <a:solidFill>
                            <a:schemeClr val="tx1"/>
                          </a:solidFill>
                          <a:latin typeface="Times New Roman" panose="02020603050405020304" pitchFamily="18" charset="0"/>
                          <a:cs typeface="Times New Roman" panose="02020603050405020304" pitchFamily="18" charset="0"/>
                        </a:rPr>
                        <a:t>69</a:t>
                      </a:r>
                    </a:p>
                  </a:txBody>
                  <a:tcPr>
                    <a:solidFill>
                      <a:schemeClr val="bg1"/>
                    </a:solidFill>
                  </a:tcPr>
                </a:tc>
                <a:tc>
                  <a:txBody>
                    <a:bodyPr/>
                    <a:lstStyle/>
                    <a:p>
                      <a:pPr algn="ctr"/>
                      <a:r>
                        <a:rPr lang="en-US" sz="2800" b="0" dirty="0">
                          <a:solidFill>
                            <a:schemeClr val="tx1"/>
                          </a:solidFill>
                          <a:latin typeface="Times New Roman" panose="02020603050405020304" pitchFamily="18" charset="0"/>
                          <a:cs typeface="Times New Roman" panose="02020603050405020304" pitchFamily="18" charset="0"/>
                        </a:rPr>
                        <a:t>72</a:t>
                      </a:r>
                    </a:p>
                  </a:txBody>
                  <a:tcPr>
                    <a:solidFill>
                      <a:schemeClr val="bg1"/>
                    </a:solidFill>
                  </a:tcPr>
                </a:tc>
                <a:tc>
                  <a:txBody>
                    <a:bodyPr/>
                    <a:lstStyle/>
                    <a:p>
                      <a:pPr algn="ctr"/>
                      <a:r>
                        <a:rPr lang="en-US" sz="2800" b="0" dirty="0">
                          <a:solidFill>
                            <a:schemeClr val="tx1"/>
                          </a:solidFill>
                          <a:latin typeface="Times New Roman" panose="02020603050405020304" pitchFamily="18" charset="0"/>
                          <a:cs typeface="Times New Roman" panose="02020603050405020304" pitchFamily="18" charset="0"/>
                        </a:rPr>
                        <a:t>81</a:t>
                      </a:r>
                    </a:p>
                  </a:txBody>
                  <a:tcPr>
                    <a:solidFill>
                      <a:schemeClr val="bg1"/>
                    </a:solidFill>
                  </a:tcPr>
                </a:tc>
                <a:tc>
                  <a:txBody>
                    <a:bodyPr/>
                    <a:lstStyle/>
                    <a:p>
                      <a:pPr algn="ctr"/>
                      <a:r>
                        <a:rPr lang="en-US" sz="2800" b="0" dirty="0">
                          <a:solidFill>
                            <a:schemeClr val="tx1"/>
                          </a:solidFill>
                          <a:latin typeface="Times New Roman" panose="02020603050405020304" pitchFamily="18" charset="0"/>
                          <a:cs typeface="Times New Roman" panose="02020603050405020304" pitchFamily="18" charset="0"/>
                        </a:rPr>
                        <a:t>61</a:t>
                      </a:r>
                    </a:p>
                  </a:txBody>
                  <a:tcPr>
                    <a:solidFill>
                      <a:schemeClr val="bg1"/>
                    </a:solidFill>
                  </a:tcPr>
                </a:tc>
                <a:tc>
                  <a:txBody>
                    <a:bodyPr/>
                    <a:lstStyle/>
                    <a:p>
                      <a:pPr algn="ctr"/>
                      <a:r>
                        <a:rPr lang="en-US" sz="2800" b="0" dirty="0">
                          <a:solidFill>
                            <a:schemeClr val="tx1"/>
                          </a:solidFill>
                          <a:latin typeface="Times New Roman" panose="02020603050405020304" pitchFamily="18" charset="0"/>
                          <a:cs typeface="Times New Roman" panose="02020603050405020304" pitchFamily="18" charset="0"/>
                        </a:rPr>
                        <a:t>76</a:t>
                      </a:r>
                    </a:p>
                  </a:txBody>
                  <a:tcPr>
                    <a:solidFill>
                      <a:schemeClr val="bg1"/>
                    </a:solidFill>
                  </a:tcPr>
                </a:tc>
                <a:tc>
                  <a:txBody>
                    <a:bodyPr/>
                    <a:lstStyle/>
                    <a:p>
                      <a:pPr algn="ctr"/>
                      <a:r>
                        <a:rPr lang="en-US" sz="2800" b="0" dirty="0">
                          <a:solidFill>
                            <a:schemeClr val="tx1"/>
                          </a:solidFill>
                          <a:latin typeface="Times New Roman" panose="02020603050405020304" pitchFamily="18" charset="0"/>
                          <a:cs typeface="Times New Roman" panose="02020603050405020304" pitchFamily="18" charset="0"/>
                        </a:rPr>
                        <a:t>86</a:t>
                      </a:r>
                    </a:p>
                  </a:txBody>
                  <a:tcPr>
                    <a:solidFill>
                      <a:schemeClr val="bg1"/>
                    </a:solidFill>
                  </a:tcPr>
                </a:tc>
                <a:tc>
                  <a:txBody>
                    <a:bodyPr/>
                    <a:lstStyle/>
                    <a:p>
                      <a:pPr algn="ctr"/>
                      <a:r>
                        <a:rPr lang="en-US" sz="2800" b="0" dirty="0">
                          <a:solidFill>
                            <a:schemeClr val="tx1"/>
                          </a:solidFill>
                          <a:latin typeface="Times New Roman" panose="02020603050405020304" pitchFamily="18" charset="0"/>
                          <a:cs typeface="Times New Roman" panose="02020603050405020304" pitchFamily="18" charset="0"/>
                        </a:rPr>
                        <a:t>79</a:t>
                      </a:r>
                    </a:p>
                  </a:txBody>
                  <a:tcPr>
                    <a:solidFill>
                      <a:schemeClr val="bg1"/>
                    </a:solidFill>
                  </a:tcPr>
                </a:tc>
                <a:tc>
                  <a:txBody>
                    <a:bodyPr/>
                    <a:lstStyle/>
                    <a:p>
                      <a:pPr algn="ctr"/>
                      <a:r>
                        <a:rPr lang="en-US" sz="2800" b="0" dirty="0">
                          <a:solidFill>
                            <a:schemeClr val="tx1"/>
                          </a:solidFill>
                          <a:latin typeface="Times New Roman" panose="02020603050405020304" pitchFamily="18" charset="0"/>
                          <a:cs typeface="Times New Roman" panose="02020603050405020304" pitchFamily="18" charset="0"/>
                        </a:rPr>
                        <a:t>68</a:t>
                      </a:r>
                    </a:p>
                  </a:txBody>
                  <a:tcPr>
                    <a:solidFill>
                      <a:schemeClr val="bg1"/>
                    </a:solidFill>
                  </a:tcPr>
                </a:tc>
                <a:tc>
                  <a:txBody>
                    <a:bodyPr/>
                    <a:lstStyle/>
                    <a:p>
                      <a:pPr algn="ctr"/>
                      <a:r>
                        <a:rPr lang="en-US" sz="2800" b="0" dirty="0">
                          <a:solidFill>
                            <a:schemeClr val="tx1"/>
                          </a:solidFill>
                          <a:latin typeface="Times New Roman" panose="02020603050405020304" pitchFamily="18" charset="0"/>
                          <a:cs typeface="Times New Roman" panose="02020603050405020304" pitchFamily="18" charset="0"/>
                        </a:rPr>
                        <a:t>50</a:t>
                      </a:r>
                    </a:p>
                  </a:txBody>
                  <a:tcPr>
                    <a:solidFill>
                      <a:schemeClr val="bg1"/>
                    </a:solidFill>
                  </a:tcPr>
                </a:tc>
                <a:tc>
                  <a:txBody>
                    <a:bodyPr/>
                    <a:lstStyle/>
                    <a:p>
                      <a:pPr algn="ctr"/>
                      <a:r>
                        <a:rPr lang="en-US" sz="2800" b="0" dirty="0">
                          <a:solidFill>
                            <a:schemeClr val="tx1"/>
                          </a:solidFill>
                          <a:latin typeface="Times New Roman" panose="02020603050405020304" pitchFamily="18" charset="0"/>
                          <a:cs typeface="Times New Roman" panose="02020603050405020304" pitchFamily="18" charset="0"/>
                        </a:rPr>
                        <a:t>92</a:t>
                      </a:r>
                    </a:p>
                  </a:txBody>
                  <a:tcPr>
                    <a:solidFill>
                      <a:schemeClr val="bg1"/>
                    </a:solidFill>
                  </a:tcPr>
                </a:tc>
                <a:extLst>
                  <a:ext uri="{0D108BD9-81ED-4DB2-BD59-A6C34878D82A}">
                    <a16:rowId xmlns:a16="http://schemas.microsoft.com/office/drawing/2014/main" val="3554240282"/>
                  </a:ext>
                </a:extLst>
              </a:tr>
              <a:tr h="370840">
                <a:tc>
                  <a:txBody>
                    <a:bodyPr/>
                    <a:lstStyle/>
                    <a:p>
                      <a:pPr algn="ctr"/>
                      <a:r>
                        <a:rPr lang="en-US" sz="2800" b="0" dirty="0">
                          <a:solidFill>
                            <a:schemeClr val="tx1"/>
                          </a:solidFill>
                          <a:latin typeface="Times New Roman" panose="02020603050405020304" pitchFamily="18" charset="0"/>
                          <a:cs typeface="Times New Roman" panose="02020603050405020304" pitchFamily="18" charset="0"/>
                        </a:rPr>
                        <a:t>83</a:t>
                      </a:r>
                    </a:p>
                  </a:txBody>
                  <a:tcPr>
                    <a:solidFill>
                      <a:schemeClr val="bg1"/>
                    </a:solidFill>
                  </a:tcPr>
                </a:tc>
                <a:tc>
                  <a:txBody>
                    <a:bodyPr/>
                    <a:lstStyle/>
                    <a:p>
                      <a:pPr algn="ctr"/>
                      <a:r>
                        <a:rPr lang="en-US" sz="2800" b="0" dirty="0">
                          <a:solidFill>
                            <a:schemeClr val="tx1"/>
                          </a:solidFill>
                          <a:latin typeface="Times New Roman" panose="02020603050405020304" pitchFamily="18" charset="0"/>
                          <a:cs typeface="Times New Roman" panose="02020603050405020304" pitchFamily="18" charset="0"/>
                        </a:rPr>
                        <a:t>84</a:t>
                      </a:r>
                    </a:p>
                  </a:txBody>
                  <a:tcPr>
                    <a:solidFill>
                      <a:schemeClr val="bg1"/>
                    </a:solidFill>
                  </a:tcPr>
                </a:tc>
                <a:tc>
                  <a:txBody>
                    <a:bodyPr/>
                    <a:lstStyle/>
                    <a:p>
                      <a:pPr algn="ctr"/>
                      <a:r>
                        <a:rPr lang="en-US" sz="2800" b="0" dirty="0">
                          <a:solidFill>
                            <a:schemeClr val="tx1"/>
                          </a:solidFill>
                          <a:latin typeface="Times New Roman" panose="02020603050405020304" pitchFamily="18" charset="0"/>
                          <a:cs typeface="Times New Roman" panose="02020603050405020304" pitchFamily="18" charset="0"/>
                        </a:rPr>
                        <a:t>77</a:t>
                      </a:r>
                    </a:p>
                  </a:txBody>
                  <a:tcPr>
                    <a:solidFill>
                      <a:schemeClr val="bg1"/>
                    </a:solidFill>
                  </a:tcPr>
                </a:tc>
                <a:tc>
                  <a:txBody>
                    <a:bodyPr/>
                    <a:lstStyle/>
                    <a:p>
                      <a:pPr algn="ctr"/>
                      <a:r>
                        <a:rPr lang="en-US" sz="2800" b="0" dirty="0">
                          <a:solidFill>
                            <a:schemeClr val="tx1"/>
                          </a:solidFill>
                          <a:latin typeface="Times New Roman" panose="02020603050405020304" pitchFamily="18" charset="0"/>
                          <a:cs typeface="Times New Roman" panose="02020603050405020304" pitchFamily="18" charset="0"/>
                        </a:rPr>
                        <a:t>64</a:t>
                      </a:r>
                    </a:p>
                  </a:txBody>
                  <a:tcPr>
                    <a:solidFill>
                      <a:schemeClr val="bg1"/>
                    </a:solidFill>
                  </a:tcPr>
                </a:tc>
                <a:tc>
                  <a:txBody>
                    <a:bodyPr/>
                    <a:lstStyle/>
                    <a:p>
                      <a:pPr algn="ctr"/>
                      <a:r>
                        <a:rPr lang="en-US" sz="2800" b="0" dirty="0">
                          <a:solidFill>
                            <a:schemeClr val="tx1"/>
                          </a:solidFill>
                          <a:latin typeface="Times New Roman" panose="02020603050405020304" pitchFamily="18" charset="0"/>
                          <a:cs typeface="Times New Roman" panose="02020603050405020304" pitchFamily="18" charset="0"/>
                        </a:rPr>
                        <a:t>71</a:t>
                      </a:r>
                    </a:p>
                  </a:txBody>
                  <a:tcPr>
                    <a:solidFill>
                      <a:schemeClr val="bg1"/>
                    </a:solidFill>
                  </a:tcPr>
                </a:tc>
                <a:tc>
                  <a:txBody>
                    <a:bodyPr/>
                    <a:lstStyle/>
                    <a:p>
                      <a:pPr algn="ctr"/>
                      <a:r>
                        <a:rPr lang="en-US" sz="2800" b="0" dirty="0">
                          <a:solidFill>
                            <a:schemeClr val="tx1"/>
                          </a:solidFill>
                          <a:latin typeface="Times New Roman" panose="02020603050405020304" pitchFamily="18" charset="0"/>
                          <a:cs typeface="Times New Roman" panose="02020603050405020304" pitchFamily="18" charset="0"/>
                        </a:rPr>
                        <a:t>87</a:t>
                      </a:r>
                    </a:p>
                  </a:txBody>
                  <a:tcPr>
                    <a:solidFill>
                      <a:schemeClr val="bg1"/>
                    </a:solidFill>
                  </a:tcPr>
                </a:tc>
                <a:tc>
                  <a:txBody>
                    <a:bodyPr/>
                    <a:lstStyle/>
                    <a:p>
                      <a:pPr algn="ctr"/>
                      <a:r>
                        <a:rPr lang="en-US" sz="2800" b="0" dirty="0">
                          <a:solidFill>
                            <a:schemeClr val="tx1"/>
                          </a:solidFill>
                          <a:latin typeface="Times New Roman" panose="02020603050405020304" pitchFamily="18" charset="0"/>
                          <a:cs typeface="Times New Roman" panose="02020603050405020304" pitchFamily="18" charset="0"/>
                        </a:rPr>
                        <a:t>72</a:t>
                      </a:r>
                    </a:p>
                  </a:txBody>
                  <a:tcPr>
                    <a:solidFill>
                      <a:schemeClr val="bg1"/>
                    </a:solidFill>
                  </a:tcPr>
                </a:tc>
                <a:tc>
                  <a:txBody>
                    <a:bodyPr/>
                    <a:lstStyle/>
                    <a:p>
                      <a:pPr algn="ctr"/>
                      <a:r>
                        <a:rPr lang="en-US" sz="2800" b="0" dirty="0">
                          <a:solidFill>
                            <a:schemeClr val="tx1"/>
                          </a:solidFill>
                          <a:latin typeface="Times New Roman" panose="02020603050405020304" pitchFamily="18" charset="0"/>
                          <a:cs typeface="Times New Roman" panose="02020603050405020304" pitchFamily="18" charset="0"/>
                        </a:rPr>
                        <a:t>92</a:t>
                      </a:r>
                    </a:p>
                  </a:txBody>
                  <a:tcPr>
                    <a:solidFill>
                      <a:schemeClr val="bg1"/>
                    </a:solidFill>
                  </a:tcPr>
                </a:tc>
                <a:tc>
                  <a:txBody>
                    <a:bodyPr/>
                    <a:lstStyle/>
                    <a:p>
                      <a:pPr algn="ctr"/>
                      <a:r>
                        <a:rPr lang="en-US" sz="2800" b="0" dirty="0">
                          <a:solidFill>
                            <a:schemeClr val="tx1"/>
                          </a:solidFill>
                          <a:latin typeface="Times New Roman" panose="02020603050405020304" pitchFamily="18" charset="0"/>
                          <a:cs typeface="Times New Roman" panose="02020603050405020304" pitchFamily="18" charset="0"/>
                        </a:rPr>
                        <a:t>57</a:t>
                      </a:r>
                    </a:p>
                  </a:txBody>
                  <a:tcPr>
                    <a:solidFill>
                      <a:schemeClr val="bg1"/>
                    </a:solidFill>
                  </a:tcPr>
                </a:tc>
                <a:tc>
                  <a:txBody>
                    <a:bodyPr/>
                    <a:lstStyle/>
                    <a:p>
                      <a:pPr algn="ctr"/>
                      <a:r>
                        <a:rPr lang="en-US" sz="2800" b="0" dirty="0">
                          <a:solidFill>
                            <a:schemeClr val="tx1"/>
                          </a:solidFill>
                          <a:latin typeface="Times New Roman" panose="02020603050405020304" pitchFamily="18" charset="0"/>
                          <a:cs typeface="Times New Roman" panose="02020603050405020304" pitchFamily="18" charset="0"/>
                        </a:rPr>
                        <a:t>98</a:t>
                      </a:r>
                    </a:p>
                  </a:txBody>
                  <a:tcPr>
                    <a:solidFill>
                      <a:schemeClr val="bg1"/>
                    </a:solidFill>
                  </a:tcPr>
                </a:tc>
                <a:extLst>
                  <a:ext uri="{0D108BD9-81ED-4DB2-BD59-A6C34878D82A}">
                    <a16:rowId xmlns:a16="http://schemas.microsoft.com/office/drawing/2014/main" val="1847386633"/>
                  </a:ext>
                </a:extLst>
              </a:tr>
            </a:tbl>
          </a:graphicData>
        </a:graphic>
      </p:graphicFrame>
      <p:sp>
        <p:nvSpPr>
          <p:cNvPr id="6" name="Content Placeholder 5"/>
          <p:cNvSpPr>
            <a:spLocks noGrp="1"/>
          </p:cNvSpPr>
          <p:nvPr>
            <p:ph sz="quarter" idx="17"/>
          </p:nvPr>
        </p:nvSpPr>
        <p:spPr>
          <a:xfrm>
            <a:off x="304800" y="4871006"/>
            <a:ext cx="5253835" cy="607160"/>
          </a:xfrm>
        </p:spPr>
        <p:txBody>
          <a:bodyPr/>
          <a:lstStyle/>
          <a:p>
            <a:r>
              <a:rPr lang="en-GB" dirty="0">
                <a:latin typeface="Times New Roman" panose="02020603050405020304" pitchFamily="18" charset="0"/>
                <a:cs typeface="Times New Roman" panose="02020603050405020304" pitchFamily="18" charset="0"/>
              </a:rPr>
              <a:t>Construct a stem-and-leaf display.</a:t>
            </a:r>
            <a:endParaRPr lang="en-US"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0"/>
          </p:nvPr>
        </p:nvSpPr>
        <p:spPr/>
        <p:txBody>
          <a:bodyPr/>
          <a:lstStyle/>
          <a:p>
            <a:fld id="{67B19427-F580-D146-B60E-4CADEE75497F}" type="slidenum">
              <a:rPr lang="en-US" smtClean="0"/>
              <a:pPr/>
              <a:t>12</a:t>
            </a:fld>
            <a:endParaRPr lang="en-US" dirty="0"/>
          </a:p>
        </p:txBody>
      </p:sp>
    </p:spTree>
    <p:extLst>
      <p:ext uri="{BB962C8B-B14F-4D97-AF65-F5344CB8AC3E}">
        <p14:creationId xmlns:p14="http://schemas.microsoft.com/office/powerpoint/2010/main" val="35396715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Example 2-8: Solution </a:t>
            </a:r>
            <a:r>
              <a:rPr lang="en-GB" sz="2000" b="0" dirty="0"/>
              <a:t>(1 of 2)</a:t>
            </a:r>
            <a:endParaRPr lang="en-US" sz="2000" b="0" dirty="0"/>
          </a:p>
        </p:txBody>
      </p:sp>
      <p:sp>
        <p:nvSpPr>
          <p:cNvPr id="3" name="Content Placeholder 2"/>
          <p:cNvSpPr>
            <a:spLocks noGrp="1"/>
          </p:cNvSpPr>
          <p:nvPr>
            <p:ph sz="quarter" idx="16"/>
          </p:nvPr>
        </p:nvSpPr>
        <p:spPr>
          <a:xfrm>
            <a:off x="304800" y="1752600"/>
            <a:ext cx="8534400" cy="4105040"/>
          </a:xfrm>
        </p:spPr>
        <p:txBody>
          <a:bodyPr/>
          <a:lstStyle/>
          <a:p>
            <a:r>
              <a:rPr lang="en-GB" dirty="0"/>
              <a:t>To construct a stem-and-leaf display for these scores, we split each score into two parts.</a:t>
            </a:r>
          </a:p>
          <a:p>
            <a:pPr marL="457200" indent="-457200">
              <a:buFont typeface="Arial" panose="020B0604020202020204" pitchFamily="34" charset="0"/>
              <a:buChar char="•"/>
            </a:pPr>
            <a:r>
              <a:rPr lang="en-GB" dirty="0"/>
              <a:t>The first part contains the first digit, the </a:t>
            </a:r>
            <a:r>
              <a:rPr lang="en-GB" b="1" dirty="0"/>
              <a:t>stem</a:t>
            </a:r>
            <a:r>
              <a:rPr lang="en-GB" dirty="0"/>
              <a:t>.</a:t>
            </a:r>
          </a:p>
          <a:p>
            <a:pPr marL="457200" indent="-457200">
              <a:buFont typeface="Arial" panose="020B0604020202020204" pitchFamily="34" charset="0"/>
              <a:buChar char="•"/>
            </a:pPr>
            <a:r>
              <a:rPr lang="en-GB" dirty="0"/>
              <a:t>The second part contains the second digit, the </a:t>
            </a:r>
            <a:r>
              <a:rPr lang="en-GB" b="1" dirty="0"/>
              <a:t>leaf</a:t>
            </a:r>
            <a:r>
              <a:rPr lang="en-GB" dirty="0"/>
              <a:t>.</a:t>
            </a:r>
          </a:p>
          <a:p>
            <a:r>
              <a:rPr lang="en-GB" dirty="0"/>
              <a:t>Because all the scores lie in range 50 to 98, the stems are:</a:t>
            </a:r>
          </a:p>
          <a:p>
            <a:pPr algn="ctr"/>
            <a:r>
              <a:rPr lang="en-GB" dirty="0"/>
              <a:t> 5, 6, 7, 8, and 9</a:t>
            </a:r>
          </a:p>
          <a:p>
            <a:r>
              <a:rPr lang="en-GB" dirty="0"/>
              <a:t>.</a:t>
            </a:r>
            <a:endParaRPr lang="en-US" dirty="0"/>
          </a:p>
        </p:txBody>
      </p:sp>
      <p:sp>
        <p:nvSpPr>
          <p:cNvPr id="4" name="Slide Number Placeholder 3"/>
          <p:cNvSpPr>
            <a:spLocks noGrp="1"/>
          </p:cNvSpPr>
          <p:nvPr>
            <p:ph type="sldNum" sz="quarter" idx="10"/>
          </p:nvPr>
        </p:nvSpPr>
        <p:spPr/>
        <p:txBody>
          <a:bodyPr/>
          <a:lstStyle/>
          <a:p>
            <a:fld id="{67B19427-F580-D146-B60E-4CADEE75497F}" type="slidenum">
              <a:rPr lang="en-US" smtClean="0"/>
              <a:pPr/>
              <a:t>13</a:t>
            </a:fld>
            <a:endParaRPr lang="en-US" dirty="0"/>
          </a:p>
        </p:txBody>
      </p:sp>
    </p:spTree>
    <p:extLst>
      <p:ext uri="{BB962C8B-B14F-4D97-AF65-F5344CB8AC3E}">
        <p14:creationId xmlns:p14="http://schemas.microsoft.com/office/powerpoint/2010/main" val="29817044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Figure 2.15 Stem-and-Leaf Display</a:t>
            </a:r>
            <a:endParaRPr lang="en-US" dirty="0"/>
          </a:p>
        </p:txBody>
      </p:sp>
      <p:pic>
        <p:nvPicPr>
          <p:cNvPr id="9" name="Content Placeholder 8" descr="Diagram illustrates two columns of numbers divided by a line. The left labeled stem has the number 5 6 7 8 9. the right columns have numbers 2 and 5 placed besides the number 5 and 7 from the left column respectively. The number 2 is labeled leaf for 52, the number 5 is labeled leaf for 75."/>
          <p:cNvPicPr>
            <a:picLocks noGrp="1" noChangeAspect="1"/>
          </p:cNvPicPr>
          <p:nvPr>
            <p:ph sz="quarter" idx="16"/>
          </p:nvPr>
        </p:nvPicPr>
        <p:blipFill>
          <a:blip r:embed="rId2">
            <a:extLst>
              <a:ext uri="{28A0092B-C50C-407E-A947-70E740481C1C}">
                <a14:useLocalDpi xmlns:a14="http://schemas.microsoft.com/office/drawing/2010/main" val="0"/>
              </a:ext>
            </a:extLst>
          </a:blip>
          <a:stretch>
            <a:fillRect/>
          </a:stretch>
        </p:blipFill>
        <p:spPr>
          <a:xfrm>
            <a:off x="1991570" y="1759310"/>
            <a:ext cx="4952598" cy="4135275"/>
          </a:xfrm>
          <a:prstGeom prst="rect">
            <a:avLst/>
          </a:prstGeom>
        </p:spPr>
      </p:pic>
      <p:sp>
        <p:nvSpPr>
          <p:cNvPr id="5" name="Slide Number Placeholder 4"/>
          <p:cNvSpPr>
            <a:spLocks noGrp="1"/>
          </p:cNvSpPr>
          <p:nvPr>
            <p:ph type="sldNum" sz="quarter" idx="10"/>
          </p:nvPr>
        </p:nvSpPr>
        <p:spPr/>
        <p:txBody>
          <a:bodyPr/>
          <a:lstStyle/>
          <a:p>
            <a:fld id="{67B19427-F580-D146-B60E-4CADEE75497F}" type="slidenum">
              <a:rPr lang="en-US" smtClean="0"/>
              <a:pPr/>
              <a:t>14</a:t>
            </a:fld>
            <a:endParaRPr lang="en-US" dirty="0"/>
          </a:p>
        </p:txBody>
      </p:sp>
    </p:spTree>
    <p:extLst>
      <p:ext uri="{BB962C8B-B14F-4D97-AF65-F5344CB8AC3E}">
        <p14:creationId xmlns:p14="http://schemas.microsoft.com/office/powerpoint/2010/main" val="31007436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628776"/>
            <a:ext cx="8534400" cy="838199"/>
          </a:xfrm>
        </p:spPr>
        <p:txBody>
          <a:bodyPr/>
          <a:lstStyle/>
          <a:p>
            <a:r>
              <a:rPr lang="en-GB" dirty="0"/>
              <a:t>Example 2-8: Solution </a:t>
            </a:r>
            <a:r>
              <a:rPr lang="en-GB" sz="2000" b="0" dirty="0"/>
              <a:t>(2 of 2)</a:t>
            </a:r>
            <a:endParaRPr lang="en-US" sz="2000" dirty="0"/>
          </a:p>
        </p:txBody>
      </p:sp>
      <p:sp>
        <p:nvSpPr>
          <p:cNvPr id="3" name="Content Placeholder 2"/>
          <p:cNvSpPr>
            <a:spLocks noGrp="1"/>
          </p:cNvSpPr>
          <p:nvPr>
            <p:ph sz="quarter" idx="16"/>
          </p:nvPr>
        </p:nvSpPr>
        <p:spPr>
          <a:xfrm>
            <a:off x="304800" y="1440860"/>
            <a:ext cx="8534400" cy="1305085"/>
          </a:xfrm>
        </p:spPr>
        <p:txBody>
          <a:bodyPr/>
          <a:lstStyle/>
          <a:p>
            <a:r>
              <a:rPr lang="en-GB" dirty="0"/>
              <a:t>After we have listed the stems, we read the leaves for all scores and record them next to the corresponding stems on the right side of the vertical line:</a:t>
            </a:r>
            <a:endParaRPr lang="en-US" dirty="0"/>
          </a:p>
        </p:txBody>
      </p:sp>
      <p:sp>
        <p:nvSpPr>
          <p:cNvPr id="4" name="Slide Number Placeholder 3"/>
          <p:cNvSpPr>
            <a:spLocks noGrp="1"/>
          </p:cNvSpPr>
          <p:nvPr>
            <p:ph type="sldNum" sz="quarter" idx="10"/>
          </p:nvPr>
        </p:nvSpPr>
        <p:spPr/>
        <p:txBody>
          <a:bodyPr/>
          <a:lstStyle/>
          <a:p>
            <a:fld id="{67B19427-F580-D146-B60E-4CADEE75497F}" type="slidenum">
              <a:rPr lang="en-US" smtClean="0"/>
              <a:pPr/>
              <a:t>15</a:t>
            </a:fld>
            <a:endParaRPr lang="en-US" dirty="0"/>
          </a:p>
        </p:txBody>
      </p:sp>
      <p:pic>
        <p:nvPicPr>
          <p:cNvPr id="6" name="Content Placeholder 8" descr="Diagram has two columns divided by a line. The left has the number: 5 6 7 8 9 and the right column has 207, 59184, 591269712, 0716347, 635228.">
            <a:extLst>
              <a:ext uri="{FF2B5EF4-FFF2-40B4-BE49-F238E27FC236}">
                <a16:creationId xmlns:a16="http://schemas.microsoft.com/office/drawing/2014/main" id="{AB37BC6B-B96C-1541-9E97-2D7DCA9E7D0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93822" y="2689055"/>
            <a:ext cx="5956356" cy="3417583"/>
          </a:xfrm>
          <a:prstGeom prst="rect">
            <a:avLst/>
          </a:prstGeom>
        </p:spPr>
      </p:pic>
      <p:sp>
        <p:nvSpPr>
          <p:cNvPr id="7" name="TextBox 6">
            <a:extLst>
              <a:ext uri="{FF2B5EF4-FFF2-40B4-BE49-F238E27FC236}">
                <a16:creationId xmlns:a16="http://schemas.microsoft.com/office/drawing/2014/main" id="{11056DDF-0677-D541-A89A-5AE97E7933B9}"/>
              </a:ext>
            </a:extLst>
          </p:cNvPr>
          <p:cNvSpPr txBox="1"/>
          <p:nvPr/>
        </p:nvSpPr>
        <p:spPr>
          <a:xfrm>
            <a:off x="94195" y="6356349"/>
            <a:ext cx="8652030" cy="461665"/>
          </a:xfrm>
          <a:prstGeom prst="rect">
            <a:avLst/>
          </a:prstGeom>
          <a:noFill/>
        </p:spPr>
        <p:txBody>
          <a:bodyPr wrap="square" rtlCol="0">
            <a:spAutoFit/>
          </a:bodyPr>
          <a:lstStyle/>
          <a:p>
            <a:r>
              <a:rPr lang="en-US" sz="2400" dirty="0"/>
              <a:t>To complete diagram, we optionally put each row of leaves in order.</a:t>
            </a:r>
          </a:p>
        </p:txBody>
      </p:sp>
    </p:spTree>
    <p:extLst>
      <p:ext uri="{BB962C8B-B14F-4D97-AF65-F5344CB8AC3E}">
        <p14:creationId xmlns:p14="http://schemas.microsoft.com/office/powerpoint/2010/main" val="15122213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762001"/>
            <a:ext cx="8534400" cy="1037251"/>
          </a:xfrm>
        </p:spPr>
        <p:txBody>
          <a:bodyPr>
            <a:noAutofit/>
          </a:bodyPr>
          <a:lstStyle/>
          <a:p>
            <a:r>
              <a:rPr lang="en-GB" sz="3400" dirty="0"/>
              <a:t>Figure 2.17 Ranked Stem-and-Leaf Display of Test Scores</a:t>
            </a:r>
            <a:endParaRPr lang="en-US" sz="3400" dirty="0"/>
          </a:p>
        </p:txBody>
      </p:sp>
      <p:pic>
        <p:nvPicPr>
          <p:cNvPr id="9" name="Content Placeholder 8" descr="Diagram has two columns divided by a line. The left has the number: 5 6 7 8 9 and the right column has 027, 14589, 112256799, 0134677, 223568."/>
          <p:cNvPicPr>
            <a:picLocks noGrp="1" noChangeAspect="1"/>
          </p:cNvPicPr>
          <p:nvPr>
            <p:ph sz="quarter" idx="16"/>
          </p:nvPr>
        </p:nvPicPr>
        <p:blipFill>
          <a:blip r:embed="rId2">
            <a:extLst>
              <a:ext uri="{28A0092B-C50C-407E-A947-70E740481C1C}">
                <a14:useLocalDpi xmlns:a14="http://schemas.microsoft.com/office/drawing/2010/main" val="0"/>
              </a:ext>
            </a:extLst>
          </a:blip>
          <a:stretch>
            <a:fillRect/>
          </a:stretch>
        </p:blipFill>
        <p:spPr>
          <a:xfrm>
            <a:off x="1991570" y="2062890"/>
            <a:ext cx="4552117" cy="2824449"/>
          </a:xfrm>
          <a:prstGeom prst="rect">
            <a:avLst/>
          </a:prstGeom>
        </p:spPr>
      </p:pic>
      <p:sp>
        <p:nvSpPr>
          <p:cNvPr id="3" name="Content Placeholder 2"/>
          <p:cNvSpPr>
            <a:spLocks noGrp="1"/>
          </p:cNvSpPr>
          <p:nvPr>
            <p:ph sz="quarter" idx="16"/>
          </p:nvPr>
        </p:nvSpPr>
        <p:spPr>
          <a:xfrm>
            <a:off x="195963" y="4835101"/>
            <a:ext cx="8928705" cy="815401"/>
          </a:xfrm>
        </p:spPr>
        <p:txBody>
          <a:bodyPr/>
          <a:lstStyle/>
          <a:p>
            <a:r>
              <a:rPr lang="en-GB" dirty="0"/>
              <a:t>One advantage of a stem-and-leaf display over a histogram is that we do not lose information on individual observations.</a:t>
            </a:r>
            <a:endParaRPr lang="en-US" dirty="0"/>
          </a:p>
        </p:txBody>
      </p:sp>
      <p:sp>
        <p:nvSpPr>
          <p:cNvPr id="5" name="Slide Number Placeholder 4"/>
          <p:cNvSpPr>
            <a:spLocks noGrp="1"/>
          </p:cNvSpPr>
          <p:nvPr>
            <p:ph type="sldNum" sz="quarter" idx="10"/>
          </p:nvPr>
        </p:nvSpPr>
        <p:spPr/>
        <p:txBody>
          <a:bodyPr/>
          <a:lstStyle/>
          <a:p>
            <a:fld id="{67B19427-F580-D146-B60E-4CADEE75497F}" type="slidenum">
              <a:rPr lang="en-US" smtClean="0"/>
              <a:pPr/>
              <a:t>16</a:t>
            </a:fld>
            <a:endParaRPr lang="en-US" dirty="0"/>
          </a:p>
        </p:txBody>
      </p:sp>
      <p:sp>
        <p:nvSpPr>
          <p:cNvPr id="7" name="TextBox 6">
            <a:extLst>
              <a:ext uri="{FF2B5EF4-FFF2-40B4-BE49-F238E27FC236}">
                <a16:creationId xmlns:a16="http://schemas.microsoft.com/office/drawing/2014/main" id="{1B42E516-1F8F-9E4E-9BB6-E3914AA537FE}"/>
              </a:ext>
            </a:extLst>
          </p:cNvPr>
          <p:cNvSpPr txBox="1"/>
          <p:nvPr/>
        </p:nvSpPr>
        <p:spPr>
          <a:xfrm>
            <a:off x="204497" y="5767368"/>
            <a:ext cx="8196660" cy="954107"/>
          </a:xfrm>
          <a:prstGeom prst="rect">
            <a:avLst/>
          </a:prstGeom>
          <a:noFill/>
        </p:spPr>
        <p:txBody>
          <a:bodyPr wrap="square" rtlCol="0">
            <a:spAutoFit/>
          </a:bodyPr>
          <a:lstStyle/>
          <a:p>
            <a:r>
              <a:rPr lang="en-US" sz="2800" dirty="0">
                <a:latin typeface="Times New Roman" panose="02020603050405020304" pitchFamily="18" charset="0"/>
                <a:cs typeface="Times New Roman" panose="02020603050405020304" pitchFamily="18" charset="0"/>
              </a:rPr>
              <a:t>We note that the sorting could have been done prior to separating the leaves from the stems.</a:t>
            </a:r>
          </a:p>
        </p:txBody>
      </p:sp>
    </p:spTree>
    <p:extLst>
      <p:ext uri="{BB962C8B-B14F-4D97-AF65-F5344CB8AC3E}">
        <p14:creationId xmlns:p14="http://schemas.microsoft.com/office/powerpoint/2010/main" val="19391966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7"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Example 2-9</a:t>
            </a:r>
            <a:endParaRPr lang="en-US" dirty="0"/>
          </a:p>
        </p:txBody>
      </p:sp>
      <p:sp>
        <p:nvSpPr>
          <p:cNvPr id="3" name="Content Placeholder 2"/>
          <p:cNvSpPr>
            <a:spLocks noGrp="1"/>
          </p:cNvSpPr>
          <p:nvPr>
            <p:ph sz="quarter" idx="16"/>
          </p:nvPr>
        </p:nvSpPr>
        <p:spPr>
          <a:xfrm>
            <a:off x="304800" y="1752601"/>
            <a:ext cx="8534400" cy="917450"/>
          </a:xfrm>
        </p:spPr>
        <p:txBody>
          <a:bodyPr/>
          <a:lstStyle/>
          <a:p>
            <a:r>
              <a:rPr lang="en-GB" dirty="0">
                <a:latin typeface="Times New Roman" panose="02020603050405020304" pitchFamily="18" charset="0"/>
                <a:cs typeface="Times New Roman" panose="02020603050405020304" pitchFamily="18" charset="0"/>
              </a:rPr>
              <a:t>The following data give the monthly rents paid by a sample of 30 households selected from a small town.</a:t>
            </a:r>
            <a:endParaRPr lang="en-US" dirty="0">
              <a:latin typeface="Times New Roman" panose="02020603050405020304" pitchFamily="18" charset="0"/>
              <a:cs typeface="Times New Roman" panose="02020603050405020304" pitchFamily="18" charset="0"/>
            </a:endParaRPr>
          </a:p>
        </p:txBody>
      </p:sp>
      <p:graphicFrame>
        <p:nvGraphicFramePr>
          <p:cNvPr id="11" name="Content Placeholder 10" descr="Table is accessible to screenreaders"/>
          <p:cNvGraphicFramePr>
            <a:graphicFrameLocks noGrp="1"/>
          </p:cNvGraphicFramePr>
          <p:nvPr>
            <p:ph sz="quarter" idx="16"/>
          </p:nvPr>
        </p:nvGraphicFramePr>
        <p:xfrm>
          <a:off x="304800" y="2831895"/>
          <a:ext cx="8534400" cy="1280160"/>
        </p:xfrm>
        <a:graphic>
          <a:graphicData uri="http://schemas.openxmlformats.org/drawingml/2006/table">
            <a:tbl>
              <a:tblPr firstRow="1" bandRow="1">
                <a:tableStyleId>{5C22544A-7EE6-4342-B048-85BDC9FD1C3A}</a:tableStyleId>
              </a:tblPr>
              <a:tblGrid>
                <a:gridCol w="853440">
                  <a:extLst>
                    <a:ext uri="{9D8B030D-6E8A-4147-A177-3AD203B41FA5}">
                      <a16:colId xmlns:a16="http://schemas.microsoft.com/office/drawing/2014/main" val="869213004"/>
                    </a:ext>
                  </a:extLst>
                </a:gridCol>
                <a:gridCol w="853440">
                  <a:extLst>
                    <a:ext uri="{9D8B030D-6E8A-4147-A177-3AD203B41FA5}">
                      <a16:colId xmlns:a16="http://schemas.microsoft.com/office/drawing/2014/main" val="2734312418"/>
                    </a:ext>
                  </a:extLst>
                </a:gridCol>
                <a:gridCol w="853440">
                  <a:extLst>
                    <a:ext uri="{9D8B030D-6E8A-4147-A177-3AD203B41FA5}">
                      <a16:colId xmlns:a16="http://schemas.microsoft.com/office/drawing/2014/main" val="2639305692"/>
                    </a:ext>
                  </a:extLst>
                </a:gridCol>
                <a:gridCol w="853440">
                  <a:extLst>
                    <a:ext uri="{9D8B030D-6E8A-4147-A177-3AD203B41FA5}">
                      <a16:colId xmlns:a16="http://schemas.microsoft.com/office/drawing/2014/main" val="1565194344"/>
                    </a:ext>
                  </a:extLst>
                </a:gridCol>
                <a:gridCol w="853440">
                  <a:extLst>
                    <a:ext uri="{9D8B030D-6E8A-4147-A177-3AD203B41FA5}">
                      <a16:colId xmlns:a16="http://schemas.microsoft.com/office/drawing/2014/main" val="1965579009"/>
                    </a:ext>
                  </a:extLst>
                </a:gridCol>
                <a:gridCol w="853440">
                  <a:extLst>
                    <a:ext uri="{9D8B030D-6E8A-4147-A177-3AD203B41FA5}">
                      <a16:colId xmlns:a16="http://schemas.microsoft.com/office/drawing/2014/main" val="2041291027"/>
                    </a:ext>
                  </a:extLst>
                </a:gridCol>
                <a:gridCol w="853440">
                  <a:extLst>
                    <a:ext uri="{9D8B030D-6E8A-4147-A177-3AD203B41FA5}">
                      <a16:colId xmlns:a16="http://schemas.microsoft.com/office/drawing/2014/main" val="4176021851"/>
                    </a:ext>
                  </a:extLst>
                </a:gridCol>
                <a:gridCol w="853440">
                  <a:extLst>
                    <a:ext uri="{9D8B030D-6E8A-4147-A177-3AD203B41FA5}">
                      <a16:colId xmlns:a16="http://schemas.microsoft.com/office/drawing/2014/main" val="4284075779"/>
                    </a:ext>
                  </a:extLst>
                </a:gridCol>
                <a:gridCol w="853440">
                  <a:extLst>
                    <a:ext uri="{9D8B030D-6E8A-4147-A177-3AD203B41FA5}">
                      <a16:colId xmlns:a16="http://schemas.microsoft.com/office/drawing/2014/main" val="10929688"/>
                    </a:ext>
                  </a:extLst>
                </a:gridCol>
                <a:gridCol w="853440">
                  <a:extLst>
                    <a:ext uri="{9D8B030D-6E8A-4147-A177-3AD203B41FA5}">
                      <a16:colId xmlns:a16="http://schemas.microsoft.com/office/drawing/2014/main" val="3334526283"/>
                    </a:ext>
                  </a:extLst>
                </a:gridCol>
              </a:tblGrid>
              <a:tr h="370840">
                <a:tc>
                  <a:txBody>
                    <a:bodyPr/>
                    <a:lstStyle/>
                    <a:p>
                      <a:pPr algn="r"/>
                      <a:r>
                        <a:rPr lang="en-US" sz="2200" b="0" dirty="0">
                          <a:solidFill>
                            <a:schemeClr val="tx1"/>
                          </a:solidFill>
                          <a:latin typeface="Times New Roman" panose="02020603050405020304" pitchFamily="18" charset="0"/>
                          <a:cs typeface="Times New Roman" panose="02020603050405020304" pitchFamily="18" charset="0"/>
                        </a:rPr>
                        <a:t>880</a:t>
                      </a:r>
                    </a:p>
                  </a:txBody>
                  <a:tcPr>
                    <a:solidFill>
                      <a:schemeClr val="bg1"/>
                    </a:solidFill>
                  </a:tcPr>
                </a:tc>
                <a:tc>
                  <a:txBody>
                    <a:bodyPr/>
                    <a:lstStyle/>
                    <a:p>
                      <a:pPr algn="r"/>
                      <a:r>
                        <a:rPr lang="en-US" sz="2200" b="0" dirty="0">
                          <a:solidFill>
                            <a:schemeClr val="tx1"/>
                          </a:solidFill>
                          <a:latin typeface="Times New Roman" panose="02020603050405020304" pitchFamily="18" charset="0"/>
                          <a:cs typeface="Times New Roman" panose="02020603050405020304" pitchFamily="18" charset="0"/>
                        </a:rPr>
                        <a:t>1081</a:t>
                      </a:r>
                    </a:p>
                  </a:txBody>
                  <a:tcPr>
                    <a:solidFill>
                      <a:schemeClr val="bg1"/>
                    </a:solidFill>
                  </a:tcPr>
                </a:tc>
                <a:tc>
                  <a:txBody>
                    <a:bodyPr/>
                    <a:lstStyle/>
                    <a:p>
                      <a:pPr algn="r"/>
                      <a:r>
                        <a:rPr lang="en-US" sz="2200" b="0" dirty="0">
                          <a:solidFill>
                            <a:schemeClr val="tx1"/>
                          </a:solidFill>
                          <a:latin typeface="Times New Roman" panose="02020603050405020304" pitchFamily="18" charset="0"/>
                          <a:cs typeface="Times New Roman" panose="02020603050405020304" pitchFamily="18" charset="0"/>
                        </a:rPr>
                        <a:t>721</a:t>
                      </a:r>
                    </a:p>
                  </a:txBody>
                  <a:tcPr>
                    <a:solidFill>
                      <a:schemeClr val="bg1"/>
                    </a:solidFill>
                  </a:tcPr>
                </a:tc>
                <a:tc>
                  <a:txBody>
                    <a:bodyPr/>
                    <a:lstStyle/>
                    <a:p>
                      <a:pPr algn="r"/>
                      <a:r>
                        <a:rPr lang="en-US" sz="2200" b="0" dirty="0">
                          <a:solidFill>
                            <a:schemeClr val="tx1"/>
                          </a:solidFill>
                          <a:latin typeface="Times New Roman" panose="02020603050405020304" pitchFamily="18" charset="0"/>
                          <a:cs typeface="Times New Roman" panose="02020603050405020304" pitchFamily="18" charset="0"/>
                        </a:rPr>
                        <a:t>1075</a:t>
                      </a:r>
                    </a:p>
                  </a:txBody>
                  <a:tcPr>
                    <a:solidFill>
                      <a:schemeClr val="bg1"/>
                    </a:solidFill>
                  </a:tcPr>
                </a:tc>
                <a:tc>
                  <a:txBody>
                    <a:bodyPr/>
                    <a:lstStyle/>
                    <a:p>
                      <a:pPr algn="r"/>
                      <a:r>
                        <a:rPr lang="en-US" sz="2200" b="0" dirty="0">
                          <a:solidFill>
                            <a:schemeClr val="tx1"/>
                          </a:solidFill>
                          <a:latin typeface="Times New Roman" panose="02020603050405020304" pitchFamily="18" charset="0"/>
                          <a:cs typeface="Times New Roman" panose="02020603050405020304" pitchFamily="18" charset="0"/>
                        </a:rPr>
                        <a:t>1023</a:t>
                      </a:r>
                    </a:p>
                  </a:txBody>
                  <a:tcPr>
                    <a:solidFill>
                      <a:schemeClr val="bg1"/>
                    </a:solidFill>
                  </a:tcPr>
                </a:tc>
                <a:tc>
                  <a:txBody>
                    <a:bodyPr/>
                    <a:lstStyle/>
                    <a:p>
                      <a:pPr algn="r"/>
                      <a:r>
                        <a:rPr lang="en-US" sz="2200" b="0" dirty="0">
                          <a:solidFill>
                            <a:schemeClr val="tx1"/>
                          </a:solidFill>
                          <a:latin typeface="Times New Roman" panose="02020603050405020304" pitchFamily="18" charset="0"/>
                          <a:cs typeface="Times New Roman" panose="02020603050405020304" pitchFamily="18" charset="0"/>
                        </a:rPr>
                        <a:t>775</a:t>
                      </a:r>
                    </a:p>
                  </a:txBody>
                  <a:tcPr>
                    <a:solidFill>
                      <a:schemeClr val="bg1"/>
                    </a:solidFill>
                  </a:tcPr>
                </a:tc>
                <a:tc>
                  <a:txBody>
                    <a:bodyPr/>
                    <a:lstStyle/>
                    <a:p>
                      <a:pPr algn="r"/>
                      <a:r>
                        <a:rPr lang="en-US" sz="2200" b="0" dirty="0">
                          <a:solidFill>
                            <a:schemeClr val="tx1"/>
                          </a:solidFill>
                          <a:latin typeface="Times New Roman" panose="02020603050405020304" pitchFamily="18" charset="0"/>
                          <a:cs typeface="Times New Roman" panose="02020603050405020304" pitchFamily="18" charset="0"/>
                        </a:rPr>
                        <a:t>1235</a:t>
                      </a:r>
                    </a:p>
                  </a:txBody>
                  <a:tcPr>
                    <a:solidFill>
                      <a:schemeClr val="bg1"/>
                    </a:solidFill>
                  </a:tcPr>
                </a:tc>
                <a:tc>
                  <a:txBody>
                    <a:bodyPr/>
                    <a:lstStyle/>
                    <a:p>
                      <a:pPr algn="r"/>
                      <a:r>
                        <a:rPr lang="en-US" sz="2200" b="0" dirty="0">
                          <a:solidFill>
                            <a:schemeClr val="tx1"/>
                          </a:solidFill>
                          <a:latin typeface="Times New Roman" panose="02020603050405020304" pitchFamily="18" charset="0"/>
                          <a:cs typeface="Times New Roman" panose="02020603050405020304" pitchFamily="18" charset="0"/>
                        </a:rPr>
                        <a:t>750</a:t>
                      </a:r>
                    </a:p>
                  </a:txBody>
                  <a:tcPr>
                    <a:solidFill>
                      <a:schemeClr val="bg1"/>
                    </a:solidFill>
                  </a:tcPr>
                </a:tc>
                <a:tc>
                  <a:txBody>
                    <a:bodyPr/>
                    <a:lstStyle/>
                    <a:p>
                      <a:pPr algn="r"/>
                      <a:r>
                        <a:rPr lang="en-US" sz="2200" b="0" dirty="0">
                          <a:solidFill>
                            <a:schemeClr val="tx1"/>
                          </a:solidFill>
                          <a:latin typeface="Times New Roman" panose="02020603050405020304" pitchFamily="18" charset="0"/>
                          <a:cs typeface="Times New Roman" panose="02020603050405020304" pitchFamily="18" charset="0"/>
                        </a:rPr>
                        <a:t>965</a:t>
                      </a:r>
                    </a:p>
                  </a:txBody>
                  <a:tcPr>
                    <a:solidFill>
                      <a:schemeClr val="bg1"/>
                    </a:solidFill>
                  </a:tcPr>
                </a:tc>
                <a:tc>
                  <a:txBody>
                    <a:bodyPr/>
                    <a:lstStyle/>
                    <a:p>
                      <a:pPr algn="r"/>
                      <a:r>
                        <a:rPr lang="en-US" sz="2200" b="0" dirty="0">
                          <a:solidFill>
                            <a:schemeClr val="tx1"/>
                          </a:solidFill>
                          <a:latin typeface="Times New Roman" panose="02020603050405020304" pitchFamily="18" charset="0"/>
                          <a:cs typeface="Times New Roman" panose="02020603050405020304" pitchFamily="18" charset="0"/>
                        </a:rPr>
                        <a:t>960</a:t>
                      </a:r>
                    </a:p>
                  </a:txBody>
                  <a:tcPr>
                    <a:solidFill>
                      <a:schemeClr val="bg1"/>
                    </a:solidFill>
                  </a:tcPr>
                </a:tc>
                <a:extLst>
                  <a:ext uri="{0D108BD9-81ED-4DB2-BD59-A6C34878D82A}">
                    <a16:rowId xmlns:a16="http://schemas.microsoft.com/office/drawing/2014/main" val="1751231306"/>
                  </a:ext>
                </a:extLst>
              </a:tr>
              <a:tr h="370840">
                <a:tc>
                  <a:txBody>
                    <a:bodyPr/>
                    <a:lstStyle/>
                    <a:p>
                      <a:pPr algn="r"/>
                      <a:r>
                        <a:rPr lang="en-US" sz="2200" b="0" dirty="0">
                          <a:solidFill>
                            <a:schemeClr val="tx1"/>
                          </a:solidFill>
                          <a:latin typeface="Times New Roman" panose="02020603050405020304" pitchFamily="18" charset="0"/>
                          <a:cs typeface="Times New Roman" panose="02020603050405020304" pitchFamily="18" charset="0"/>
                        </a:rPr>
                        <a:t>1210</a:t>
                      </a:r>
                    </a:p>
                  </a:txBody>
                  <a:tcPr>
                    <a:solidFill>
                      <a:schemeClr val="bg1"/>
                    </a:solidFill>
                  </a:tcPr>
                </a:tc>
                <a:tc>
                  <a:txBody>
                    <a:bodyPr/>
                    <a:lstStyle/>
                    <a:p>
                      <a:pPr algn="r"/>
                      <a:r>
                        <a:rPr lang="en-US" sz="2200" b="0" dirty="0">
                          <a:solidFill>
                            <a:schemeClr val="tx1"/>
                          </a:solidFill>
                          <a:latin typeface="Times New Roman" panose="02020603050405020304" pitchFamily="18" charset="0"/>
                          <a:cs typeface="Times New Roman" panose="02020603050405020304" pitchFamily="18" charset="0"/>
                        </a:rPr>
                        <a:t>985</a:t>
                      </a:r>
                    </a:p>
                  </a:txBody>
                  <a:tcPr>
                    <a:solidFill>
                      <a:schemeClr val="bg1"/>
                    </a:solidFill>
                  </a:tcPr>
                </a:tc>
                <a:tc>
                  <a:txBody>
                    <a:bodyPr/>
                    <a:lstStyle/>
                    <a:p>
                      <a:pPr algn="r"/>
                      <a:r>
                        <a:rPr lang="en-US" sz="2200" b="0" dirty="0">
                          <a:solidFill>
                            <a:schemeClr val="tx1"/>
                          </a:solidFill>
                          <a:latin typeface="Times New Roman" panose="02020603050405020304" pitchFamily="18" charset="0"/>
                          <a:cs typeface="Times New Roman" panose="02020603050405020304" pitchFamily="18" charset="0"/>
                        </a:rPr>
                        <a:t>1231</a:t>
                      </a:r>
                    </a:p>
                  </a:txBody>
                  <a:tcPr>
                    <a:solidFill>
                      <a:schemeClr val="bg1"/>
                    </a:solidFill>
                  </a:tcPr>
                </a:tc>
                <a:tc>
                  <a:txBody>
                    <a:bodyPr/>
                    <a:lstStyle/>
                    <a:p>
                      <a:pPr algn="r"/>
                      <a:r>
                        <a:rPr lang="en-US" sz="2200" b="0" dirty="0">
                          <a:solidFill>
                            <a:schemeClr val="tx1"/>
                          </a:solidFill>
                          <a:latin typeface="Times New Roman" panose="02020603050405020304" pitchFamily="18" charset="0"/>
                          <a:cs typeface="Times New Roman" panose="02020603050405020304" pitchFamily="18" charset="0"/>
                        </a:rPr>
                        <a:t>932</a:t>
                      </a:r>
                    </a:p>
                  </a:txBody>
                  <a:tcPr>
                    <a:solidFill>
                      <a:schemeClr val="bg1"/>
                    </a:solidFill>
                  </a:tcPr>
                </a:tc>
                <a:tc>
                  <a:txBody>
                    <a:bodyPr/>
                    <a:lstStyle/>
                    <a:p>
                      <a:pPr algn="r"/>
                      <a:r>
                        <a:rPr lang="en-US" sz="2200" b="0" dirty="0">
                          <a:solidFill>
                            <a:schemeClr val="tx1"/>
                          </a:solidFill>
                          <a:latin typeface="Times New Roman" panose="02020603050405020304" pitchFamily="18" charset="0"/>
                          <a:cs typeface="Times New Roman" panose="02020603050405020304" pitchFamily="18" charset="0"/>
                        </a:rPr>
                        <a:t>850</a:t>
                      </a:r>
                    </a:p>
                  </a:txBody>
                  <a:tcPr>
                    <a:solidFill>
                      <a:schemeClr val="bg1"/>
                    </a:solidFill>
                  </a:tcPr>
                </a:tc>
                <a:tc>
                  <a:txBody>
                    <a:bodyPr/>
                    <a:lstStyle/>
                    <a:p>
                      <a:pPr algn="r"/>
                      <a:r>
                        <a:rPr lang="en-US" sz="2200" b="0" dirty="0">
                          <a:solidFill>
                            <a:schemeClr val="tx1"/>
                          </a:solidFill>
                          <a:latin typeface="Times New Roman" panose="02020603050405020304" pitchFamily="18" charset="0"/>
                          <a:cs typeface="Times New Roman" panose="02020603050405020304" pitchFamily="18" charset="0"/>
                        </a:rPr>
                        <a:t>825</a:t>
                      </a:r>
                    </a:p>
                  </a:txBody>
                  <a:tcPr>
                    <a:solidFill>
                      <a:schemeClr val="bg1"/>
                    </a:solidFill>
                  </a:tcPr>
                </a:tc>
                <a:tc>
                  <a:txBody>
                    <a:bodyPr/>
                    <a:lstStyle/>
                    <a:p>
                      <a:pPr algn="r"/>
                      <a:r>
                        <a:rPr lang="en-US" sz="2200" b="0" dirty="0">
                          <a:solidFill>
                            <a:schemeClr val="tx1"/>
                          </a:solidFill>
                          <a:latin typeface="Times New Roman" panose="02020603050405020304" pitchFamily="18" charset="0"/>
                          <a:cs typeface="Times New Roman" panose="02020603050405020304" pitchFamily="18" charset="0"/>
                        </a:rPr>
                        <a:t>1000</a:t>
                      </a:r>
                    </a:p>
                  </a:txBody>
                  <a:tcPr>
                    <a:solidFill>
                      <a:schemeClr val="bg1"/>
                    </a:solidFill>
                  </a:tcPr>
                </a:tc>
                <a:tc>
                  <a:txBody>
                    <a:bodyPr/>
                    <a:lstStyle/>
                    <a:p>
                      <a:pPr algn="r"/>
                      <a:r>
                        <a:rPr lang="en-US" sz="2200" b="0" dirty="0">
                          <a:solidFill>
                            <a:schemeClr val="tx1"/>
                          </a:solidFill>
                          <a:latin typeface="Times New Roman" panose="02020603050405020304" pitchFamily="18" charset="0"/>
                          <a:cs typeface="Times New Roman" panose="02020603050405020304" pitchFamily="18" charset="0"/>
                        </a:rPr>
                        <a:t>915</a:t>
                      </a:r>
                    </a:p>
                  </a:txBody>
                  <a:tcPr>
                    <a:solidFill>
                      <a:schemeClr val="bg1"/>
                    </a:solidFill>
                  </a:tcPr>
                </a:tc>
                <a:tc>
                  <a:txBody>
                    <a:bodyPr/>
                    <a:lstStyle/>
                    <a:p>
                      <a:pPr algn="r"/>
                      <a:r>
                        <a:rPr lang="en-US" sz="2200" b="0" dirty="0">
                          <a:solidFill>
                            <a:schemeClr val="tx1"/>
                          </a:solidFill>
                          <a:latin typeface="Times New Roman" panose="02020603050405020304" pitchFamily="18" charset="0"/>
                          <a:cs typeface="Times New Roman" panose="02020603050405020304" pitchFamily="18" charset="0"/>
                        </a:rPr>
                        <a:t>1191</a:t>
                      </a:r>
                    </a:p>
                  </a:txBody>
                  <a:tcPr>
                    <a:solidFill>
                      <a:schemeClr val="bg1"/>
                    </a:solidFill>
                  </a:tcPr>
                </a:tc>
                <a:tc>
                  <a:txBody>
                    <a:bodyPr/>
                    <a:lstStyle/>
                    <a:p>
                      <a:pPr algn="r"/>
                      <a:r>
                        <a:rPr lang="en-US" sz="2200" b="0" dirty="0">
                          <a:solidFill>
                            <a:schemeClr val="tx1"/>
                          </a:solidFill>
                          <a:latin typeface="Times New Roman" panose="02020603050405020304" pitchFamily="18" charset="0"/>
                          <a:cs typeface="Times New Roman" panose="02020603050405020304" pitchFamily="18" charset="0"/>
                        </a:rPr>
                        <a:t>1035</a:t>
                      </a:r>
                    </a:p>
                  </a:txBody>
                  <a:tcPr>
                    <a:solidFill>
                      <a:schemeClr val="bg1"/>
                    </a:solidFill>
                  </a:tcPr>
                </a:tc>
                <a:extLst>
                  <a:ext uri="{0D108BD9-81ED-4DB2-BD59-A6C34878D82A}">
                    <a16:rowId xmlns:a16="http://schemas.microsoft.com/office/drawing/2014/main" val="3689708877"/>
                  </a:ext>
                </a:extLst>
              </a:tr>
              <a:tr h="370840">
                <a:tc>
                  <a:txBody>
                    <a:bodyPr/>
                    <a:lstStyle/>
                    <a:p>
                      <a:pPr algn="r"/>
                      <a:r>
                        <a:rPr lang="en-US" sz="2200" b="0" dirty="0">
                          <a:solidFill>
                            <a:schemeClr val="tx1"/>
                          </a:solidFill>
                          <a:latin typeface="Times New Roman" panose="02020603050405020304" pitchFamily="18" charset="0"/>
                          <a:cs typeface="Times New Roman" panose="02020603050405020304" pitchFamily="18" charset="0"/>
                        </a:rPr>
                        <a:t>1151</a:t>
                      </a:r>
                    </a:p>
                  </a:txBody>
                  <a:tcPr>
                    <a:solidFill>
                      <a:schemeClr val="bg1"/>
                    </a:solidFill>
                  </a:tcPr>
                </a:tc>
                <a:tc>
                  <a:txBody>
                    <a:bodyPr/>
                    <a:lstStyle/>
                    <a:p>
                      <a:pPr algn="r"/>
                      <a:r>
                        <a:rPr lang="en-US" sz="2200" b="0" dirty="0">
                          <a:solidFill>
                            <a:schemeClr val="tx1"/>
                          </a:solidFill>
                          <a:latin typeface="Times New Roman" panose="02020603050405020304" pitchFamily="18" charset="0"/>
                          <a:cs typeface="Times New Roman" panose="02020603050405020304" pitchFamily="18" charset="0"/>
                        </a:rPr>
                        <a:t>630</a:t>
                      </a:r>
                    </a:p>
                  </a:txBody>
                  <a:tcPr>
                    <a:solidFill>
                      <a:schemeClr val="bg1"/>
                    </a:solidFill>
                  </a:tcPr>
                </a:tc>
                <a:tc>
                  <a:txBody>
                    <a:bodyPr/>
                    <a:lstStyle/>
                    <a:p>
                      <a:pPr algn="r"/>
                      <a:r>
                        <a:rPr lang="en-US" sz="2200" b="0" dirty="0">
                          <a:solidFill>
                            <a:schemeClr val="tx1"/>
                          </a:solidFill>
                          <a:latin typeface="Times New Roman" panose="02020603050405020304" pitchFamily="18" charset="0"/>
                          <a:cs typeface="Times New Roman" panose="02020603050405020304" pitchFamily="18" charset="0"/>
                        </a:rPr>
                        <a:t>1175</a:t>
                      </a:r>
                    </a:p>
                  </a:txBody>
                  <a:tcPr>
                    <a:solidFill>
                      <a:schemeClr val="bg1"/>
                    </a:solidFill>
                  </a:tcPr>
                </a:tc>
                <a:tc>
                  <a:txBody>
                    <a:bodyPr/>
                    <a:lstStyle/>
                    <a:p>
                      <a:pPr algn="r"/>
                      <a:r>
                        <a:rPr lang="en-US" sz="2200" b="0" dirty="0">
                          <a:solidFill>
                            <a:schemeClr val="tx1"/>
                          </a:solidFill>
                          <a:latin typeface="Times New Roman" panose="02020603050405020304" pitchFamily="18" charset="0"/>
                          <a:cs typeface="Times New Roman" panose="02020603050405020304" pitchFamily="18" charset="0"/>
                        </a:rPr>
                        <a:t>932</a:t>
                      </a:r>
                    </a:p>
                  </a:txBody>
                  <a:tcPr>
                    <a:solidFill>
                      <a:schemeClr val="bg1"/>
                    </a:solidFill>
                  </a:tcPr>
                </a:tc>
                <a:tc>
                  <a:txBody>
                    <a:bodyPr/>
                    <a:lstStyle/>
                    <a:p>
                      <a:pPr algn="r"/>
                      <a:r>
                        <a:rPr lang="en-US" sz="2200" b="0" dirty="0">
                          <a:solidFill>
                            <a:schemeClr val="tx1"/>
                          </a:solidFill>
                          <a:latin typeface="Times New Roman" panose="02020603050405020304" pitchFamily="18" charset="0"/>
                          <a:cs typeface="Times New Roman" panose="02020603050405020304" pitchFamily="18" charset="0"/>
                        </a:rPr>
                        <a:t>1100</a:t>
                      </a:r>
                    </a:p>
                  </a:txBody>
                  <a:tcPr>
                    <a:solidFill>
                      <a:schemeClr val="bg1"/>
                    </a:solidFill>
                  </a:tcPr>
                </a:tc>
                <a:tc>
                  <a:txBody>
                    <a:bodyPr/>
                    <a:lstStyle/>
                    <a:p>
                      <a:pPr algn="r"/>
                      <a:r>
                        <a:rPr lang="en-US" sz="2200" b="0" dirty="0">
                          <a:solidFill>
                            <a:schemeClr val="tx1"/>
                          </a:solidFill>
                          <a:latin typeface="Times New Roman" panose="02020603050405020304" pitchFamily="18" charset="0"/>
                          <a:cs typeface="Times New Roman" panose="02020603050405020304" pitchFamily="18" charset="0"/>
                        </a:rPr>
                        <a:t>1140</a:t>
                      </a:r>
                    </a:p>
                  </a:txBody>
                  <a:tcPr>
                    <a:solidFill>
                      <a:schemeClr val="bg1"/>
                    </a:solidFill>
                  </a:tcPr>
                </a:tc>
                <a:tc>
                  <a:txBody>
                    <a:bodyPr/>
                    <a:lstStyle/>
                    <a:p>
                      <a:pPr algn="r"/>
                      <a:r>
                        <a:rPr lang="en-US" sz="2200" b="0" dirty="0">
                          <a:solidFill>
                            <a:schemeClr val="tx1"/>
                          </a:solidFill>
                          <a:latin typeface="Times New Roman" panose="02020603050405020304" pitchFamily="18" charset="0"/>
                          <a:cs typeface="Times New Roman" panose="02020603050405020304" pitchFamily="18" charset="0"/>
                        </a:rPr>
                        <a:t>750</a:t>
                      </a:r>
                    </a:p>
                  </a:txBody>
                  <a:tcPr>
                    <a:solidFill>
                      <a:schemeClr val="bg1"/>
                    </a:solidFill>
                  </a:tcPr>
                </a:tc>
                <a:tc>
                  <a:txBody>
                    <a:bodyPr/>
                    <a:lstStyle/>
                    <a:p>
                      <a:pPr algn="r"/>
                      <a:r>
                        <a:rPr lang="en-US" sz="2200" b="0" dirty="0">
                          <a:solidFill>
                            <a:schemeClr val="tx1"/>
                          </a:solidFill>
                          <a:latin typeface="Times New Roman" panose="02020603050405020304" pitchFamily="18" charset="0"/>
                          <a:cs typeface="Times New Roman" panose="02020603050405020304" pitchFamily="18" charset="0"/>
                        </a:rPr>
                        <a:t>1140</a:t>
                      </a:r>
                    </a:p>
                  </a:txBody>
                  <a:tcPr>
                    <a:solidFill>
                      <a:schemeClr val="bg1"/>
                    </a:solidFill>
                  </a:tcPr>
                </a:tc>
                <a:tc>
                  <a:txBody>
                    <a:bodyPr/>
                    <a:lstStyle/>
                    <a:p>
                      <a:pPr algn="r"/>
                      <a:r>
                        <a:rPr lang="en-US" sz="2200" b="0" dirty="0">
                          <a:solidFill>
                            <a:schemeClr val="tx1"/>
                          </a:solidFill>
                          <a:latin typeface="Times New Roman" panose="02020603050405020304" pitchFamily="18" charset="0"/>
                          <a:cs typeface="Times New Roman" panose="02020603050405020304" pitchFamily="18" charset="0"/>
                        </a:rPr>
                        <a:t>1370</a:t>
                      </a:r>
                    </a:p>
                  </a:txBody>
                  <a:tcPr>
                    <a:solidFill>
                      <a:schemeClr val="bg1"/>
                    </a:solidFill>
                  </a:tcPr>
                </a:tc>
                <a:tc>
                  <a:txBody>
                    <a:bodyPr/>
                    <a:lstStyle/>
                    <a:p>
                      <a:pPr algn="r"/>
                      <a:r>
                        <a:rPr lang="en-US" sz="2200" b="0" dirty="0">
                          <a:solidFill>
                            <a:schemeClr val="tx1"/>
                          </a:solidFill>
                          <a:latin typeface="Times New Roman" panose="02020603050405020304" pitchFamily="18" charset="0"/>
                          <a:cs typeface="Times New Roman" panose="02020603050405020304" pitchFamily="18" charset="0"/>
                        </a:rPr>
                        <a:t>1280</a:t>
                      </a:r>
                    </a:p>
                  </a:txBody>
                  <a:tcPr>
                    <a:solidFill>
                      <a:schemeClr val="bg1"/>
                    </a:solidFill>
                  </a:tcPr>
                </a:tc>
                <a:extLst>
                  <a:ext uri="{0D108BD9-81ED-4DB2-BD59-A6C34878D82A}">
                    <a16:rowId xmlns:a16="http://schemas.microsoft.com/office/drawing/2014/main" val="2638902693"/>
                  </a:ext>
                </a:extLst>
              </a:tr>
            </a:tbl>
          </a:graphicData>
        </a:graphic>
      </p:graphicFrame>
      <p:sp>
        <p:nvSpPr>
          <p:cNvPr id="6" name="Content Placeholder 5"/>
          <p:cNvSpPr>
            <a:spLocks noGrp="1"/>
          </p:cNvSpPr>
          <p:nvPr>
            <p:ph sz="quarter" idx="17"/>
          </p:nvPr>
        </p:nvSpPr>
        <p:spPr>
          <a:xfrm>
            <a:off x="304800" y="4620113"/>
            <a:ext cx="7227105" cy="501785"/>
          </a:xfrm>
        </p:spPr>
        <p:txBody>
          <a:bodyPr/>
          <a:lstStyle/>
          <a:p>
            <a:r>
              <a:rPr lang="en-GB" dirty="0">
                <a:latin typeface="Times New Roman" panose="02020603050405020304" pitchFamily="18" charset="0"/>
                <a:cs typeface="Times New Roman" panose="02020603050405020304" pitchFamily="18" charset="0"/>
              </a:rPr>
              <a:t>Construct a stem-and-leaf display for these data.</a:t>
            </a:r>
            <a:endParaRPr lang="en-US"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0"/>
          </p:nvPr>
        </p:nvSpPr>
        <p:spPr/>
        <p:txBody>
          <a:bodyPr/>
          <a:lstStyle/>
          <a:p>
            <a:fld id="{67B19427-F580-D146-B60E-4CADEE75497F}" type="slidenum">
              <a:rPr lang="en-US" smtClean="0"/>
              <a:pPr/>
              <a:t>17</a:t>
            </a:fld>
            <a:endParaRPr lang="en-US" dirty="0"/>
          </a:p>
        </p:txBody>
      </p:sp>
      <p:sp>
        <p:nvSpPr>
          <p:cNvPr id="8" name="Content Placeholder 5">
            <a:extLst>
              <a:ext uri="{FF2B5EF4-FFF2-40B4-BE49-F238E27FC236}">
                <a16:creationId xmlns:a16="http://schemas.microsoft.com/office/drawing/2014/main" id="{705D1921-49E5-5B44-8EBB-02FD00C9611E}"/>
              </a:ext>
            </a:extLst>
          </p:cNvPr>
          <p:cNvSpPr txBox="1">
            <a:spLocks/>
          </p:cNvSpPr>
          <p:nvPr/>
        </p:nvSpPr>
        <p:spPr>
          <a:xfrm>
            <a:off x="304799" y="5152498"/>
            <a:ext cx="7834266" cy="838199"/>
          </a:xfrm>
          <a:prstGeom prst="rect">
            <a:avLst/>
          </a:prstGeom>
        </p:spPr>
        <p:txBody>
          <a:bodyPr/>
          <a:lstStyle>
            <a:lvl1pPr marL="0" indent="0" algn="l" defTabSz="914400" rtl="0" eaLnBrk="1" latinLnBrk="0" hangingPunct="1">
              <a:lnSpc>
                <a:spcPct val="90000"/>
              </a:lnSpc>
              <a:spcBef>
                <a:spcPts val="1000"/>
              </a:spcBef>
              <a:buFont typeface="Arial"/>
              <a:buNone/>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r>
              <a:rPr lang="en-GB" dirty="0">
                <a:latin typeface="Times New Roman" panose="02020603050405020304" pitchFamily="18" charset="0"/>
                <a:cs typeface="Times New Roman" panose="02020603050405020304" pitchFamily="18" charset="0"/>
              </a:rPr>
              <a:t>This is a step up in difficulty from the first example: the stems are from 6-13.</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680243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8"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Example 2-9: Solution</a:t>
            </a:r>
            <a:endParaRPr lang="en-US" dirty="0"/>
          </a:p>
        </p:txBody>
      </p:sp>
      <p:sp>
        <p:nvSpPr>
          <p:cNvPr id="3" name="Content Placeholder 2"/>
          <p:cNvSpPr>
            <a:spLocks noGrp="1"/>
          </p:cNvSpPr>
          <p:nvPr>
            <p:ph sz="quarter" idx="16"/>
          </p:nvPr>
        </p:nvSpPr>
        <p:spPr>
          <a:xfrm>
            <a:off x="304799" y="1752600"/>
            <a:ext cx="6999421" cy="537975"/>
          </a:xfrm>
        </p:spPr>
        <p:txBody>
          <a:bodyPr/>
          <a:lstStyle/>
          <a:p>
            <a:r>
              <a:rPr lang="en-GB" b="1" dirty="0"/>
              <a:t>Figure 2.18 Stem-and-Leaf Display of Rents</a:t>
            </a:r>
            <a:endParaRPr lang="en-US" b="1" dirty="0"/>
          </a:p>
        </p:txBody>
      </p:sp>
      <p:pic>
        <p:nvPicPr>
          <p:cNvPr id="9" name="Content Placeholder 8" descr="Diagram has two columns divided by a line. The left has the number: 6 7 8 9 10 11 12 12 and the right column has 30, 21 75 50 50, 80 50 25, 65 60 85 32 15 52, 81 75 23 00 35, 91 51 75 00 40 40, 35 10 31 80, 70."/>
          <p:cNvPicPr>
            <a:picLocks noGrp="1" noChangeAspect="1"/>
          </p:cNvPicPr>
          <p:nvPr>
            <p:ph sz="quarter" idx="16"/>
          </p:nvPr>
        </p:nvPicPr>
        <p:blipFill>
          <a:blip r:embed="rId2">
            <a:extLst>
              <a:ext uri="{28A0092B-C50C-407E-A947-70E740481C1C}">
                <a14:useLocalDpi xmlns:a14="http://schemas.microsoft.com/office/drawing/2010/main" val="0"/>
              </a:ext>
            </a:extLst>
          </a:blip>
          <a:stretch>
            <a:fillRect/>
          </a:stretch>
        </p:blipFill>
        <p:spPr>
          <a:xfrm>
            <a:off x="1915675" y="2477774"/>
            <a:ext cx="4475827" cy="3759341"/>
          </a:xfrm>
          <a:prstGeom prst="rect">
            <a:avLst/>
          </a:prstGeom>
        </p:spPr>
      </p:pic>
      <p:sp>
        <p:nvSpPr>
          <p:cNvPr id="5" name="Slide Number Placeholder 4"/>
          <p:cNvSpPr>
            <a:spLocks noGrp="1"/>
          </p:cNvSpPr>
          <p:nvPr>
            <p:ph type="sldNum" sz="quarter" idx="10"/>
          </p:nvPr>
        </p:nvSpPr>
        <p:spPr/>
        <p:txBody>
          <a:bodyPr/>
          <a:lstStyle/>
          <a:p>
            <a:fld id="{67B19427-F580-D146-B60E-4CADEE75497F}" type="slidenum">
              <a:rPr lang="en-US" smtClean="0"/>
              <a:pPr/>
              <a:t>18</a:t>
            </a:fld>
            <a:endParaRPr lang="en-US" dirty="0"/>
          </a:p>
        </p:txBody>
      </p:sp>
      <p:sp>
        <p:nvSpPr>
          <p:cNvPr id="7" name="TextBox 6">
            <a:extLst>
              <a:ext uri="{FF2B5EF4-FFF2-40B4-BE49-F238E27FC236}">
                <a16:creationId xmlns:a16="http://schemas.microsoft.com/office/drawing/2014/main" id="{4264A681-D450-174D-ABC1-56BA563A6F30}"/>
              </a:ext>
            </a:extLst>
          </p:cNvPr>
          <p:cNvSpPr txBox="1"/>
          <p:nvPr/>
        </p:nvSpPr>
        <p:spPr>
          <a:xfrm>
            <a:off x="270491" y="6308079"/>
            <a:ext cx="8248050" cy="461665"/>
          </a:xfrm>
          <a:prstGeom prst="rect">
            <a:avLst/>
          </a:prstGeom>
          <a:noFill/>
        </p:spPr>
        <p:txBody>
          <a:bodyPr wrap="square" rtlCol="0">
            <a:spAutoFit/>
          </a:bodyPr>
          <a:lstStyle/>
          <a:p>
            <a:r>
              <a:rPr lang="en-US" sz="2400" dirty="0"/>
              <a:t>Optional step not shown is to put each row of leaves in order.</a:t>
            </a:r>
          </a:p>
        </p:txBody>
      </p:sp>
    </p:spTree>
    <p:extLst>
      <p:ext uri="{BB962C8B-B14F-4D97-AF65-F5344CB8AC3E}">
        <p14:creationId xmlns:p14="http://schemas.microsoft.com/office/powerpoint/2010/main" val="31172595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581260"/>
            <a:ext cx="8534400" cy="838199"/>
          </a:xfrm>
        </p:spPr>
        <p:txBody>
          <a:bodyPr/>
          <a:lstStyle/>
          <a:p>
            <a:r>
              <a:rPr lang="en-GB" dirty="0"/>
              <a:t>Example 2-10</a:t>
            </a:r>
            <a:endParaRPr lang="en-US" dirty="0"/>
          </a:p>
        </p:txBody>
      </p:sp>
      <p:sp>
        <p:nvSpPr>
          <p:cNvPr id="3" name="Content Placeholder 2"/>
          <p:cNvSpPr>
            <a:spLocks noGrp="1"/>
          </p:cNvSpPr>
          <p:nvPr>
            <p:ph sz="quarter" idx="16"/>
          </p:nvPr>
        </p:nvSpPr>
        <p:spPr>
          <a:xfrm>
            <a:off x="304800" y="1444667"/>
            <a:ext cx="5771426" cy="4343399"/>
          </a:xfrm>
        </p:spPr>
        <p:txBody>
          <a:bodyPr/>
          <a:lstStyle/>
          <a:p>
            <a:r>
              <a:rPr lang="en-GB" dirty="0"/>
              <a:t>The following stem-and-leaf display is prepared for the number of hours that 25 students spent working on computers during the last month.</a:t>
            </a:r>
          </a:p>
          <a:p>
            <a:r>
              <a:rPr lang="en-GB" b="1" dirty="0"/>
              <a:t>Exercise</a:t>
            </a:r>
            <a:r>
              <a:rPr lang="en-GB" dirty="0"/>
              <a:t>:</a:t>
            </a:r>
          </a:p>
          <a:p>
            <a:r>
              <a:rPr lang="en-GB" dirty="0"/>
              <a:t>Create a display with half the number of stems by joining categories. Use “*” to differentiate type of leaf within the new categories.</a:t>
            </a:r>
          </a:p>
        </p:txBody>
      </p:sp>
      <p:pic>
        <p:nvPicPr>
          <p:cNvPr id="9" name="Content Placeholder 8" descr="Diagram has two columns divided by a line. The left has the number: 0 1 2 3 4 5 6 7 8 and the right column has 6, 179, 26,  2478, 15699, 368, 24457, 56. "/>
          <p:cNvPicPr>
            <a:picLocks noGrp="1" noChangeAspect="1"/>
          </p:cNvPicPr>
          <p:nvPr>
            <p:ph sz="quarter" idx="16"/>
          </p:nvPr>
        </p:nvPicPr>
        <p:blipFill>
          <a:blip r:embed="rId2">
            <a:extLst>
              <a:ext uri="{28A0092B-C50C-407E-A947-70E740481C1C}">
                <a14:useLocalDpi xmlns:a14="http://schemas.microsoft.com/office/drawing/2010/main" val="0"/>
              </a:ext>
            </a:extLst>
          </a:blip>
          <a:stretch>
            <a:fillRect/>
          </a:stretch>
        </p:blipFill>
        <p:spPr>
          <a:xfrm>
            <a:off x="5830750" y="1722365"/>
            <a:ext cx="3143160" cy="4135275"/>
          </a:xfrm>
          <a:prstGeom prst="rect">
            <a:avLst/>
          </a:prstGeom>
        </p:spPr>
      </p:pic>
      <p:sp>
        <p:nvSpPr>
          <p:cNvPr id="5" name="Slide Number Placeholder 4"/>
          <p:cNvSpPr>
            <a:spLocks noGrp="1"/>
          </p:cNvSpPr>
          <p:nvPr>
            <p:ph type="sldNum" sz="quarter" idx="10"/>
          </p:nvPr>
        </p:nvSpPr>
        <p:spPr/>
        <p:txBody>
          <a:bodyPr/>
          <a:lstStyle/>
          <a:p>
            <a:fld id="{67B19427-F580-D146-B60E-4CADEE75497F}" type="slidenum">
              <a:rPr lang="en-US" smtClean="0"/>
              <a:pPr/>
              <a:t>19</a:t>
            </a:fld>
            <a:endParaRPr lang="en-US" dirty="0"/>
          </a:p>
        </p:txBody>
      </p:sp>
    </p:spTree>
    <p:extLst>
      <p:ext uri="{BB962C8B-B14F-4D97-AF65-F5344CB8AC3E}">
        <p14:creationId xmlns:p14="http://schemas.microsoft.com/office/powerpoint/2010/main" val="26676666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7445" y="544990"/>
            <a:ext cx="8669110" cy="838199"/>
          </a:xfrm>
        </p:spPr>
        <p:txBody>
          <a:bodyPr>
            <a:normAutofit fontScale="90000"/>
          </a:bodyPr>
          <a:lstStyle/>
          <a:p>
            <a:r>
              <a:rPr lang="en-US" dirty="0"/>
              <a:t>Review: important Shapes of Histograms</a:t>
            </a:r>
          </a:p>
        </p:txBody>
      </p:sp>
      <p:sp>
        <p:nvSpPr>
          <p:cNvPr id="3" name="Content Placeholder 2"/>
          <p:cNvSpPr>
            <a:spLocks noGrp="1"/>
          </p:cNvSpPr>
          <p:nvPr>
            <p:ph sz="quarter" idx="16"/>
          </p:nvPr>
        </p:nvSpPr>
        <p:spPr>
          <a:xfrm>
            <a:off x="295852" y="1383290"/>
            <a:ext cx="8534400" cy="1828190"/>
          </a:xfrm>
        </p:spPr>
        <p:txBody>
          <a:bodyPr/>
          <a:lstStyle/>
          <a:p>
            <a:pPr marL="402336" indent="-402336">
              <a:buClr>
                <a:schemeClr val="accent2"/>
              </a:buClr>
              <a:buFont typeface="Wingdings" charset="2"/>
              <a:buAutoNum type="arabicPeriod"/>
            </a:pPr>
            <a:r>
              <a:rPr lang="en-US" dirty="0"/>
              <a:t>Symmetric (about the center)</a:t>
            </a:r>
          </a:p>
          <a:p>
            <a:pPr marL="402336" indent="-402336">
              <a:buClr>
                <a:schemeClr val="accent2"/>
              </a:buClr>
              <a:buFont typeface="Wingdings" charset="2"/>
              <a:buAutoNum type="arabicPeriod"/>
            </a:pPr>
            <a:r>
              <a:rPr lang="en-US" dirty="0"/>
              <a:t>Skewed (right or left)</a:t>
            </a:r>
          </a:p>
          <a:p>
            <a:pPr marL="402336" indent="-402336">
              <a:buClr>
                <a:schemeClr val="accent2"/>
              </a:buClr>
              <a:buFont typeface="Wingdings" charset="2"/>
              <a:buAutoNum type="arabicPeriod"/>
            </a:pPr>
            <a:r>
              <a:rPr lang="en-US" dirty="0"/>
              <a:t>Uniform or Rectangular </a:t>
            </a:r>
          </a:p>
        </p:txBody>
      </p:sp>
      <p:sp>
        <p:nvSpPr>
          <p:cNvPr id="4" name="Slide Number Placeholder 3"/>
          <p:cNvSpPr>
            <a:spLocks noGrp="1"/>
          </p:cNvSpPr>
          <p:nvPr>
            <p:ph type="sldNum" sz="quarter" idx="10"/>
          </p:nvPr>
        </p:nvSpPr>
        <p:spPr/>
        <p:txBody>
          <a:bodyPr/>
          <a:lstStyle/>
          <a:p>
            <a:fld id="{67B19427-F580-D146-B60E-4CADEE75497F}" type="slidenum">
              <a:rPr lang="en-US" smtClean="0"/>
              <a:pPr/>
              <a:t>2</a:t>
            </a:fld>
            <a:endParaRPr lang="en-US" dirty="0"/>
          </a:p>
        </p:txBody>
      </p:sp>
    </p:spTree>
    <p:custDataLst>
      <p:tags r:id="rId1"/>
    </p:custDataLst>
    <p:extLst>
      <p:ext uri="{BB962C8B-B14F-4D97-AF65-F5344CB8AC3E}">
        <p14:creationId xmlns:p14="http://schemas.microsoft.com/office/powerpoint/2010/main" val="28045513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571531"/>
            <a:ext cx="8534400" cy="838199"/>
          </a:xfrm>
        </p:spPr>
        <p:txBody>
          <a:bodyPr/>
          <a:lstStyle/>
          <a:p>
            <a:r>
              <a:rPr lang="en-GB" dirty="0"/>
              <a:t>Example 2-11</a:t>
            </a:r>
            <a:endParaRPr lang="en-US" dirty="0"/>
          </a:p>
        </p:txBody>
      </p:sp>
      <p:sp>
        <p:nvSpPr>
          <p:cNvPr id="3" name="Content Placeholder 2"/>
          <p:cNvSpPr>
            <a:spLocks noGrp="1"/>
          </p:cNvSpPr>
          <p:nvPr>
            <p:ph sz="quarter" idx="16"/>
          </p:nvPr>
        </p:nvSpPr>
        <p:spPr>
          <a:xfrm>
            <a:off x="222725" y="2498948"/>
            <a:ext cx="8593215" cy="1296925"/>
          </a:xfrm>
        </p:spPr>
        <p:txBody>
          <a:bodyPr/>
          <a:lstStyle/>
          <a:p>
            <a:r>
              <a:rPr lang="en-GB" dirty="0"/>
              <a:t>Consider the stem-and-leaf display above.</a:t>
            </a:r>
          </a:p>
          <a:p>
            <a:r>
              <a:rPr lang="en-GB" dirty="0"/>
              <a:t>Use the split stem procedure, to provide finer detail.</a:t>
            </a:r>
            <a:endParaRPr lang="en-US" b="1" dirty="0"/>
          </a:p>
        </p:txBody>
      </p:sp>
      <p:pic>
        <p:nvPicPr>
          <p:cNvPr id="9" name="Content Placeholder 8" descr="Diagram has two columns divided by a line. The left has the number: 3 4 and the right column has 112333447899, 0001111112222233667."/>
          <p:cNvPicPr>
            <a:picLocks noGrp="1" noChangeAspect="1"/>
          </p:cNvPicPr>
          <p:nvPr>
            <p:ph sz="quarter" idx="16"/>
          </p:nvPr>
        </p:nvPicPr>
        <p:blipFill>
          <a:blip r:embed="rId2">
            <a:extLst>
              <a:ext uri="{28A0092B-C50C-407E-A947-70E740481C1C}">
                <a14:useLocalDpi xmlns:a14="http://schemas.microsoft.com/office/drawing/2010/main" val="0"/>
              </a:ext>
            </a:extLst>
          </a:blip>
          <a:stretch>
            <a:fillRect/>
          </a:stretch>
        </p:blipFill>
        <p:spPr>
          <a:xfrm>
            <a:off x="975810" y="1174788"/>
            <a:ext cx="7192379" cy="1324160"/>
          </a:xfrm>
          <a:prstGeom prst="rect">
            <a:avLst/>
          </a:prstGeom>
        </p:spPr>
      </p:pic>
      <p:sp>
        <p:nvSpPr>
          <p:cNvPr id="5" name="Slide Number Placeholder 4"/>
          <p:cNvSpPr>
            <a:spLocks noGrp="1"/>
          </p:cNvSpPr>
          <p:nvPr>
            <p:ph type="sldNum" sz="quarter" idx="10"/>
          </p:nvPr>
        </p:nvSpPr>
        <p:spPr/>
        <p:txBody>
          <a:bodyPr/>
          <a:lstStyle/>
          <a:p>
            <a:fld id="{67B19427-F580-D146-B60E-4CADEE75497F}" type="slidenum">
              <a:rPr lang="en-US" smtClean="0"/>
              <a:pPr/>
              <a:t>20</a:t>
            </a:fld>
            <a:endParaRPr lang="en-US" dirty="0"/>
          </a:p>
        </p:txBody>
      </p:sp>
      <p:pic>
        <p:nvPicPr>
          <p:cNvPr id="7" name="Content Placeholder 10" descr="Diagram has two columns divided by a line. The left has the number: 3 3 4 4 and the right column has 11233344, 78999, 00011111112222233, 667.">
            <a:extLst>
              <a:ext uri="{FF2B5EF4-FFF2-40B4-BE49-F238E27FC236}">
                <a16:creationId xmlns:a16="http://schemas.microsoft.com/office/drawing/2014/main" id="{D160C3EB-BE3A-934B-ABC0-1F14127CDB2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76837" y="3710589"/>
            <a:ext cx="6423803" cy="2310410"/>
          </a:xfrm>
          <a:prstGeom prst="rect">
            <a:avLst/>
          </a:prstGeom>
        </p:spPr>
      </p:pic>
      <p:sp>
        <p:nvSpPr>
          <p:cNvPr id="8" name="TextBox 7">
            <a:extLst>
              <a:ext uri="{FF2B5EF4-FFF2-40B4-BE49-F238E27FC236}">
                <a16:creationId xmlns:a16="http://schemas.microsoft.com/office/drawing/2014/main" id="{D785878F-F4DA-CD47-91C8-C89AA140C17F}"/>
              </a:ext>
            </a:extLst>
          </p:cNvPr>
          <p:cNvSpPr txBox="1"/>
          <p:nvPr/>
        </p:nvSpPr>
        <p:spPr>
          <a:xfrm>
            <a:off x="0" y="6308079"/>
            <a:ext cx="9144000" cy="461665"/>
          </a:xfrm>
          <a:prstGeom prst="rect">
            <a:avLst/>
          </a:prstGeom>
          <a:noFill/>
        </p:spPr>
        <p:txBody>
          <a:bodyPr wrap="square" rtlCol="0">
            <a:spAutoFit/>
          </a:bodyPr>
          <a:lstStyle/>
          <a:p>
            <a:r>
              <a:rPr lang="en-US" sz="2400" dirty="0"/>
              <a:t>Would a 5 leaf appear in the top or bottom row for its stem?</a:t>
            </a:r>
          </a:p>
        </p:txBody>
      </p:sp>
    </p:spTree>
    <p:extLst>
      <p:ext uri="{BB962C8B-B14F-4D97-AF65-F5344CB8AC3E}">
        <p14:creationId xmlns:p14="http://schemas.microsoft.com/office/powerpoint/2010/main" val="15162054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14A576-8995-48F5-9C4A-04BF35BDB5EE}"/>
              </a:ext>
            </a:extLst>
          </p:cNvPr>
          <p:cNvSpPr>
            <a:spLocks noGrp="1"/>
          </p:cNvSpPr>
          <p:nvPr>
            <p:ph type="title"/>
          </p:nvPr>
        </p:nvSpPr>
        <p:spPr/>
        <p:txBody>
          <a:bodyPr/>
          <a:lstStyle/>
          <a:p>
            <a:r>
              <a:rPr lang="en-US" dirty="0"/>
              <a:t>1.7 Summation Notation</a:t>
            </a:r>
          </a:p>
        </p:txBody>
      </p:sp>
      <p:sp>
        <p:nvSpPr>
          <p:cNvPr id="3" name="Content Placeholder 2">
            <a:extLst>
              <a:ext uri="{FF2B5EF4-FFF2-40B4-BE49-F238E27FC236}">
                <a16:creationId xmlns:a16="http://schemas.microsoft.com/office/drawing/2014/main" id="{7FB97C48-A439-4102-8D89-26B18FD52CAB}"/>
              </a:ext>
            </a:extLst>
          </p:cNvPr>
          <p:cNvSpPr>
            <a:spLocks noGrp="1"/>
          </p:cNvSpPr>
          <p:nvPr>
            <p:ph sz="quarter" idx="16"/>
          </p:nvPr>
        </p:nvSpPr>
        <p:spPr>
          <a:xfrm>
            <a:off x="304800" y="1752600"/>
            <a:ext cx="8534400" cy="841555"/>
          </a:xfrm>
        </p:spPr>
        <p:txBody>
          <a:bodyPr/>
          <a:lstStyle/>
          <a:p>
            <a:r>
              <a:rPr lang="en-US" dirty="0"/>
              <a:t>Suppose a sample consists of five books, and the prices of these five books are $175, $80, $165, $97, and $88</a:t>
            </a:r>
          </a:p>
        </p:txBody>
      </p:sp>
      <p:sp>
        <p:nvSpPr>
          <p:cNvPr id="6" name="Content Placeholder 5">
            <a:extLst>
              <a:ext uri="{FF2B5EF4-FFF2-40B4-BE49-F238E27FC236}">
                <a16:creationId xmlns:a16="http://schemas.microsoft.com/office/drawing/2014/main" id="{67DB9555-5367-4442-8878-017F44AAAC1D}"/>
              </a:ext>
            </a:extLst>
          </p:cNvPr>
          <p:cNvSpPr>
            <a:spLocks noGrp="1"/>
          </p:cNvSpPr>
          <p:nvPr>
            <p:ph sz="quarter" idx="17"/>
          </p:nvPr>
        </p:nvSpPr>
        <p:spPr>
          <a:xfrm>
            <a:off x="304800" y="2745945"/>
            <a:ext cx="4646675" cy="455370"/>
          </a:xfrm>
        </p:spPr>
        <p:txBody>
          <a:bodyPr/>
          <a:lstStyle/>
          <a:p>
            <a:r>
              <a:rPr lang="en-US" dirty="0">
                <a:latin typeface="Times New Roman" panose="02020603050405020304" pitchFamily="18" charset="0"/>
                <a:cs typeface="Times New Roman" panose="02020603050405020304" pitchFamily="18" charset="0"/>
              </a:rPr>
              <a:t>The variable </a:t>
            </a:r>
            <a:r>
              <a:rPr lang="en-US" dirty="0">
                <a:solidFill>
                  <a:schemeClr val="accent2"/>
                </a:solidFill>
                <a:latin typeface="Times New Roman" panose="02020603050405020304" pitchFamily="18" charset="0"/>
                <a:cs typeface="Times New Roman" panose="02020603050405020304" pitchFamily="18" charset="0"/>
              </a:rPr>
              <a:t>price of a book</a:t>
            </a:r>
            <a:r>
              <a:rPr lang="en-US" dirty="0">
                <a:latin typeface="Times New Roman" panose="02020603050405020304" pitchFamily="18" charset="0"/>
                <a:cs typeface="Times New Roman" panose="02020603050405020304" pitchFamily="18" charset="0"/>
              </a:rPr>
              <a:t>: </a:t>
            </a:r>
            <a:r>
              <a:rPr lang="en-US" i="1" dirty="0">
                <a:latin typeface="Times New Roman" panose="02020603050405020304" pitchFamily="18" charset="0"/>
                <a:cs typeface="Times New Roman" panose="02020603050405020304" pitchFamily="18" charset="0"/>
              </a:rPr>
              <a:t>x</a:t>
            </a:r>
          </a:p>
        </p:txBody>
      </p:sp>
      <p:graphicFrame>
        <p:nvGraphicFramePr>
          <p:cNvPr id="10" name="Content Placeholder 9" descr="Price of the first book = x sub 1 = $175. Price of the second book = x sub 2 = $80. Price of the third book = x sub 3 = $165. Price of the fourth book = x sub 4 = $97. Price of the fifth book = x sub 5 = $88.">
            <a:extLst>
              <a:ext uri="{FF2B5EF4-FFF2-40B4-BE49-F238E27FC236}">
                <a16:creationId xmlns:a16="http://schemas.microsoft.com/office/drawing/2014/main" id="{67568D0A-CB31-437B-9624-604BD5B29ED3}"/>
              </a:ext>
            </a:extLst>
          </p:cNvPr>
          <p:cNvGraphicFramePr>
            <a:graphicFrameLocks noGrp="1" noChangeAspect="1"/>
          </p:cNvGraphicFramePr>
          <p:nvPr>
            <p:ph sz="quarter" idx="16"/>
          </p:nvPr>
        </p:nvGraphicFramePr>
        <p:xfrm>
          <a:off x="2285376" y="3587468"/>
          <a:ext cx="4573247" cy="2335534"/>
        </p:xfrm>
        <a:graphic>
          <a:graphicData uri="http://schemas.openxmlformats.org/presentationml/2006/ole">
            <mc:AlternateContent xmlns:mc="http://schemas.openxmlformats.org/markup-compatibility/2006">
              <mc:Choice xmlns:v="urn:schemas-microsoft-com:vml" Requires="v">
                <p:oleObj spid="_x0000_s274440" name="Equation" r:id="rId3" imgW="4749480" imgH="2425680" progId="Equation.DSMT4">
                  <p:embed/>
                </p:oleObj>
              </mc:Choice>
              <mc:Fallback>
                <p:oleObj name="Equation" r:id="rId3" imgW="4749480" imgH="2425680" progId="Equation.DSMT4">
                  <p:embed/>
                  <p:pic>
                    <p:nvPicPr>
                      <p:cNvPr id="10" name="Content Placeholder 9" descr="Price of the first book = x sub 1 = $175. Price of the second book = x sub 2 = $80. Price of the third book = x sub 3 = $165. Price of the fourth book = x sub 4 = $97. Price of the fifth book = x sub 5 = $88.">
                        <a:extLst>
                          <a:ext uri="{FF2B5EF4-FFF2-40B4-BE49-F238E27FC236}">
                            <a16:creationId xmlns:a16="http://schemas.microsoft.com/office/drawing/2014/main" id="{67568D0A-CB31-437B-9624-604BD5B29ED3}"/>
                          </a:ext>
                        </a:extLst>
                      </p:cNvPr>
                      <p:cNvPicPr/>
                      <p:nvPr/>
                    </p:nvPicPr>
                    <p:blipFill>
                      <a:blip r:embed="rId4"/>
                      <a:stretch>
                        <a:fillRect/>
                      </a:stretch>
                    </p:blipFill>
                    <p:spPr>
                      <a:xfrm>
                        <a:off x="2285376" y="3587468"/>
                        <a:ext cx="4573247" cy="2335534"/>
                      </a:xfrm>
                      <a:prstGeom prst="rect">
                        <a:avLst/>
                      </a:prstGeom>
                    </p:spPr>
                  </p:pic>
                </p:oleObj>
              </mc:Fallback>
            </mc:AlternateContent>
          </a:graphicData>
        </a:graphic>
      </p:graphicFrame>
      <p:sp>
        <p:nvSpPr>
          <p:cNvPr id="4" name="Slide Number Placeholder 3">
            <a:extLst>
              <a:ext uri="{FF2B5EF4-FFF2-40B4-BE49-F238E27FC236}">
                <a16:creationId xmlns:a16="http://schemas.microsoft.com/office/drawing/2014/main" id="{75A985CB-4F87-40E8-AB4A-E678535E23A4}"/>
              </a:ext>
            </a:extLst>
          </p:cNvPr>
          <p:cNvSpPr>
            <a:spLocks noGrp="1"/>
          </p:cNvSpPr>
          <p:nvPr>
            <p:ph type="sldNum" sz="quarter" idx="10"/>
          </p:nvPr>
        </p:nvSpPr>
        <p:spPr/>
        <p:txBody>
          <a:bodyPr/>
          <a:lstStyle/>
          <a:p>
            <a:fld id="{67B19427-F580-D146-B60E-4CADEE75497F}" type="slidenum">
              <a:rPr lang="en-US" smtClean="0"/>
              <a:pPr/>
              <a:t>21</a:t>
            </a:fld>
            <a:endParaRPr lang="en-US" dirty="0"/>
          </a:p>
        </p:txBody>
      </p:sp>
    </p:spTree>
    <p:extLst>
      <p:ext uri="{BB962C8B-B14F-4D97-AF65-F5344CB8AC3E}">
        <p14:creationId xmlns:p14="http://schemas.microsoft.com/office/powerpoint/2010/main" val="208522137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F3F299-BE43-4C2A-8D51-532C90E967A6}"/>
              </a:ext>
            </a:extLst>
          </p:cNvPr>
          <p:cNvSpPr>
            <a:spLocks noGrp="1"/>
          </p:cNvSpPr>
          <p:nvPr>
            <p:ph type="title"/>
          </p:nvPr>
        </p:nvSpPr>
        <p:spPr/>
        <p:txBody>
          <a:bodyPr/>
          <a:lstStyle/>
          <a:p>
            <a:r>
              <a:rPr lang="en-US" dirty="0"/>
              <a:t>Summation Notation</a:t>
            </a:r>
          </a:p>
        </p:txBody>
      </p:sp>
      <p:sp>
        <p:nvSpPr>
          <p:cNvPr id="3" name="Content Placeholder 2">
            <a:extLst>
              <a:ext uri="{FF2B5EF4-FFF2-40B4-BE49-F238E27FC236}">
                <a16:creationId xmlns:a16="http://schemas.microsoft.com/office/drawing/2014/main" id="{BF249372-9BBB-4C39-9D71-2E25CF64AAC4}"/>
              </a:ext>
            </a:extLst>
          </p:cNvPr>
          <p:cNvSpPr>
            <a:spLocks noGrp="1"/>
          </p:cNvSpPr>
          <p:nvPr>
            <p:ph sz="quarter" idx="16"/>
          </p:nvPr>
        </p:nvSpPr>
        <p:spPr>
          <a:xfrm>
            <a:off x="304800" y="1752600"/>
            <a:ext cx="8534400" cy="537975"/>
          </a:xfrm>
        </p:spPr>
        <p:txBody>
          <a:bodyPr/>
          <a:lstStyle/>
          <a:p>
            <a:r>
              <a:rPr lang="en-US" dirty="0"/>
              <a:t>Adding the prices of all five books gives</a:t>
            </a:r>
          </a:p>
        </p:txBody>
      </p:sp>
      <p:graphicFrame>
        <p:nvGraphicFramePr>
          <p:cNvPr id="10" name="Content Placeholder 9" descr="x sub 1 + x sub 2 + x sub 3 + x sub 4 + x sub 5 = 175 + 80 + 165 + 97 + 88 = $605.">
            <a:extLst>
              <a:ext uri="{FF2B5EF4-FFF2-40B4-BE49-F238E27FC236}">
                <a16:creationId xmlns:a16="http://schemas.microsoft.com/office/drawing/2014/main" id="{7B4786C1-7436-4C7D-9C73-6026EC911DBA}"/>
              </a:ext>
            </a:extLst>
          </p:cNvPr>
          <p:cNvGraphicFramePr>
            <a:graphicFrameLocks noGrp="1" noChangeAspect="1"/>
          </p:cNvGraphicFramePr>
          <p:nvPr>
            <p:ph sz="quarter" idx="17"/>
          </p:nvPr>
        </p:nvGraphicFramePr>
        <p:xfrm>
          <a:off x="701355" y="2568521"/>
          <a:ext cx="7516098" cy="422099"/>
        </p:xfrm>
        <a:graphic>
          <a:graphicData uri="http://schemas.openxmlformats.org/presentationml/2006/ole">
            <mc:AlternateContent xmlns:mc="http://schemas.openxmlformats.org/markup-compatibility/2006">
              <mc:Choice xmlns:v="urn:schemas-microsoft-com:vml" Requires="v">
                <p:oleObj spid="_x0000_s275471" name="Equation" r:id="rId3" imgW="7010280" imgH="393480" progId="Equation.DSMT4">
                  <p:embed/>
                </p:oleObj>
              </mc:Choice>
              <mc:Fallback>
                <p:oleObj name="Equation" r:id="rId3" imgW="7010280" imgH="393480" progId="Equation.DSMT4">
                  <p:embed/>
                  <p:pic>
                    <p:nvPicPr>
                      <p:cNvPr id="10" name="Content Placeholder 9" descr="x sub 1 + x sub 2 + x sub 3 + x sub 4 + x sub 5 = 175 + 80 + 165 + 97 + 88 = $605.">
                        <a:extLst>
                          <a:ext uri="{FF2B5EF4-FFF2-40B4-BE49-F238E27FC236}">
                            <a16:creationId xmlns:a16="http://schemas.microsoft.com/office/drawing/2014/main" id="{7B4786C1-7436-4C7D-9C73-6026EC911DBA}"/>
                          </a:ext>
                        </a:extLst>
                      </p:cNvPr>
                      <p:cNvPicPr/>
                      <p:nvPr/>
                    </p:nvPicPr>
                    <p:blipFill>
                      <a:blip r:embed="rId4"/>
                      <a:stretch>
                        <a:fillRect/>
                      </a:stretch>
                    </p:blipFill>
                    <p:spPr>
                      <a:xfrm>
                        <a:off x="701355" y="2568521"/>
                        <a:ext cx="7516098" cy="422099"/>
                      </a:xfrm>
                      <a:prstGeom prst="rect">
                        <a:avLst/>
                      </a:prstGeom>
                    </p:spPr>
                  </p:pic>
                </p:oleObj>
              </mc:Fallback>
            </mc:AlternateContent>
          </a:graphicData>
        </a:graphic>
      </p:graphicFrame>
      <p:graphicFrame>
        <p:nvGraphicFramePr>
          <p:cNvPr id="11" name="Content Placeholder 10" descr="sum of x = x sub 1 + x sub 2 + x sub 3 + x sub 4 + x sub 5 = $605.">
            <a:extLst>
              <a:ext uri="{FF2B5EF4-FFF2-40B4-BE49-F238E27FC236}">
                <a16:creationId xmlns:a16="http://schemas.microsoft.com/office/drawing/2014/main" id="{C64000B2-3CA8-4A20-AD5D-2F3EB22602D1}"/>
              </a:ext>
            </a:extLst>
          </p:cNvPr>
          <p:cNvGraphicFramePr>
            <a:graphicFrameLocks noGrp="1" noChangeAspect="1"/>
          </p:cNvGraphicFramePr>
          <p:nvPr>
            <p:ph sz="quarter" idx="18"/>
          </p:nvPr>
        </p:nvGraphicFramePr>
        <p:xfrm>
          <a:off x="1443939" y="3380574"/>
          <a:ext cx="4833723" cy="503796"/>
        </p:xfrm>
        <a:graphic>
          <a:graphicData uri="http://schemas.openxmlformats.org/presentationml/2006/ole">
            <mc:AlternateContent xmlns:mc="http://schemas.openxmlformats.org/markup-compatibility/2006">
              <mc:Choice xmlns:v="urn:schemas-microsoft-com:vml" Requires="v">
                <p:oleObj spid="_x0000_s275472" name="Equation" r:id="rId5" imgW="4508280" imgH="469800" progId="Equation.DSMT4">
                  <p:embed/>
                </p:oleObj>
              </mc:Choice>
              <mc:Fallback>
                <p:oleObj name="Equation" r:id="rId5" imgW="4508280" imgH="469800" progId="Equation.DSMT4">
                  <p:embed/>
                  <p:pic>
                    <p:nvPicPr>
                      <p:cNvPr id="11" name="Content Placeholder 10" descr="sum of x = x sub 1 + x sub 2 + x sub 3 + x sub 4 + x sub 5 = $605.">
                        <a:extLst>
                          <a:ext uri="{FF2B5EF4-FFF2-40B4-BE49-F238E27FC236}">
                            <a16:creationId xmlns:a16="http://schemas.microsoft.com/office/drawing/2014/main" id="{C64000B2-3CA8-4A20-AD5D-2F3EB22602D1}"/>
                          </a:ext>
                        </a:extLst>
                      </p:cNvPr>
                      <p:cNvPicPr/>
                      <p:nvPr/>
                    </p:nvPicPr>
                    <p:blipFill>
                      <a:blip r:embed="rId6"/>
                      <a:stretch>
                        <a:fillRect/>
                      </a:stretch>
                    </p:blipFill>
                    <p:spPr>
                      <a:xfrm>
                        <a:off x="1443939" y="3380574"/>
                        <a:ext cx="4833723" cy="503796"/>
                      </a:xfrm>
                      <a:prstGeom prst="rect">
                        <a:avLst/>
                      </a:prstGeom>
                    </p:spPr>
                  </p:pic>
                </p:oleObj>
              </mc:Fallback>
            </mc:AlternateContent>
          </a:graphicData>
        </a:graphic>
      </p:graphicFrame>
      <p:sp>
        <p:nvSpPr>
          <p:cNvPr id="4" name="Slide Number Placeholder 3">
            <a:extLst>
              <a:ext uri="{FF2B5EF4-FFF2-40B4-BE49-F238E27FC236}">
                <a16:creationId xmlns:a16="http://schemas.microsoft.com/office/drawing/2014/main" id="{F8DB9C5E-ABF6-4212-8094-8BBD2D3090C6}"/>
              </a:ext>
            </a:extLst>
          </p:cNvPr>
          <p:cNvSpPr>
            <a:spLocks noGrp="1"/>
          </p:cNvSpPr>
          <p:nvPr>
            <p:ph type="sldNum" sz="quarter" idx="10"/>
          </p:nvPr>
        </p:nvSpPr>
        <p:spPr/>
        <p:txBody>
          <a:bodyPr/>
          <a:lstStyle/>
          <a:p>
            <a:fld id="{67B19427-F580-D146-B60E-4CADEE75497F}" type="slidenum">
              <a:rPr lang="en-US" smtClean="0"/>
              <a:pPr/>
              <a:t>22</a:t>
            </a:fld>
            <a:endParaRPr lang="en-US" dirty="0"/>
          </a:p>
        </p:txBody>
      </p:sp>
    </p:spTree>
    <p:extLst>
      <p:ext uri="{BB962C8B-B14F-4D97-AF65-F5344CB8AC3E}">
        <p14:creationId xmlns:p14="http://schemas.microsoft.com/office/powerpoint/2010/main" val="293722547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D47627-3A32-48E5-A8DE-8561D6554C46}"/>
              </a:ext>
            </a:extLst>
          </p:cNvPr>
          <p:cNvSpPr>
            <a:spLocks noGrp="1"/>
          </p:cNvSpPr>
          <p:nvPr>
            <p:ph type="title"/>
          </p:nvPr>
        </p:nvSpPr>
        <p:spPr/>
        <p:txBody>
          <a:bodyPr/>
          <a:lstStyle/>
          <a:p>
            <a:r>
              <a:rPr lang="en-US" dirty="0"/>
              <a:t>Example 1-3</a:t>
            </a:r>
          </a:p>
        </p:txBody>
      </p:sp>
      <p:sp>
        <p:nvSpPr>
          <p:cNvPr id="3" name="Content Placeholder 2">
            <a:extLst>
              <a:ext uri="{FF2B5EF4-FFF2-40B4-BE49-F238E27FC236}">
                <a16:creationId xmlns:a16="http://schemas.microsoft.com/office/drawing/2014/main" id="{148E608E-0944-410E-8456-AC24845B3D8B}"/>
              </a:ext>
            </a:extLst>
          </p:cNvPr>
          <p:cNvSpPr>
            <a:spLocks noGrp="1"/>
          </p:cNvSpPr>
          <p:nvPr>
            <p:ph sz="quarter" idx="16"/>
          </p:nvPr>
        </p:nvSpPr>
        <p:spPr>
          <a:xfrm>
            <a:off x="304800" y="1752600"/>
            <a:ext cx="8534400" cy="827314"/>
          </a:xfrm>
        </p:spPr>
        <p:txBody>
          <a:bodyPr/>
          <a:lstStyle/>
          <a:p>
            <a:r>
              <a:rPr lang="en-US" dirty="0"/>
              <a:t>Annual salaries (in thousands of dollars) of four workers are 75, 90, 125, and 61, respectively. Find</a:t>
            </a:r>
          </a:p>
        </p:txBody>
      </p:sp>
      <p:sp>
        <p:nvSpPr>
          <p:cNvPr id="6" name="Content Placeholder 5">
            <a:extLst>
              <a:ext uri="{FF2B5EF4-FFF2-40B4-BE49-F238E27FC236}">
                <a16:creationId xmlns:a16="http://schemas.microsoft.com/office/drawing/2014/main" id="{907EE2D4-97E4-47B6-A767-FBA11389709C}"/>
              </a:ext>
            </a:extLst>
          </p:cNvPr>
          <p:cNvSpPr>
            <a:spLocks noGrp="1"/>
          </p:cNvSpPr>
          <p:nvPr>
            <p:ph sz="quarter" idx="17"/>
          </p:nvPr>
        </p:nvSpPr>
        <p:spPr>
          <a:xfrm>
            <a:off x="304801" y="2801070"/>
            <a:ext cx="658586" cy="476140"/>
          </a:xfrm>
        </p:spPr>
        <p:txBody>
          <a:bodyPr/>
          <a:lstStyle/>
          <a:p>
            <a:r>
              <a:rPr lang="en-US" dirty="0">
                <a:solidFill>
                  <a:schemeClr val="accent2"/>
                </a:solidFill>
              </a:rPr>
              <a:t>(a)</a:t>
            </a:r>
          </a:p>
        </p:txBody>
      </p:sp>
      <p:graphicFrame>
        <p:nvGraphicFramePr>
          <p:cNvPr id="13" name="Content Placeholder 12" descr="sum of x.">
            <a:extLst>
              <a:ext uri="{FF2B5EF4-FFF2-40B4-BE49-F238E27FC236}">
                <a16:creationId xmlns:a16="http://schemas.microsoft.com/office/drawing/2014/main" id="{8CF0DC5F-679F-4D40-931B-FDD74553031D}"/>
              </a:ext>
            </a:extLst>
          </p:cNvPr>
          <p:cNvGraphicFramePr>
            <a:graphicFrameLocks noGrp="1" noChangeAspect="1"/>
          </p:cNvGraphicFramePr>
          <p:nvPr>
            <p:ph sz="quarter" idx="16"/>
          </p:nvPr>
        </p:nvGraphicFramePr>
        <p:xfrm>
          <a:off x="987983" y="2807310"/>
          <a:ext cx="596900" cy="469900"/>
        </p:xfrm>
        <a:graphic>
          <a:graphicData uri="http://schemas.openxmlformats.org/presentationml/2006/ole">
            <mc:AlternateContent xmlns:mc="http://schemas.openxmlformats.org/markup-compatibility/2006">
              <mc:Choice xmlns:v="urn:schemas-microsoft-com:vml" Requires="v">
                <p:oleObj spid="_x0000_s276502" name="Equation" r:id="rId3" imgW="596880" imgH="469800" progId="Equation.DSMT4">
                  <p:embed/>
                </p:oleObj>
              </mc:Choice>
              <mc:Fallback>
                <p:oleObj name="Equation" r:id="rId3" imgW="596880" imgH="469800" progId="Equation.DSMT4">
                  <p:embed/>
                  <p:pic>
                    <p:nvPicPr>
                      <p:cNvPr id="13" name="Content Placeholder 12" descr="sum of x.">
                        <a:extLst>
                          <a:ext uri="{FF2B5EF4-FFF2-40B4-BE49-F238E27FC236}">
                            <a16:creationId xmlns:a16="http://schemas.microsoft.com/office/drawing/2014/main" id="{8CF0DC5F-679F-4D40-931B-FDD74553031D}"/>
                          </a:ext>
                        </a:extLst>
                      </p:cNvPr>
                      <p:cNvPicPr/>
                      <p:nvPr/>
                    </p:nvPicPr>
                    <p:blipFill>
                      <a:blip r:embed="rId4"/>
                      <a:stretch>
                        <a:fillRect/>
                      </a:stretch>
                    </p:blipFill>
                    <p:spPr>
                      <a:xfrm>
                        <a:off x="987983" y="2807310"/>
                        <a:ext cx="596900" cy="469900"/>
                      </a:xfrm>
                      <a:prstGeom prst="rect">
                        <a:avLst/>
                      </a:prstGeom>
                    </p:spPr>
                  </p:pic>
                </p:oleObj>
              </mc:Fallback>
            </mc:AlternateContent>
          </a:graphicData>
        </a:graphic>
      </p:graphicFrame>
      <p:sp>
        <p:nvSpPr>
          <p:cNvPr id="7" name="Content Placeholder 6">
            <a:extLst>
              <a:ext uri="{FF2B5EF4-FFF2-40B4-BE49-F238E27FC236}">
                <a16:creationId xmlns:a16="http://schemas.microsoft.com/office/drawing/2014/main" id="{F3F63B30-C987-4192-9180-02EB1C2BD0B0}"/>
              </a:ext>
            </a:extLst>
          </p:cNvPr>
          <p:cNvSpPr>
            <a:spLocks noGrp="1"/>
          </p:cNvSpPr>
          <p:nvPr>
            <p:ph sz="quarter" idx="18"/>
          </p:nvPr>
        </p:nvSpPr>
        <p:spPr>
          <a:xfrm>
            <a:off x="291153" y="3483185"/>
            <a:ext cx="631662" cy="569373"/>
          </a:xfrm>
        </p:spPr>
        <p:txBody>
          <a:bodyPr/>
          <a:lstStyle/>
          <a:p>
            <a:r>
              <a:rPr lang="en-US" dirty="0">
                <a:solidFill>
                  <a:schemeClr val="accent2"/>
                </a:solidFill>
              </a:rPr>
              <a:t>(b)</a:t>
            </a:r>
          </a:p>
        </p:txBody>
      </p:sp>
      <p:graphicFrame>
        <p:nvGraphicFramePr>
          <p:cNvPr id="19" name="Content Placeholder 18" descr="sum of x, squared.">
            <a:extLst>
              <a:ext uri="{FF2B5EF4-FFF2-40B4-BE49-F238E27FC236}">
                <a16:creationId xmlns:a16="http://schemas.microsoft.com/office/drawing/2014/main" id="{5032E1D2-B63A-4ABF-A896-AB2A0166ABAF}"/>
              </a:ext>
            </a:extLst>
          </p:cNvPr>
          <p:cNvGraphicFramePr>
            <a:graphicFrameLocks noGrp="1" noChangeAspect="1"/>
          </p:cNvGraphicFramePr>
          <p:nvPr>
            <p:ph sz="quarter" idx="16"/>
          </p:nvPr>
        </p:nvGraphicFramePr>
        <p:xfrm>
          <a:off x="965953" y="3419780"/>
          <a:ext cx="965200" cy="584200"/>
        </p:xfrm>
        <a:graphic>
          <a:graphicData uri="http://schemas.openxmlformats.org/presentationml/2006/ole">
            <mc:AlternateContent xmlns:mc="http://schemas.openxmlformats.org/markup-compatibility/2006">
              <mc:Choice xmlns:v="urn:schemas-microsoft-com:vml" Requires="v">
                <p:oleObj spid="_x0000_s276503" name="Equation" r:id="rId5" imgW="965160" imgH="583920" progId="Equation.DSMT4">
                  <p:embed/>
                </p:oleObj>
              </mc:Choice>
              <mc:Fallback>
                <p:oleObj name="Equation" r:id="rId5" imgW="965160" imgH="583920" progId="Equation.DSMT4">
                  <p:embed/>
                  <p:pic>
                    <p:nvPicPr>
                      <p:cNvPr id="19" name="Content Placeholder 18" descr="sum of x, squared.">
                        <a:extLst>
                          <a:ext uri="{FF2B5EF4-FFF2-40B4-BE49-F238E27FC236}">
                            <a16:creationId xmlns:a16="http://schemas.microsoft.com/office/drawing/2014/main" id="{5032E1D2-B63A-4ABF-A896-AB2A0166ABAF}"/>
                          </a:ext>
                        </a:extLst>
                      </p:cNvPr>
                      <p:cNvPicPr/>
                      <p:nvPr/>
                    </p:nvPicPr>
                    <p:blipFill>
                      <a:blip r:embed="rId6"/>
                      <a:stretch>
                        <a:fillRect/>
                      </a:stretch>
                    </p:blipFill>
                    <p:spPr>
                      <a:xfrm>
                        <a:off x="965953" y="3419780"/>
                        <a:ext cx="965200" cy="584200"/>
                      </a:xfrm>
                      <a:prstGeom prst="rect">
                        <a:avLst/>
                      </a:prstGeom>
                    </p:spPr>
                  </p:pic>
                </p:oleObj>
              </mc:Fallback>
            </mc:AlternateContent>
          </a:graphicData>
        </a:graphic>
      </p:graphicFrame>
      <p:sp>
        <p:nvSpPr>
          <p:cNvPr id="8" name="Content Placeholder 7">
            <a:extLst>
              <a:ext uri="{FF2B5EF4-FFF2-40B4-BE49-F238E27FC236}">
                <a16:creationId xmlns:a16="http://schemas.microsoft.com/office/drawing/2014/main" id="{BE3F7772-596D-470E-B1CD-38A8F48E778A}"/>
              </a:ext>
            </a:extLst>
          </p:cNvPr>
          <p:cNvSpPr>
            <a:spLocks noGrp="1"/>
          </p:cNvSpPr>
          <p:nvPr>
            <p:ph sz="quarter" idx="19"/>
          </p:nvPr>
        </p:nvSpPr>
        <p:spPr>
          <a:xfrm>
            <a:off x="304801" y="4169532"/>
            <a:ext cx="631662" cy="549683"/>
          </a:xfrm>
        </p:spPr>
        <p:txBody>
          <a:bodyPr/>
          <a:lstStyle/>
          <a:p>
            <a:r>
              <a:rPr lang="en-US" dirty="0">
                <a:solidFill>
                  <a:schemeClr val="accent2"/>
                </a:solidFill>
              </a:rPr>
              <a:t>(c)</a:t>
            </a:r>
          </a:p>
        </p:txBody>
      </p:sp>
      <p:graphicFrame>
        <p:nvGraphicFramePr>
          <p:cNvPr id="20" name="Content Placeholder 19" descr="sum of, x squared.">
            <a:extLst>
              <a:ext uri="{FF2B5EF4-FFF2-40B4-BE49-F238E27FC236}">
                <a16:creationId xmlns:a16="http://schemas.microsoft.com/office/drawing/2014/main" id="{40E3BE13-9561-4BCC-8660-08EBF10FBB54}"/>
              </a:ext>
            </a:extLst>
          </p:cNvPr>
          <p:cNvGraphicFramePr>
            <a:graphicFrameLocks noGrp="1" noChangeAspect="1"/>
          </p:cNvGraphicFramePr>
          <p:nvPr>
            <p:ph sz="quarter" idx="16"/>
          </p:nvPr>
        </p:nvGraphicFramePr>
        <p:xfrm>
          <a:off x="930833" y="4146550"/>
          <a:ext cx="711200" cy="533400"/>
        </p:xfrm>
        <a:graphic>
          <a:graphicData uri="http://schemas.openxmlformats.org/presentationml/2006/ole">
            <mc:AlternateContent xmlns:mc="http://schemas.openxmlformats.org/markup-compatibility/2006">
              <mc:Choice xmlns:v="urn:schemas-microsoft-com:vml" Requires="v">
                <p:oleObj spid="_x0000_s276504" name="Equation" r:id="rId7" imgW="711000" imgH="533160" progId="Equation.DSMT4">
                  <p:embed/>
                </p:oleObj>
              </mc:Choice>
              <mc:Fallback>
                <p:oleObj name="Equation" r:id="rId7" imgW="711000" imgH="533160" progId="Equation.DSMT4">
                  <p:embed/>
                  <p:pic>
                    <p:nvPicPr>
                      <p:cNvPr id="20" name="Content Placeholder 19" descr="sum of, x squared.">
                        <a:extLst>
                          <a:ext uri="{FF2B5EF4-FFF2-40B4-BE49-F238E27FC236}">
                            <a16:creationId xmlns:a16="http://schemas.microsoft.com/office/drawing/2014/main" id="{40E3BE13-9561-4BCC-8660-08EBF10FBB54}"/>
                          </a:ext>
                        </a:extLst>
                      </p:cNvPr>
                      <p:cNvPicPr/>
                      <p:nvPr/>
                    </p:nvPicPr>
                    <p:blipFill>
                      <a:blip r:embed="rId8"/>
                      <a:stretch>
                        <a:fillRect/>
                      </a:stretch>
                    </p:blipFill>
                    <p:spPr>
                      <a:xfrm>
                        <a:off x="930833" y="4146550"/>
                        <a:ext cx="711200" cy="533400"/>
                      </a:xfrm>
                      <a:prstGeom prst="rect">
                        <a:avLst/>
                      </a:prstGeom>
                    </p:spPr>
                  </p:pic>
                </p:oleObj>
              </mc:Fallback>
            </mc:AlternateContent>
          </a:graphicData>
        </a:graphic>
      </p:graphicFrame>
      <p:sp>
        <p:nvSpPr>
          <p:cNvPr id="4" name="Slide Number Placeholder 3">
            <a:extLst>
              <a:ext uri="{FF2B5EF4-FFF2-40B4-BE49-F238E27FC236}">
                <a16:creationId xmlns:a16="http://schemas.microsoft.com/office/drawing/2014/main" id="{84714A54-F8AA-44A2-A9EF-4693403F462B}"/>
              </a:ext>
            </a:extLst>
          </p:cNvPr>
          <p:cNvSpPr>
            <a:spLocks noGrp="1"/>
          </p:cNvSpPr>
          <p:nvPr>
            <p:ph type="sldNum" sz="quarter" idx="10"/>
          </p:nvPr>
        </p:nvSpPr>
        <p:spPr/>
        <p:txBody>
          <a:bodyPr/>
          <a:lstStyle/>
          <a:p>
            <a:fld id="{67B19427-F580-D146-B60E-4CADEE75497F}" type="slidenum">
              <a:rPr lang="en-US" smtClean="0"/>
              <a:pPr/>
              <a:t>23</a:t>
            </a:fld>
            <a:endParaRPr lang="en-US" dirty="0"/>
          </a:p>
        </p:txBody>
      </p:sp>
    </p:spTree>
    <p:extLst>
      <p:ext uri="{BB962C8B-B14F-4D97-AF65-F5344CB8AC3E}">
        <p14:creationId xmlns:p14="http://schemas.microsoft.com/office/powerpoint/2010/main" val="209845129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0FE010-0CE4-4644-AA48-24EA0DDBDABD}"/>
              </a:ext>
            </a:extLst>
          </p:cNvPr>
          <p:cNvSpPr>
            <a:spLocks noGrp="1"/>
          </p:cNvSpPr>
          <p:nvPr>
            <p:ph type="title"/>
          </p:nvPr>
        </p:nvSpPr>
        <p:spPr/>
        <p:txBody>
          <a:bodyPr/>
          <a:lstStyle/>
          <a:p>
            <a:r>
              <a:rPr lang="en-GB" dirty="0"/>
              <a:t>Example 1-3: Solution </a:t>
            </a:r>
            <a:r>
              <a:rPr lang="en-US" sz="2000" b="0" i="0" kern="1200" baseline="0" dirty="0">
                <a:solidFill>
                  <a:schemeClr val="accent1"/>
                </a:solidFill>
                <a:effectLst/>
                <a:latin typeface="Times New Roman" charset="0"/>
                <a:ea typeface="Times New Roman" charset="0"/>
                <a:cs typeface="Times New Roman" charset="0"/>
              </a:rPr>
              <a:t>(1 of 2)</a:t>
            </a:r>
            <a:endParaRPr lang="en-US" sz="2000" baseline="0" dirty="0"/>
          </a:p>
        </p:txBody>
      </p:sp>
      <p:sp>
        <p:nvSpPr>
          <p:cNvPr id="3" name="Content Placeholder 2">
            <a:extLst>
              <a:ext uri="{FF2B5EF4-FFF2-40B4-BE49-F238E27FC236}">
                <a16:creationId xmlns:a16="http://schemas.microsoft.com/office/drawing/2014/main" id="{022825F8-C3E3-406E-8B4F-1BA9A6818173}"/>
              </a:ext>
            </a:extLst>
          </p:cNvPr>
          <p:cNvSpPr>
            <a:spLocks noGrp="1"/>
          </p:cNvSpPr>
          <p:nvPr>
            <p:ph sz="quarter" idx="16"/>
          </p:nvPr>
        </p:nvSpPr>
        <p:spPr>
          <a:xfrm>
            <a:off x="304800" y="1752600"/>
            <a:ext cx="624240" cy="533400"/>
          </a:xfrm>
        </p:spPr>
        <p:txBody>
          <a:bodyPr/>
          <a:lstStyle/>
          <a:p>
            <a:r>
              <a:rPr lang="en-US" dirty="0">
                <a:solidFill>
                  <a:schemeClr val="accent2"/>
                </a:solidFill>
              </a:rPr>
              <a:t>(a)</a:t>
            </a:r>
          </a:p>
        </p:txBody>
      </p:sp>
      <p:graphicFrame>
        <p:nvGraphicFramePr>
          <p:cNvPr id="20" name="Content Placeholder 19" descr="sum of x = x sub 1 + x sub 2 + x sub 3 + x sub 4 = 75 + 90 + 125 + 61 = 351 = $351,000.">
            <a:extLst>
              <a:ext uri="{FF2B5EF4-FFF2-40B4-BE49-F238E27FC236}">
                <a16:creationId xmlns:a16="http://schemas.microsoft.com/office/drawing/2014/main" id="{68C28271-B1EB-4303-B5C3-67F7FE577B5F}"/>
              </a:ext>
            </a:extLst>
          </p:cNvPr>
          <p:cNvGraphicFramePr>
            <a:graphicFrameLocks noGrp="1" noChangeAspect="1"/>
          </p:cNvGraphicFramePr>
          <p:nvPr>
            <p:ph sz="quarter" idx="16"/>
          </p:nvPr>
        </p:nvGraphicFramePr>
        <p:xfrm>
          <a:off x="1004192" y="1811680"/>
          <a:ext cx="4251604" cy="1502144"/>
        </p:xfrm>
        <a:graphic>
          <a:graphicData uri="http://schemas.openxmlformats.org/presentationml/2006/ole">
            <mc:AlternateContent xmlns:mc="http://schemas.openxmlformats.org/markup-compatibility/2006">
              <mc:Choice xmlns:v="urn:schemas-microsoft-com:vml" Requires="v">
                <p:oleObj spid="_x0000_s277526" name="Equation" r:id="rId3" imgW="4025880" imgH="1422360" progId="Equation.DSMT4">
                  <p:embed/>
                </p:oleObj>
              </mc:Choice>
              <mc:Fallback>
                <p:oleObj name="Equation" r:id="rId3" imgW="4025880" imgH="1422360" progId="Equation.DSMT4">
                  <p:embed/>
                  <p:pic>
                    <p:nvPicPr>
                      <p:cNvPr id="20" name="Content Placeholder 19" descr="sum of x = x sub 1 + x sub 2 + x sub 3 + x sub 4 = 75 + 90 + 125 + 61 = 351 = $351,000.">
                        <a:extLst>
                          <a:ext uri="{FF2B5EF4-FFF2-40B4-BE49-F238E27FC236}">
                            <a16:creationId xmlns:a16="http://schemas.microsoft.com/office/drawing/2014/main" id="{68C28271-B1EB-4303-B5C3-67F7FE577B5F}"/>
                          </a:ext>
                        </a:extLst>
                      </p:cNvPr>
                      <p:cNvPicPr/>
                      <p:nvPr/>
                    </p:nvPicPr>
                    <p:blipFill>
                      <a:blip r:embed="rId4"/>
                      <a:stretch>
                        <a:fillRect/>
                      </a:stretch>
                    </p:blipFill>
                    <p:spPr>
                      <a:xfrm>
                        <a:off x="1004192" y="1811680"/>
                        <a:ext cx="4251604" cy="1502144"/>
                      </a:xfrm>
                      <a:prstGeom prst="rect">
                        <a:avLst/>
                      </a:prstGeom>
                    </p:spPr>
                  </p:pic>
                </p:oleObj>
              </mc:Fallback>
            </mc:AlternateContent>
          </a:graphicData>
        </a:graphic>
      </p:graphicFrame>
      <p:sp>
        <p:nvSpPr>
          <p:cNvPr id="6" name="Content Placeholder 5">
            <a:extLst>
              <a:ext uri="{FF2B5EF4-FFF2-40B4-BE49-F238E27FC236}">
                <a16:creationId xmlns:a16="http://schemas.microsoft.com/office/drawing/2014/main" id="{A465A351-727B-4370-8C03-B3436CF55E67}"/>
              </a:ext>
            </a:extLst>
          </p:cNvPr>
          <p:cNvSpPr>
            <a:spLocks noGrp="1"/>
          </p:cNvSpPr>
          <p:nvPr>
            <p:ph sz="quarter" idx="17"/>
          </p:nvPr>
        </p:nvSpPr>
        <p:spPr>
          <a:xfrm>
            <a:off x="304800" y="3719435"/>
            <a:ext cx="2062843" cy="392620"/>
          </a:xfrm>
        </p:spPr>
        <p:txBody>
          <a:bodyPr/>
          <a:lstStyle/>
          <a:p>
            <a:r>
              <a:rPr lang="en-US" dirty="0">
                <a:solidFill>
                  <a:schemeClr val="accent2"/>
                </a:solidFill>
              </a:rPr>
              <a:t>(b)</a:t>
            </a:r>
            <a:r>
              <a:rPr lang="en-US" dirty="0"/>
              <a:t> </a:t>
            </a:r>
            <a:r>
              <a:rPr lang="en-GB" dirty="0"/>
              <a:t>Note that</a:t>
            </a:r>
            <a:endParaRPr lang="en-US" dirty="0"/>
          </a:p>
        </p:txBody>
      </p:sp>
      <p:graphicFrame>
        <p:nvGraphicFramePr>
          <p:cNvPr id="21" name="Content Placeholder 20" descr="sum of x, squared.">
            <a:extLst>
              <a:ext uri="{FF2B5EF4-FFF2-40B4-BE49-F238E27FC236}">
                <a16:creationId xmlns:a16="http://schemas.microsoft.com/office/drawing/2014/main" id="{723D8B63-EC6F-43F4-8AAC-3540ADCEE002}"/>
              </a:ext>
            </a:extLst>
          </p:cNvPr>
          <p:cNvGraphicFramePr>
            <a:graphicFrameLocks noGrp="1" noChangeAspect="1"/>
          </p:cNvGraphicFramePr>
          <p:nvPr>
            <p:ph sz="quarter" idx="16"/>
          </p:nvPr>
        </p:nvGraphicFramePr>
        <p:xfrm>
          <a:off x="2306689" y="3727544"/>
          <a:ext cx="806924" cy="488403"/>
        </p:xfrm>
        <a:graphic>
          <a:graphicData uri="http://schemas.openxmlformats.org/presentationml/2006/ole">
            <mc:AlternateContent xmlns:mc="http://schemas.openxmlformats.org/markup-compatibility/2006">
              <mc:Choice xmlns:v="urn:schemas-microsoft-com:vml" Requires="v">
                <p:oleObj spid="_x0000_s277527" name="Equation" r:id="rId5" imgW="965160" imgH="583920" progId="Equation.DSMT4">
                  <p:embed/>
                </p:oleObj>
              </mc:Choice>
              <mc:Fallback>
                <p:oleObj name="Equation" r:id="rId5" imgW="965160" imgH="583920" progId="Equation.DSMT4">
                  <p:embed/>
                  <p:pic>
                    <p:nvPicPr>
                      <p:cNvPr id="21" name="Content Placeholder 20" descr="sum of x, squared.">
                        <a:extLst>
                          <a:ext uri="{FF2B5EF4-FFF2-40B4-BE49-F238E27FC236}">
                            <a16:creationId xmlns:a16="http://schemas.microsoft.com/office/drawing/2014/main" id="{723D8B63-EC6F-43F4-8AAC-3540ADCEE002}"/>
                          </a:ext>
                        </a:extLst>
                      </p:cNvPr>
                      <p:cNvPicPr/>
                      <p:nvPr/>
                    </p:nvPicPr>
                    <p:blipFill>
                      <a:blip r:embed="rId6"/>
                      <a:stretch>
                        <a:fillRect/>
                      </a:stretch>
                    </p:blipFill>
                    <p:spPr>
                      <a:xfrm>
                        <a:off x="2306689" y="3727544"/>
                        <a:ext cx="806924" cy="488403"/>
                      </a:xfrm>
                      <a:prstGeom prst="rect">
                        <a:avLst/>
                      </a:prstGeom>
                    </p:spPr>
                  </p:pic>
                </p:oleObj>
              </mc:Fallback>
            </mc:AlternateContent>
          </a:graphicData>
        </a:graphic>
      </p:graphicFrame>
      <p:sp>
        <p:nvSpPr>
          <p:cNvPr id="7" name="Content Placeholder 6">
            <a:extLst>
              <a:ext uri="{FF2B5EF4-FFF2-40B4-BE49-F238E27FC236}">
                <a16:creationId xmlns:a16="http://schemas.microsoft.com/office/drawing/2014/main" id="{C6866657-8877-4D3A-AECF-47CE878D795C}"/>
              </a:ext>
            </a:extLst>
          </p:cNvPr>
          <p:cNvSpPr>
            <a:spLocks noGrp="1"/>
          </p:cNvSpPr>
          <p:nvPr>
            <p:ph sz="quarter" idx="18"/>
          </p:nvPr>
        </p:nvSpPr>
        <p:spPr>
          <a:xfrm>
            <a:off x="3129994" y="3722001"/>
            <a:ext cx="5768021" cy="541844"/>
          </a:xfrm>
        </p:spPr>
        <p:txBody>
          <a:bodyPr/>
          <a:lstStyle/>
          <a:p>
            <a:r>
              <a:rPr lang="en-GB" dirty="0"/>
              <a:t>is the square of the sum of all x values.</a:t>
            </a:r>
            <a:endParaRPr lang="en-US" dirty="0"/>
          </a:p>
        </p:txBody>
      </p:sp>
      <p:sp>
        <p:nvSpPr>
          <p:cNvPr id="8" name="Content Placeholder 7">
            <a:extLst>
              <a:ext uri="{FF2B5EF4-FFF2-40B4-BE49-F238E27FC236}">
                <a16:creationId xmlns:a16="http://schemas.microsoft.com/office/drawing/2014/main" id="{075BA2CD-137D-46D6-8EC4-45F592480B29}"/>
              </a:ext>
            </a:extLst>
          </p:cNvPr>
          <p:cNvSpPr>
            <a:spLocks noGrp="1"/>
          </p:cNvSpPr>
          <p:nvPr>
            <p:ph sz="quarter" idx="19"/>
          </p:nvPr>
        </p:nvSpPr>
        <p:spPr>
          <a:xfrm>
            <a:off x="853145" y="4243603"/>
            <a:ext cx="1290215" cy="475611"/>
          </a:xfrm>
        </p:spPr>
        <p:txBody>
          <a:bodyPr/>
          <a:lstStyle/>
          <a:p>
            <a:r>
              <a:rPr lang="en-GB" dirty="0"/>
              <a:t>Thus,</a:t>
            </a:r>
            <a:endParaRPr lang="en-US" dirty="0"/>
          </a:p>
        </p:txBody>
      </p:sp>
      <p:graphicFrame>
        <p:nvGraphicFramePr>
          <p:cNvPr id="23" name="Content Placeholder 22" descr="sum of x, squared = 351 squared = 123,201.">
            <a:extLst>
              <a:ext uri="{FF2B5EF4-FFF2-40B4-BE49-F238E27FC236}">
                <a16:creationId xmlns:a16="http://schemas.microsoft.com/office/drawing/2014/main" id="{69733E70-9EED-4478-B25D-98EC4B47BE1C}"/>
              </a:ext>
            </a:extLst>
          </p:cNvPr>
          <p:cNvGraphicFramePr>
            <a:graphicFrameLocks noGrp="1" noChangeAspect="1"/>
          </p:cNvGraphicFramePr>
          <p:nvPr>
            <p:ph sz="quarter" idx="16"/>
          </p:nvPr>
        </p:nvGraphicFramePr>
        <p:xfrm>
          <a:off x="1778176" y="4865583"/>
          <a:ext cx="3373841" cy="550344"/>
        </p:xfrm>
        <a:graphic>
          <a:graphicData uri="http://schemas.openxmlformats.org/presentationml/2006/ole">
            <mc:AlternateContent xmlns:mc="http://schemas.openxmlformats.org/markup-compatibility/2006">
              <mc:Choice xmlns:v="urn:schemas-microsoft-com:vml" Requires="v">
                <p:oleObj spid="_x0000_s277528" name="Equation" r:id="rId7" imgW="3581280" imgH="583920" progId="Equation.DSMT4">
                  <p:embed/>
                </p:oleObj>
              </mc:Choice>
              <mc:Fallback>
                <p:oleObj name="Equation" r:id="rId7" imgW="3581280" imgH="583920" progId="Equation.DSMT4">
                  <p:embed/>
                  <p:pic>
                    <p:nvPicPr>
                      <p:cNvPr id="23" name="Content Placeholder 22" descr="sum of x, squared = 351 squared = 123,201.">
                        <a:extLst>
                          <a:ext uri="{FF2B5EF4-FFF2-40B4-BE49-F238E27FC236}">
                            <a16:creationId xmlns:a16="http://schemas.microsoft.com/office/drawing/2014/main" id="{69733E70-9EED-4478-B25D-98EC4B47BE1C}"/>
                          </a:ext>
                        </a:extLst>
                      </p:cNvPr>
                      <p:cNvPicPr/>
                      <p:nvPr/>
                    </p:nvPicPr>
                    <p:blipFill>
                      <a:blip r:embed="rId8"/>
                      <a:stretch>
                        <a:fillRect/>
                      </a:stretch>
                    </p:blipFill>
                    <p:spPr>
                      <a:xfrm>
                        <a:off x="1778176" y="4865583"/>
                        <a:ext cx="3373841" cy="550344"/>
                      </a:xfrm>
                      <a:prstGeom prst="rect">
                        <a:avLst/>
                      </a:prstGeom>
                    </p:spPr>
                  </p:pic>
                </p:oleObj>
              </mc:Fallback>
            </mc:AlternateContent>
          </a:graphicData>
        </a:graphic>
      </p:graphicFrame>
      <p:sp>
        <p:nvSpPr>
          <p:cNvPr id="4" name="Slide Number Placeholder 3">
            <a:extLst>
              <a:ext uri="{FF2B5EF4-FFF2-40B4-BE49-F238E27FC236}">
                <a16:creationId xmlns:a16="http://schemas.microsoft.com/office/drawing/2014/main" id="{383FAF79-A46F-4F5D-8BCC-4CB8BE3BEEDA}"/>
              </a:ext>
            </a:extLst>
          </p:cNvPr>
          <p:cNvSpPr>
            <a:spLocks noGrp="1"/>
          </p:cNvSpPr>
          <p:nvPr>
            <p:ph type="sldNum" sz="quarter" idx="10"/>
          </p:nvPr>
        </p:nvSpPr>
        <p:spPr/>
        <p:txBody>
          <a:bodyPr/>
          <a:lstStyle/>
          <a:p>
            <a:fld id="{67B19427-F580-D146-B60E-4CADEE75497F}" type="slidenum">
              <a:rPr lang="en-US" smtClean="0"/>
              <a:pPr/>
              <a:t>24</a:t>
            </a:fld>
            <a:endParaRPr lang="en-US" dirty="0"/>
          </a:p>
        </p:txBody>
      </p:sp>
    </p:spTree>
    <p:extLst>
      <p:ext uri="{BB962C8B-B14F-4D97-AF65-F5344CB8AC3E}">
        <p14:creationId xmlns:p14="http://schemas.microsoft.com/office/powerpoint/2010/main" val="25788937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1"/>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7" grpId="0" build="p"/>
      <p:bldP spid="8"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2414E8-E164-4451-AAF3-0F8654E8AF12}"/>
              </a:ext>
            </a:extLst>
          </p:cNvPr>
          <p:cNvSpPr>
            <a:spLocks noGrp="1"/>
          </p:cNvSpPr>
          <p:nvPr>
            <p:ph type="title"/>
          </p:nvPr>
        </p:nvSpPr>
        <p:spPr/>
        <p:txBody>
          <a:bodyPr/>
          <a:lstStyle/>
          <a:p>
            <a:r>
              <a:rPr lang="en-GB" dirty="0"/>
              <a:t>Example 1-3: Solution </a:t>
            </a:r>
            <a:r>
              <a:rPr lang="en-US" sz="2000" b="0" i="0" kern="1200" baseline="0" dirty="0">
                <a:solidFill>
                  <a:schemeClr val="accent1"/>
                </a:solidFill>
                <a:effectLst/>
                <a:latin typeface="Times New Roman" charset="0"/>
                <a:ea typeface="Times New Roman" charset="0"/>
                <a:cs typeface="Times New Roman" charset="0"/>
              </a:rPr>
              <a:t>(2 of 2)</a:t>
            </a:r>
            <a:endParaRPr lang="en-US" sz="2000" baseline="0" dirty="0"/>
          </a:p>
        </p:txBody>
      </p:sp>
      <p:sp>
        <p:nvSpPr>
          <p:cNvPr id="3" name="Content Placeholder 2">
            <a:extLst>
              <a:ext uri="{FF2B5EF4-FFF2-40B4-BE49-F238E27FC236}">
                <a16:creationId xmlns:a16="http://schemas.microsoft.com/office/drawing/2014/main" id="{0C0A3261-A735-435D-A45D-55DB648A42C5}"/>
              </a:ext>
            </a:extLst>
          </p:cNvPr>
          <p:cNvSpPr>
            <a:spLocks noGrp="1"/>
          </p:cNvSpPr>
          <p:nvPr>
            <p:ph sz="quarter" idx="16"/>
          </p:nvPr>
        </p:nvSpPr>
        <p:spPr>
          <a:xfrm>
            <a:off x="304800" y="1752600"/>
            <a:ext cx="2825195" cy="533400"/>
          </a:xfrm>
        </p:spPr>
        <p:txBody>
          <a:bodyPr/>
          <a:lstStyle/>
          <a:p>
            <a:r>
              <a:rPr lang="en-US" dirty="0">
                <a:solidFill>
                  <a:schemeClr val="accent2"/>
                </a:solidFill>
              </a:rPr>
              <a:t>(c)</a:t>
            </a:r>
            <a:r>
              <a:rPr lang="en-US" dirty="0"/>
              <a:t> The expression</a:t>
            </a:r>
          </a:p>
        </p:txBody>
      </p:sp>
      <p:graphicFrame>
        <p:nvGraphicFramePr>
          <p:cNvPr id="20" name="Content Placeholder 19" descr="sum of, x squared.">
            <a:extLst>
              <a:ext uri="{FF2B5EF4-FFF2-40B4-BE49-F238E27FC236}">
                <a16:creationId xmlns:a16="http://schemas.microsoft.com/office/drawing/2014/main" id="{043E7C7D-1BF8-4BAC-8C73-FD0EC8DD15A9}"/>
              </a:ext>
            </a:extLst>
          </p:cNvPr>
          <p:cNvGraphicFramePr>
            <a:graphicFrameLocks noGrp="1" noChangeAspect="1"/>
          </p:cNvGraphicFramePr>
          <p:nvPr>
            <p:ph sz="quarter" idx="16"/>
          </p:nvPr>
        </p:nvGraphicFramePr>
        <p:xfrm>
          <a:off x="3205890" y="1811827"/>
          <a:ext cx="627083" cy="410850"/>
        </p:xfrm>
        <a:graphic>
          <a:graphicData uri="http://schemas.openxmlformats.org/presentationml/2006/ole">
            <mc:AlternateContent xmlns:mc="http://schemas.openxmlformats.org/markup-compatibility/2006">
              <mc:Choice xmlns:v="urn:schemas-microsoft-com:vml" Requires="v">
                <p:oleObj spid="_x0000_s278550" name="Equation" r:id="rId3" imgW="736560" imgH="482400" progId="Equation.DSMT4">
                  <p:embed/>
                </p:oleObj>
              </mc:Choice>
              <mc:Fallback>
                <p:oleObj name="Equation" r:id="rId3" imgW="736560" imgH="482400" progId="Equation.DSMT4">
                  <p:embed/>
                  <p:pic>
                    <p:nvPicPr>
                      <p:cNvPr id="20" name="Content Placeholder 19" descr="sum of, x squared.">
                        <a:extLst>
                          <a:ext uri="{FF2B5EF4-FFF2-40B4-BE49-F238E27FC236}">
                            <a16:creationId xmlns:a16="http://schemas.microsoft.com/office/drawing/2014/main" id="{043E7C7D-1BF8-4BAC-8C73-FD0EC8DD15A9}"/>
                          </a:ext>
                        </a:extLst>
                      </p:cNvPr>
                      <p:cNvPicPr/>
                      <p:nvPr/>
                    </p:nvPicPr>
                    <p:blipFill>
                      <a:blip r:embed="rId4"/>
                      <a:stretch>
                        <a:fillRect/>
                      </a:stretch>
                    </p:blipFill>
                    <p:spPr>
                      <a:xfrm>
                        <a:off x="3205890" y="1811827"/>
                        <a:ext cx="627083" cy="410850"/>
                      </a:xfrm>
                      <a:prstGeom prst="rect">
                        <a:avLst/>
                      </a:prstGeom>
                    </p:spPr>
                  </p:pic>
                </p:oleObj>
              </mc:Fallback>
            </mc:AlternateContent>
          </a:graphicData>
        </a:graphic>
      </p:graphicFrame>
      <p:sp>
        <p:nvSpPr>
          <p:cNvPr id="6" name="Content Placeholder 5">
            <a:extLst>
              <a:ext uri="{FF2B5EF4-FFF2-40B4-BE49-F238E27FC236}">
                <a16:creationId xmlns:a16="http://schemas.microsoft.com/office/drawing/2014/main" id="{F62BC24A-BBD4-45DB-AC4B-9CB42391FD58}"/>
              </a:ext>
            </a:extLst>
          </p:cNvPr>
          <p:cNvSpPr>
            <a:spLocks noGrp="1"/>
          </p:cNvSpPr>
          <p:nvPr>
            <p:ph sz="quarter" idx="17"/>
          </p:nvPr>
        </p:nvSpPr>
        <p:spPr>
          <a:xfrm>
            <a:off x="3964840" y="1765684"/>
            <a:ext cx="4629595" cy="416338"/>
          </a:xfrm>
        </p:spPr>
        <p:txBody>
          <a:bodyPr/>
          <a:lstStyle/>
          <a:p>
            <a:r>
              <a:rPr lang="en-US" dirty="0"/>
              <a:t>is the sum of the squares of </a:t>
            </a:r>
            <a:r>
              <a:rPr lang="en-US" i="1" dirty="0"/>
              <a:t>x</a:t>
            </a:r>
          </a:p>
        </p:txBody>
      </p:sp>
      <p:sp>
        <p:nvSpPr>
          <p:cNvPr id="7" name="Content Placeholder 6">
            <a:extLst>
              <a:ext uri="{FF2B5EF4-FFF2-40B4-BE49-F238E27FC236}">
                <a16:creationId xmlns:a16="http://schemas.microsoft.com/office/drawing/2014/main" id="{7A48F6CF-990E-4AD6-9CE6-A2ECA4485B4F}"/>
              </a:ext>
            </a:extLst>
          </p:cNvPr>
          <p:cNvSpPr>
            <a:spLocks noGrp="1"/>
          </p:cNvSpPr>
          <p:nvPr>
            <p:ph sz="quarter" idx="18"/>
          </p:nvPr>
        </p:nvSpPr>
        <p:spPr>
          <a:xfrm>
            <a:off x="880053" y="2378205"/>
            <a:ext cx="3006147" cy="394648"/>
          </a:xfrm>
        </p:spPr>
        <p:txBody>
          <a:bodyPr/>
          <a:lstStyle/>
          <a:p>
            <a:r>
              <a:rPr lang="en-US" dirty="0"/>
              <a:t>values. To calculate</a:t>
            </a:r>
          </a:p>
        </p:txBody>
      </p:sp>
      <p:graphicFrame>
        <p:nvGraphicFramePr>
          <p:cNvPr id="21" name="Content Placeholder 20" descr="sum of,  squared.">
            <a:extLst>
              <a:ext uri="{FF2B5EF4-FFF2-40B4-BE49-F238E27FC236}">
                <a16:creationId xmlns:a16="http://schemas.microsoft.com/office/drawing/2014/main" id="{5EE4FF0B-BF6F-4159-A832-85549287DBF6}"/>
              </a:ext>
            </a:extLst>
          </p:cNvPr>
          <p:cNvGraphicFramePr>
            <a:graphicFrameLocks noGrp="1" noChangeAspect="1"/>
          </p:cNvGraphicFramePr>
          <p:nvPr>
            <p:ph sz="quarter" idx="16"/>
          </p:nvPr>
        </p:nvGraphicFramePr>
        <p:xfrm>
          <a:off x="3909872" y="2426703"/>
          <a:ext cx="688659" cy="408892"/>
        </p:xfrm>
        <a:graphic>
          <a:graphicData uri="http://schemas.openxmlformats.org/presentationml/2006/ole">
            <mc:AlternateContent xmlns:mc="http://schemas.openxmlformats.org/markup-compatibility/2006">
              <mc:Choice xmlns:v="urn:schemas-microsoft-com:vml" Requires="v">
                <p:oleObj spid="_x0000_s278551" name="Equation" r:id="rId5" imgW="812520" imgH="482400" progId="Equation.DSMT4">
                  <p:embed/>
                </p:oleObj>
              </mc:Choice>
              <mc:Fallback>
                <p:oleObj name="Equation" r:id="rId5" imgW="812520" imgH="482400" progId="Equation.DSMT4">
                  <p:embed/>
                  <p:pic>
                    <p:nvPicPr>
                      <p:cNvPr id="21" name="Content Placeholder 20" descr="sum of,  squared.">
                        <a:extLst>
                          <a:ext uri="{FF2B5EF4-FFF2-40B4-BE49-F238E27FC236}">
                            <a16:creationId xmlns:a16="http://schemas.microsoft.com/office/drawing/2014/main" id="{5EE4FF0B-BF6F-4159-A832-85549287DBF6}"/>
                          </a:ext>
                        </a:extLst>
                      </p:cNvPr>
                      <p:cNvPicPr/>
                      <p:nvPr/>
                    </p:nvPicPr>
                    <p:blipFill>
                      <a:blip r:embed="rId6"/>
                      <a:stretch>
                        <a:fillRect/>
                      </a:stretch>
                    </p:blipFill>
                    <p:spPr>
                      <a:xfrm>
                        <a:off x="3909872" y="2426703"/>
                        <a:ext cx="688659" cy="408892"/>
                      </a:xfrm>
                      <a:prstGeom prst="rect">
                        <a:avLst/>
                      </a:prstGeom>
                    </p:spPr>
                  </p:pic>
                </p:oleObj>
              </mc:Fallback>
            </mc:AlternateContent>
          </a:graphicData>
        </a:graphic>
      </p:graphicFrame>
      <p:sp>
        <p:nvSpPr>
          <p:cNvPr id="8" name="Content Placeholder 7">
            <a:extLst>
              <a:ext uri="{FF2B5EF4-FFF2-40B4-BE49-F238E27FC236}">
                <a16:creationId xmlns:a16="http://schemas.microsoft.com/office/drawing/2014/main" id="{7640A5DF-BE9E-411F-91FB-55F33B69320E}"/>
              </a:ext>
            </a:extLst>
          </p:cNvPr>
          <p:cNvSpPr>
            <a:spLocks noGrp="1"/>
          </p:cNvSpPr>
          <p:nvPr>
            <p:ph sz="quarter" idx="19"/>
          </p:nvPr>
        </p:nvSpPr>
        <p:spPr>
          <a:xfrm>
            <a:off x="4647895" y="2366470"/>
            <a:ext cx="4116750" cy="466764"/>
          </a:xfrm>
        </p:spPr>
        <p:txBody>
          <a:bodyPr/>
          <a:lstStyle/>
          <a:p>
            <a:r>
              <a:rPr lang="en-US" dirty="0"/>
              <a:t>we first square each of the</a:t>
            </a:r>
          </a:p>
        </p:txBody>
      </p:sp>
      <p:sp>
        <p:nvSpPr>
          <p:cNvPr id="9" name="Content Placeholder 8">
            <a:extLst>
              <a:ext uri="{FF2B5EF4-FFF2-40B4-BE49-F238E27FC236}">
                <a16:creationId xmlns:a16="http://schemas.microsoft.com/office/drawing/2014/main" id="{108D0C56-18EB-4D87-9433-BFDA1A81688B}"/>
              </a:ext>
            </a:extLst>
          </p:cNvPr>
          <p:cNvSpPr>
            <a:spLocks noGrp="1"/>
          </p:cNvSpPr>
          <p:nvPr>
            <p:ph sz="quarter" idx="20"/>
          </p:nvPr>
        </p:nvSpPr>
        <p:spPr>
          <a:xfrm>
            <a:off x="911785" y="2897735"/>
            <a:ext cx="7758545" cy="494440"/>
          </a:xfrm>
        </p:spPr>
        <p:txBody>
          <a:bodyPr/>
          <a:lstStyle/>
          <a:p>
            <a:r>
              <a:rPr lang="en-US" i="1" dirty="0"/>
              <a:t>x</a:t>
            </a:r>
            <a:r>
              <a:rPr lang="en-US" dirty="0"/>
              <a:t> values and then sum these squared values. Thus, </a:t>
            </a:r>
          </a:p>
        </p:txBody>
      </p:sp>
      <p:graphicFrame>
        <p:nvGraphicFramePr>
          <p:cNvPr id="22" name="Content Placeholder 21" descr="sum of, x squared = 75 squared + 90 squared + 125 squared + 61 squared = 5,625 + 8,100 + 15,625 + 3,721 = 33,071.">
            <a:extLst>
              <a:ext uri="{FF2B5EF4-FFF2-40B4-BE49-F238E27FC236}">
                <a16:creationId xmlns:a16="http://schemas.microsoft.com/office/drawing/2014/main" id="{BAFE770D-D19A-44B2-AC3A-E294519B2882}"/>
              </a:ext>
            </a:extLst>
          </p:cNvPr>
          <p:cNvGraphicFramePr>
            <a:graphicFrameLocks noGrp="1" noChangeAspect="1"/>
          </p:cNvGraphicFramePr>
          <p:nvPr>
            <p:ph sz="quarter" idx="16"/>
          </p:nvPr>
        </p:nvGraphicFramePr>
        <p:xfrm>
          <a:off x="1993596" y="3740803"/>
          <a:ext cx="5308596" cy="1509677"/>
        </p:xfrm>
        <a:graphic>
          <a:graphicData uri="http://schemas.openxmlformats.org/presentationml/2006/ole">
            <mc:AlternateContent xmlns:mc="http://schemas.openxmlformats.org/markup-compatibility/2006">
              <mc:Choice xmlns:v="urn:schemas-microsoft-com:vml" Requires="v">
                <p:oleObj spid="_x0000_s278552" name="Equation" r:id="rId7" imgW="5448240" imgH="1549080" progId="Equation.DSMT4">
                  <p:embed/>
                </p:oleObj>
              </mc:Choice>
              <mc:Fallback>
                <p:oleObj name="Equation" r:id="rId7" imgW="5448240" imgH="1549080" progId="Equation.DSMT4">
                  <p:embed/>
                  <p:pic>
                    <p:nvPicPr>
                      <p:cNvPr id="22" name="Content Placeholder 21" descr="sum of, x squared = 75 squared + 90 squared + 125 squared + 61 squared = 5,625 + 8,100 + 15,625 + 3,721 = 33,071.">
                        <a:extLst>
                          <a:ext uri="{FF2B5EF4-FFF2-40B4-BE49-F238E27FC236}">
                            <a16:creationId xmlns:a16="http://schemas.microsoft.com/office/drawing/2014/main" id="{BAFE770D-D19A-44B2-AC3A-E294519B2882}"/>
                          </a:ext>
                        </a:extLst>
                      </p:cNvPr>
                      <p:cNvPicPr/>
                      <p:nvPr/>
                    </p:nvPicPr>
                    <p:blipFill>
                      <a:blip r:embed="rId8"/>
                      <a:stretch>
                        <a:fillRect/>
                      </a:stretch>
                    </p:blipFill>
                    <p:spPr>
                      <a:xfrm>
                        <a:off x="1993596" y="3740803"/>
                        <a:ext cx="5308596" cy="1509677"/>
                      </a:xfrm>
                      <a:prstGeom prst="rect">
                        <a:avLst/>
                      </a:prstGeom>
                    </p:spPr>
                  </p:pic>
                </p:oleObj>
              </mc:Fallback>
            </mc:AlternateContent>
          </a:graphicData>
        </a:graphic>
      </p:graphicFrame>
      <p:sp>
        <p:nvSpPr>
          <p:cNvPr id="4" name="Slide Number Placeholder 3">
            <a:extLst>
              <a:ext uri="{FF2B5EF4-FFF2-40B4-BE49-F238E27FC236}">
                <a16:creationId xmlns:a16="http://schemas.microsoft.com/office/drawing/2014/main" id="{EB455ADC-6E10-4F5B-9781-A3AFF0869199}"/>
              </a:ext>
            </a:extLst>
          </p:cNvPr>
          <p:cNvSpPr>
            <a:spLocks noGrp="1"/>
          </p:cNvSpPr>
          <p:nvPr>
            <p:ph type="sldNum" sz="quarter" idx="10"/>
          </p:nvPr>
        </p:nvSpPr>
        <p:spPr/>
        <p:txBody>
          <a:bodyPr/>
          <a:lstStyle/>
          <a:p>
            <a:fld id="{67B19427-F580-D146-B60E-4CADEE75497F}" type="slidenum">
              <a:rPr lang="en-US" smtClean="0"/>
              <a:pPr/>
              <a:t>25</a:t>
            </a:fld>
            <a:endParaRPr lang="en-US" dirty="0"/>
          </a:p>
        </p:txBody>
      </p:sp>
    </p:spTree>
    <p:extLst>
      <p:ext uri="{BB962C8B-B14F-4D97-AF65-F5344CB8AC3E}">
        <p14:creationId xmlns:p14="http://schemas.microsoft.com/office/powerpoint/2010/main" val="27554672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D47627-3A32-48E5-A8DE-8561D6554C46}"/>
              </a:ext>
            </a:extLst>
          </p:cNvPr>
          <p:cNvSpPr>
            <a:spLocks noGrp="1"/>
          </p:cNvSpPr>
          <p:nvPr>
            <p:ph type="title"/>
          </p:nvPr>
        </p:nvSpPr>
        <p:spPr/>
        <p:txBody>
          <a:bodyPr/>
          <a:lstStyle/>
          <a:p>
            <a:r>
              <a:rPr lang="en-US" dirty="0"/>
              <a:t>Example 1-4</a:t>
            </a:r>
          </a:p>
        </p:txBody>
      </p:sp>
      <p:sp>
        <p:nvSpPr>
          <p:cNvPr id="3" name="Content Placeholder 2">
            <a:extLst>
              <a:ext uri="{FF2B5EF4-FFF2-40B4-BE49-F238E27FC236}">
                <a16:creationId xmlns:a16="http://schemas.microsoft.com/office/drawing/2014/main" id="{148E608E-0944-410E-8456-AC24845B3D8B}"/>
              </a:ext>
            </a:extLst>
          </p:cNvPr>
          <p:cNvSpPr>
            <a:spLocks noGrp="1"/>
          </p:cNvSpPr>
          <p:nvPr>
            <p:ph sz="quarter" idx="16"/>
          </p:nvPr>
        </p:nvSpPr>
        <p:spPr>
          <a:xfrm>
            <a:off x="304800" y="1752600"/>
            <a:ext cx="8534400" cy="533400"/>
          </a:xfrm>
        </p:spPr>
        <p:txBody>
          <a:bodyPr/>
          <a:lstStyle/>
          <a:p>
            <a:r>
              <a:rPr lang="en-GB" dirty="0"/>
              <a:t>The following table lists four pairs of </a:t>
            </a:r>
            <a:r>
              <a:rPr lang="en-GB" i="1" dirty="0"/>
              <a:t>m</a:t>
            </a:r>
            <a:r>
              <a:rPr lang="en-GB" dirty="0"/>
              <a:t> and </a:t>
            </a:r>
            <a:r>
              <a:rPr lang="en-GB" i="1" dirty="0"/>
              <a:t>f</a:t>
            </a:r>
            <a:r>
              <a:rPr lang="en-GB" dirty="0"/>
              <a:t> values:</a:t>
            </a:r>
            <a:endParaRPr lang="en-US" dirty="0"/>
          </a:p>
        </p:txBody>
      </p:sp>
      <p:graphicFrame>
        <p:nvGraphicFramePr>
          <p:cNvPr id="23" name="Content Placeholder 22" descr="Table is accessible to screenreaders">
            <a:extLst>
              <a:ext uri="{FF2B5EF4-FFF2-40B4-BE49-F238E27FC236}">
                <a16:creationId xmlns:a16="http://schemas.microsoft.com/office/drawing/2014/main" id="{D9AAB28D-04C8-44C6-BD58-C511F7068AD8}"/>
              </a:ext>
            </a:extLst>
          </p:cNvPr>
          <p:cNvGraphicFramePr>
            <a:graphicFrameLocks noGrp="1"/>
          </p:cNvGraphicFramePr>
          <p:nvPr>
            <p:ph sz="quarter" idx="16"/>
          </p:nvPr>
        </p:nvGraphicFramePr>
        <p:xfrm>
          <a:off x="2153495" y="2438705"/>
          <a:ext cx="4239985" cy="914400"/>
        </p:xfrm>
        <a:graphic>
          <a:graphicData uri="http://schemas.openxmlformats.org/drawingml/2006/table">
            <a:tbl>
              <a:tblPr firstRow="1" bandRow="1">
                <a:tableStyleId>{2D5ABB26-0587-4C30-8999-92F81FD0307C}</a:tableStyleId>
              </a:tblPr>
              <a:tblGrid>
                <a:gridCol w="847997">
                  <a:extLst>
                    <a:ext uri="{9D8B030D-6E8A-4147-A177-3AD203B41FA5}">
                      <a16:colId xmlns:a16="http://schemas.microsoft.com/office/drawing/2014/main" val="3704729332"/>
                    </a:ext>
                  </a:extLst>
                </a:gridCol>
                <a:gridCol w="847997">
                  <a:extLst>
                    <a:ext uri="{9D8B030D-6E8A-4147-A177-3AD203B41FA5}">
                      <a16:colId xmlns:a16="http://schemas.microsoft.com/office/drawing/2014/main" val="615194429"/>
                    </a:ext>
                  </a:extLst>
                </a:gridCol>
                <a:gridCol w="847997">
                  <a:extLst>
                    <a:ext uri="{9D8B030D-6E8A-4147-A177-3AD203B41FA5}">
                      <a16:colId xmlns:a16="http://schemas.microsoft.com/office/drawing/2014/main" val="339919713"/>
                    </a:ext>
                  </a:extLst>
                </a:gridCol>
                <a:gridCol w="847997">
                  <a:extLst>
                    <a:ext uri="{9D8B030D-6E8A-4147-A177-3AD203B41FA5}">
                      <a16:colId xmlns:a16="http://schemas.microsoft.com/office/drawing/2014/main" val="2161085805"/>
                    </a:ext>
                  </a:extLst>
                </a:gridCol>
                <a:gridCol w="847997">
                  <a:extLst>
                    <a:ext uri="{9D8B030D-6E8A-4147-A177-3AD203B41FA5}">
                      <a16:colId xmlns:a16="http://schemas.microsoft.com/office/drawing/2014/main" val="3870143557"/>
                    </a:ext>
                  </a:extLst>
                </a:gridCol>
              </a:tblGrid>
              <a:tr h="351993">
                <a:tc>
                  <a:txBody>
                    <a:bodyPr/>
                    <a:lstStyle/>
                    <a:p>
                      <a:r>
                        <a:rPr lang="en-US" sz="2400" b="1" i="1" dirty="0">
                          <a:solidFill>
                            <a:schemeClr val="bg1"/>
                          </a:solidFill>
                          <a:latin typeface="Times New Roman" panose="02020603050405020304" pitchFamily="18" charset="0"/>
                          <a:cs typeface="Times New Roman" panose="02020603050405020304" pitchFamily="18" charset="0"/>
                        </a:rPr>
                        <a:t>m</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r>
                        <a:rPr lang="en-US" sz="2400" b="1" dirty="0">
                          <a:solidFill>
                            <a:schemeClr val="bg1"/>
                          </a:solidFill>
                          <a:latin typeface="Times New Roman" panose="02020603050405020304" pitchFamily="18" charset="0"/>
                          <a:cs typeface="Times New Roman" panose="02020603050405020304" pitchFamily="18" charset="0"/>
                        </a:rPr>
                        <a:t>12</a:t>
                      </a: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r>
                        <a:rPr lang="en-US" sz="2400" b="1" dirty="0">
                          <a:solidFill>
                            <a:schemeClr val="bg1"/>
                          </a:solidFill>
                          <a:latin typeface="Times New Roman" panose="02020603050405020304" pitchFamily="18" charset="0"/>
                          <a:cs typeface="Times New Roman" panose="02020603050405020304" pitchFamily="18" charset="0"/>
                        </a:rPr>
                        <a:t>15</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r>
                        <a:rPr lang="en-US" sz="2400" b="1" dirty="0">
                          <a:solidFill>
                            <a:schemeClr val="bg1"/>
                          </a:solidFill>
                          <a:latin typeface="Times New Roman" panose="02020603050405020304" pitchFamily="18" charset="0"/>
                          <a:cs typeface="Times New Roman" panose="02020603050405020304" pitchFamily="18" charset="0"/>
                        </a:rPr>
                        <a:t>20</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r>
                        <a:rPr lang="en-US" sz="2400" b="1" dirty="0">
                          <a:solidFill>
                            <a:schemeClr val="bg1"/>
                          </a:solidFill>
                          <a:latin typeface="Times New Roman" panose="02020603050405020304" pitchFamily="18" charset="0"/>
                          <a:cs typeface="Times New Roman" panose="02020603050405020304" pitchFamily="18" charset="0"/>
                        </a:rPr>
                        <a:t>30</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extLst>
                  <a:ext uri="{0D108BD9-81ED-4DB2-BD59-A6C34878D82A}">
                    <a16:rowId xmlns:a16="http://schemas.microsoft.com/office/drawing/2014/main" val="2487058524"/>
                  </a:ext>
                </a:extLst>
              </a:tr>
              <a:tr h="351993">
                <a:tc>
                  <a:txBody>
                    <a:bodyPr/>
                    <a:lstStyle/>
                    <a:p>
                      <a:r>
                        <a:rPr lang="en-US" sz="2400" i="1" dirty="0">
                          <a:latin typeface="Times New Roman" panose="02020603050405020304" pitchFamily="18" charset="0"/>
                          <a:cs typeface="Times New Roman" panose="02020603050405020304" pitchFamily="18" charset="0"/>
                        </a:rPr>
                        <a:t>f</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400" dirty="0">
                          <a:latin typeface="Times New Roman" panose="02020603050405020304" pitchFamily="18" charset="0"/>
                          <a:cs typeface="Times New Roman" panose="02020603050405020304" pitchFamily="18" charset="0"/>
                        </a:rPr>
                        <a:t>5</a:t>
                      </a: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400" dirty="0">
                          <a:latin typeface="Times New Roman" panose="02020603050405020304" pitchFamily="18" charset="0"/>
                          <a:cs typeface="Times New Roman" panose="02020603050405020304" pitchFamily="18" charset="0"/>
                        </a:rPr>
                        <a:t>9</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400" dirty="0">
                          <a:latin typeface="Times New Roman" panose="02020603050405020304" pitchFamily="18" charset="0"/>
                          <a:cs typeface="Times New Roman" panose="02020603050405020304" pitchFamily="18" charset="0"/>
                        </a:rPr>
                        <a:t>10</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400" dirty="0">
                          <a:latin typeface="Times New Roman" panose="02020603050405020304" pitchFamily="18" charset="0"/>
                          <a:cs typeface="Times New Roman" panose="02020603050405020304" pitchFamily="18" charset="0"/>
                        </a:rPr>
                        <a:t>16</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92686176"/>
                  </a:ext>
                </a:extLst>
              </a:tr>
            </a:tbl>
          </a:graphicData>
        </a:graphic>
      </p:graphicFrame>
      <p:sp>
        <p:nvSpPr>
          <p:cNvPr id="6" name="Content Placeholder 5">
            <a:extLst>
              <a:ext uri="{FF2B5EF4-FFF2-40B4-BE49-F238E27FC236}">
                <a16:creationId xmlns:a16="http://schemas.microsoft.com/office/drawing/2014/main" id="{907EE2D4-97E4-47B6-A767-FBA11389709C}"/>
              </a:ext>
            </a:extLst>
          </p:cNvPr>
          <p:cNvSpPr>
            <a:spLocks noGrp="1"/>
          </p:cNvSpPr>
          <p:nvPr>
            <p:ph sz="quarter" idx="17"/>
          </p:nvPr>
        </p:nvSpPr>
        <p:spPr>
          <a:xfrm>
            <a:off x="304800" y="3790057"/>
            <a:ext cx="5459185" cy="476140"/>
          </a:xfrm>
        </p:spPr>
        <p:txBody>
          <a:bodyPr/>
          <a:lstStyle/>
          <a:p>
            <a:r>
              <a:rPr lang="en-GB" dirty="0"/>
              <a:t>Compute the following:</a:t>
            </a:r>
          </a:p>
        </p:txBody>
      </p:sp>
      <p:sp>
        <p:nvSpPr>
          <p:cNvPr id="7" name="Content Placeholder 6">
            <a:extLst>
              <a:ext uri="{FF2B5EF4-FFF2-40B4-BE49-F238E27FC236}">
                <a16:creationId xmlns:a16="http://schemas.microsoft.com/office/drawing/2014/main" id="{F3F63B30-C987-4192-9180-02EB1C2BD0B0}"/>
              </a:ext>
            </a:extLst>
          </p:cNvPr>
          <p:cNvSpPr>
            <a:spLocks noGrp="1"/>
          </p:cNvSpPr>
          <p:nvPr>
            <p:ph sz="quarter" idx="18"/>
          </p:nvPr>
        </p:nvSpPr>
        <p:spPr>
          <a:xfrm>
            <a:off x="291153" y="4473112"/>
            <a:ext cx="631662" cy="569373"/>
          </a:xfrm>
        </p:spPr>
        <p:txBody>
          <a:bodyPr/>
          <a:lstStyle/>
          <a:p>
            <a:r>
              <a:rPr lang="en-US" dirty="0">
                <a:solidFill>
                  <a:schemeClr val="accent2"/>
                </a:solidFill>
              </a:rPr>
              <a:t>(a)</a:t>
            </a:r>
          </a:p>
        </p:txBody>
      </p:sp>
      <p:graphicFrame>
        <p:nvGraphicFramePr>
          <p:cNvPr id="24" name="Content Placeholder 23" descr="sum of m.">
            <a:extLst>
              <a:ext uri="{FF2B5EF4-FFF2-40B4-BE49-F238E27FC236}">
                <a16:creationId xmlns:a16="http://schemas.microsoft.com/office/drawing/2014/main" id="{8CF0DC5F-679F-4D40-931B-FDD74553031D}"/>
              </a:ext>
            </a:extLst>
          </p:cNvPr>
          <p:cNvGraphicFramePr>
            <a:graphicFrameLocks noGrp="1" noChangeAspect="1"/>
          </p:cNvGraphicFramePr>
          <p:nvPr>
            <p:ph sz="quarter" idx="17"/>
          </p:nvPr>
        </p:nvGraphicFramePr>
        <p:xfrm>
          <a:off x="1020007" y="4503440"/>
          <a:ext cx="673100" cy="469900"/>
        </p:xfrm>
        <a:graphic>
          <a:graphicData uri="http://schemas.openxmlformats.org/presentationml/2006/ole">
            <mc:AlternateContent xmlns:mc="http://schemas.openxmlformats.org/markup-compatibility/2006">
              <mc:Choice xmlns:v="urn:schemas-microsoft-com:vml" Requires="v">
                <p:oleObj spid="_x0000_s279581" name="Equation" r:id="rId3" imgW="672840" imgH="469800" progId="Equation.DSMT4">
                  <p:embed/>
                </p:oleObj>
              </mc:Choice>
              <mc:Fallback>
                <p:oleObj name="Equation" r:id="rId3" imgW="672840" imgH="469800" progId="Equation.DSMT4">
                  <p:embed/>
                  <p:pic>
                    <p:nvPicPr>
                      <p:cNvPr id="24" name="Content Placeholder 23" descr="sum of m.">
                        <a:extLst>
                          <a:ext uri="{FF2B5EF4-FFF2-40B4-BE49-F238E27FC236}">
                            <a16:creationId xmlns:a16="http://schemas.microsoft.com/office/drawing/2014/main" id="{8CF0DC5F-679F-4D40-931B-FDD74553031D}"/>
                          </a:ext>
                        </a:extLst>
                      </p:cNvPr>
                      <p:cNvPicPr/>
                      <p:nvPr/>
                    </p:nvPicPr>
                    <p:blipFill>
                      <a:blip r:embed="rId4"/>
                      <a:stretch>
                        <a:fillRect/>
                      </a:stretch>
                    </p:blipFill>
                    <p:spPr>
                      <a:xfrm>
                        <a:off x="1020007" y="4503440"/>
                        <a:ext cx="673100" cy="469900"/>
                      </a:xfrm>
                      <a:prstGeom prst="rect">
                        <a:avLst/>
                      </a:prstGeom>
                    </p:spPr>
                  </p:pic>
                </p:oleObj>
              </mc:Fallback>
            </mc:AlternateContent>
          </a:graphicData>
        </a:graphic>
      </p:graphicFrame>
      <p:sp>
        <p:nvSpPr>
          <p:cNvPr id="8" name="Content Placeholder 7">
            <a:extLst>
              <a:ext uri="{FF2B5EF4-FFF2-40B4-BE49-F238E27FC236}">
                <a16:creationId xmlns:a16="http://schemas.microsoft.com/office/drawing/2014/main" id="{BE3F7772-596D-470E-B1CD-38A8F48E778A}"/>
              </a:ext>
            </a:extLst>
          </p:cNvPr>
          <p:cNvSpPr>
            <a:spLocks noGrp="1"/>
          </p:cNvSpPr>
          <p:nvPr>
            <p:ph sz="quarter" idx="19"/>
          </p:nvPr>
        </p:nvSpPr>
        <p:spPr>
          <a:xfrm>
            <a:off x="288472" y="5156167"/>
            <a:ext cx="631662" cy="549683"/>
          </a:xfrm>
        </p:spPr>
        <p:txBody>
          <a:bodyPr/>
          <a:lstStyle/>
          <a:p>
            <a:r>
              <a:rPr lang="en-US" dirty="0">
                <a:solidFill>
                  <a:schemeClr val="accent2"/>
                </a:solidFill>
              </a:rPr>
              <a:t>(b)</a:t>
            </a:r>
          </a:p>
        </p:txBody>
      </p:sp>
      <p:graphicFrame>
        <p:nvGraphicFramePr>
          <p:cNvPr id="26" name="Content Placeholder 25" descr="sum of, f squared">
            <a:extLst>
              <a:ext uri="{FF2B5EF4-FFF2-40B4-BE49-F238E27FC236}">
                <a16:creationId xmlns:a16="http://schemas.microsoft.com/office/drawing/2014/main" id="{5032E1D2-B63A-4ABF-A896-AB2A0166ABAF}"/>
              </a:ext>
            </a:extLst>
          </p:cNvPr>
          <p:cNvGraphicFramePr>
            <a:graphicFrameLocks noGrp="1" noChangeAspect="1"/>
          </p:cNvGraphicFramePr>
          <p:nvPr>
            <p:ph sz="quarter" idx="18"/>
          </p:nvPr>
        </p:nvGraphicFramePr>
        <p:xfrm>
          <a:off x="1020007" y="5114035"/>
          <a:ext cx="718848" cy="494943"/>
        </p:xfrm>
        <a:graphic>
          <a:graphicData uri="http://schemas.openxmlformats.org/presentationml/2006/ole">
            <mc:AlternateContent xmlns:mc="http://schemas.openxmlformats.org/markup-compatibility/2006">
              <mc:Choice xmlns:v="urn:schemas-microsoft-com:vml" Requires="v">
                <p:oleObj spid="_x0000_s279582" name="Equation" r:id="rId5" imgW="774360" imgH="533160" progId="Equation.DSMT4">
                  <p:embed/>
                </p:oleObj>
              </mc:Choice>
              <mc:Fallback>
                <p:oleObj name="Equation" r:id="rId5" imgW="774360" imgH="533160" progId="Equation.DSMT4">
                  <p:embed/>
                  <p:pic>
                    <p:nvPicPr>
                      <p:cNvPr id="26" name="Content Placeholder 25" descr="sum of, f squared">
                        <a:extLst>
                          <a:ext uri="{FF2B5EF4-FFF2-40B4-BE49-F238E27FC236}">
                            <a16:creationId xmlns:a16="http://schemas.microsoft.com/office/drawing/2014/main" id="{5032E1D2-B63A-4ABF-A896-AB2A0166ABAF}"/>
                          </a:ext>
                        </a:extLst>
                      </p:cNvPr>
                      <p:cNvPicPr/>
                      <p:nvPr/>
                    </p:nvPicPr>
                    <p:blipFill>
                      <a:blip r:embed="rId6"/>
                      <a:stretch>
                        <a:fillRect/>
                      </a:stretch>
                    </p:blipFill>
                    <p:spPr>
                      <a:xfrm>
                        <a:off x="1020007" y="5114035"/>
                        <a:ext cx="718848" cy="494943"/>
                      </a:xfrm>
                      <a:prstGeom prst="rect">
                        <a:avLst/>
                      </a:prstGeom>
                    </p:spPr>
                  </p:pic>
                </p:oleObj>
              </mc:Fallback>
            </mc:AlternateContent>
          </a:graphicData>
        </a:graphic>
      </p:graphicFrame>
      <p:sp>
        <p:nvSpPr>
          <p:cNvPr id="9" name="Content Placeholder 8">
            <a:extLst>
              <a:ext uri="{FF2B5EF4-FFF2-40B4-BE49-F238E27FC236}">
                <a16:creationId xmlns:a16="http://schemas.microsoft.com/office/drawing/2014/main" id="{2FDA56CB-5C9A-4D50-9403-C089137E3FB6}"/>
              </a:ext>
            </a:extLst>
          </p:cNvPr>
          <p:cNvSpPr>
            <a:spLocks noGrp="1"/>
          </p:cNvSpPr>
          <p:nvPr>
            <p:ph sz="quarter" idx="20"/>
          </p:nvPr>
        </p:nvSpPr>
        <p:spPr>
          <a:xfrm>
            <a:off x="4723790" y="4463549"/>
            <a:ext cx="700135" cy="549683"/>
          </a:xfrm>
        </p:spPr>
        <p:txBody>
          <a:bodyPr/>
          <a:lstStyle/>
          <a:p>
            <a:r>
              <a:rPr lang="en-US" dirty="0">
                <a:solidFill>
                  <a:schemeClr val="accent2"/>
                </a:solidFill>
              </a:rPr>
              <a:t>(c)</a:t>
            </a:r>
          </a:p>
        </p:txBody>
      </p:sp>
      <p:graphicFrame>
        <p:nvGraphicFramePr>
          <p:cNvPr id="30" name="Content Placeholder 29" descr="sum of m f.">
            <a:extLst>
              <a:ext uri="{FF2B5EF4-FFF2-40B4-BE49-F238E27FC236}">
                <a16:creationId xmlns:a16="http://schemas.microsoft.com/office/drawing/2014/main" id="{40E3BE13-9561-4BCC-8660-08EBF10FBB54}"/>
              </a:ext>
            </a:extLst>
          </p:cNvPr>
          <p:cNvGraphicFramePr>
            <a:graphicFrameLocks noGrp="1" noChangeAspect="1"/>
          </p:cNvGraphicFramePr>
          <p:nvPr>
            <p:ph sz="quarter" idx="16"/>
          </p:nvPr>
        </p:nvGraphicFramePr>
        <p:xfrm>
          <a:off x="5423925" y="4376153"/>
          <a:ext cx="838200" cy="469900"/>
        </p:xfrm>
        <a:graphic>
          <a:graphicData uri="http://schemas.openxmlformats.org/presentationml/2006/ole">
            <mc:AlternateContent xmlns:mc="http://schemas.openxmlformats.org/markup-compatibility/2006">
              <mc:Choice xmlns:v="urn:schemas-microsoft-com:vml" Requires="v">
                <p:oleObj spid="_x0000_s279583" name="Equation" r:id="rId7" imgW="838080" imgH="469800" progId="Equation.DSMT4">
                  <p:embed/>
                </p:oleObj>
              </mc:Choice>
              <mc:Fallback>
                <p:oleObj name="Equation" r:id="rId7" imgW="838080" imgH="469800" progId="Equation.DSMT4">
                  <p:embed/>
                  <p:pic>
                    <p:nvPicPr>
                      <p:cNvPr id="30" name="Content Placeholder 29" descr="sum of m f.">
                        <a:extLst>
                          <a:ext uri="{FF2B5EF4-FFF2-40B4-BE49-F238E27FC236}">
                            <a16:creationId xmlns:a16="http://schemas.microsoft.com/office/drawing/2014/main" id="{40E3BE13-9561-4BCC-8660-08EBF10FBB54}"/>
                          </a:ext>
                        </a:extLst>
                      </p:cNvPr>
                      <p:cNvPicPr/>
                      <p:nvPr/>
                    </p:nvPicPr>
                    <p:blipFill>
                      <a:blip r:embed="rId8"/>
                      <a:stretch>
                        <a:fillRect/>
                      </a:stretch>
                    </p:blipFill>
                    <p:spPr>
                      <a:xfrm>
                        <a:off x="5423925" y="4376153"/>
                        <a:ext cx="838200" cy="469900"/>
                      </a:xfrm>
                      <a:prstGeom prst="rect">
                        <a:avLst/>
                      </a:prstGeom>
                    </p:spPr>
                  </p:pic>
                </p:oleObj>
              </mc:Fallback>
            </mc:AlternateContent>
          </a:graphicData>
        </a:graphic>
      </p:graphicFrame>
      <p:sp>
        <p:nvSpPr>
          <p:cNvPr id="10" name="Content Placeholder 9">
            <a:extLst>
              <a:ext uri="{FF2B5EF4-FFF2-40B4-BE49-F238E27FC236}">
                <a16:creationId xmlns:a16="http://schemas.microsoft.com/office/drawing/2014/main" id="{A5D605CC-98CC-45C2-8E7F-524FAE8DF0B0}"/>
              </a:ext>
            </a:extLst>
          </p:cNvPr>
          <p:cNvSpPr>
            <a:spLocks noGrp="1"/>
          </p:cNvSpPr>
          <p:nvPr>
            <p:ph sz="quarter" idx="21"/>
          </p:nvPr>
        </p:nvSpPr>
        <p:spPr>
          <a:xfrm>
            <a:off x="4723790" y="5162979"/>
            <a:ext cx="700135" cy="439746"/>
          </a:xfrm>
        </p:spPr>
        <p:txBody>
          <a:bodyPr/>
          <a:lstStyle/>
          <a:p>
            <a:r>
              <a:rPr lang="en-US" dirty="0">
                <a:solidFill>
                  <a:schemeClr val="accent2"/>
                </a:solidFill>
              </a:rPr>
              <a:t>(d)</a:t>
            </a:r>
          </a:p>
        </p:txBody>
      </p:sp>
      <p:graphicFrame>
        <p:nvGraphicFramePr>
          <p:cNvPr id="29" name="Content Placeholder 28" descr="sum of, m squared f.">
            <a:extLst>
              <a:ext uri="{FF2B5EF4-FFF2-40B4-BE49-F238E27FC236}">
                <a16:creationId xmlns:a16="http://schemas.microsoft.com/office/drawing/2014/main" id="{F3ABBBD2-638E-4B9A-8CC3-65D0940DA498}"/>
              </a:ext>
            </a:extLst>
          </p:cNvPr>
          <p:cNvGraphicFramePr>
            <a:graphicFrameLocks noGrp="1" noChangeAspect="1"/>
          </p:cNvGraphicFramePr>
          <p:nvPr>
            <p:ph sz="quarter" idx="17"/>
          </p:nvPr>
        </p:nvGraphicFramePr>
        <p:xfrm>
          <a:off x="5445926" y="5120206"/>
          <a:ext cx="1016000" cy="482600"/>
        </p:xfrm>
        <a:graphic>
          <a:graphicData uri="http://schemas.openxmlformats.org/presentationml/2006/ole">
            <mc:AlternateContent xmlns:mc="http://schemas.openxmlformats.org/markup-compatibility/2006">
              <mc:Choice xmlns:v="urn:schemas-microsoft-com:vml" Requires="v">
                <p:oleObj spid="_x0000_s279584" name="Equation" r:id="rId9" imgW="1015920" imgH="482400" progId="Equation.DSMT4">
                  <p:embed/>
                </p:oleObj>
              </mc:Choice>
              <mc:Fallback>
                <p:oleObj name="Equation" r:id="rId9" imgW="1015920" imgH="482400" progId="Equation.DSMT4">
                  <p:embed/>
                  <p:pic>
                    <p:nvPicPr>
                      <p:cNvPr id="29" name="Content Placeholder 28" descr="sum of, m squared f.">
                        <a:extLst>
                          <a:ext uri="{FF2B5EF4-FFF2-40B4-BE49-F238E27FC236}">
                            <a16:creationId xmlns:a16="http://schemas.microsoft.com/office/drawing/2014/main" id="{F3ABBBD2-638E-4B9A-8CC3-65D0940DA498}"/>
                          </a:ext>
                        </a:extLst>
                      </p:cNvPr>
                      <p:cNvPicPr/>
                      <p:nvPr/>
                    </p:nvPicPr>
                    <p:blipFill>
                      <a:blip r:embed="rId10"/>
                      <a:stretch>
                        <a:fillRect/>
                      </a:stretch>
                    </p:blipFill>
                    <p:spPr>
                      <a:xfrm>
                        <a:off x="5445926" y="5120206"/>
                        <a:ext cx="1016000" cy="482600"/>
                      </a:xfrm>
                      <a:prstGeom prst="rect">
                        <a:avLst/>
                      </a:prstGeom>
                    </p:spPr>
                  </p:pic>
                </p:oleObj>
              </mc:Fallback>
            </mc:AlternateContent>
          </a:graphicData>
        </a:graphic>
      </p:graphicFrame>
      <p:sp>
        <p:nvSpPr>
          <p:cNvPr id="4" name="Slide Number Placeholder 3">
            <a:extLst>
              <a:ext uri="{FF2B5EF4-FFF2-40B4-BE49-F238E27FC236}">
                <a16:creationId xmlns:a16="http://schemas.microsoft.com/office/drawing/2014/main" id="{84714A54-F8AA-44A2-A9EF-4693403F462B}"/>
              </a:ext>
            </a:extLst>
          </p:cNvPr>
          <p:cNvSpPr>
            <a:spLocks noGrp="1"/>
          </p:cNvSpPr>
          <p:nvPr>
            <p:ph type="sldNum" sz="quarter" idx="10"/>
          </p:nvPr>
        </p:nvSpPr>
        <p:spPr/>
        <p:txBody>
          <a:bodyPr/>
          <a:lstStyle/>
          <a:p>
            <a:fld id="{67B19427-F580-D146-B60E-4CADEE75497F}" type="slidenum">
              <a:rPr lang="en-US" smtClean="0"/>
              <a:pPr/>
              <a:t>26</a:t>
            </a:fld>
            <a:endParaRPr lang="en-US" dirty="0"/>
          </a:p>
        </p:txBody>
      </p:sp>
    </p:spTree>
    <p:extLst>
      <p:ext uri="{BB962C8B-B14F-4D97-AF65-F5344CB8AC3E}">
        <p14:creationId xmlns:p14="http://schemas.microsoft.com/office/powerpoint/2010/main" val="41450444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xEl>
                                              <p:pRg st="0" end="0"/>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4"/>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8">
                                            <p:txEl>
                                              <p:pRg st="0" end="0"/>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6"/>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9">
                                            <p:txEl>
                                              <p:pRg st="0" end="0"/>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0"/>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0">
                                            <p:txEl>
                                              <p:pRg st="0" end="0"/>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2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7" grpId="0" build="p"/>
      <p:bldP spid="8" grpId="0" build="p"/>
      <p:bldP spid="9" grpId="0" build="p"/>
      <p:bldP spid="10"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D4EB6D-FA61-4AF5-9445-4B9C13BF53C2}"/>
              </a:ext>
            </a:extLst>
          </p:cNvPr>
          <p:cNvSpPr>
            <a:spLocks noGrp="1"/>
          </p:cNvSpPr>
          <p:nvPr>
            <p:ph type="title"/>
          </p:nvPr>
        </p:nvSpPr>
        <p:spPr/>
        <p:txBody>
          <a:bodyPr/>
          <a:lstStyle/>
          <a:p>
            <a:r>
              <a:rPr lang="en-US" dirty="0"/>
              <a:t>Example 1-4: Hand Solution</a:t>
            </a:r>
          </a:p>
        </p:txBody>
      </p:sp>
      <p:sp>
        <p:nvSpPr>
          <p:cNvPr id="3" name="Content Placeholder 2">
            <a:extLst>
              <a:ext uri="{FF2B5EF4-FFF2-40B4-BE49-F238E27FC236}">
                <a16:creationId xmlns:a16="http://schemas.microsoft.com/office/drawing/2014/main" id="{A7D903D4-F03F-4B53-9702-37F923465486}"/>
              </a:ext>
            </a:extLst>
          </p:cNvPr>
          <p:cNvSpPr>
            <a:spLocks noGrp="1"/>
          </p:cNvSpPr>
          <p:nvPr>
            <p:ph sz="quarter" idx="16"/>
          </p:nvPr>
        </p:nvSpPr>
        <p:spPr>
          <a:xfrm>
            <a:off x="304800" y="1752600"/>
            <a:ext cx="8534400" cy="462080"/>
          </a:xfrm>
        </p:spPr>
        <p:txBody>
          <a:bodyPr/>
          <a:lstStyle/>
          <a:p>
            <a:r>
              <a:rPr lang="en-US" dirty="0"/>
              <a:t>Here it is in a flash:</a:t>
            </a:r>
          </a:p>
        </p:txBody>
      </p:sp>
      <p:graphicFrame>
        <p:nvGraphicFramePr>
          <p:cNvPr id="10" name="Content Placeholder 9" descr="m sub 1 = 12, m sub 2 = 15, m sub 3 = 20, m sub 4 = 30. f sub 1 = 5, f sub 2 = 9, f sub 3 = 10, f sub 4 = 16.">
            <a:extLst>
              <a:ext uri="{FF2B5EF4-FFF2-40B4-BE49-F238E27FC236}">
                <a16:creationId xmlns:a16="http://schemas.microsoft.com/office/drawing/2014/main" id="{C5302510-96BD-4C58-87DF-311C2E96D61F}"/>
              </a:ext>
            </a:extLst>
          </p:cNvPr>
          <p:cNvGraphicFramePr>
            <a:graphicFrameLocks noGrp="1" noChangeAspect="1"/>
          </p:cNvGraphicFramePr>
          <p:nvPr>
            <p:ph sz="quarter" idx="17"/>
          </p:nvPr>
        </p:nvGraphicFramePr>
        <p:xfrm>
          <a:off x="2143360" y="2400628"/>
          <a:ext cx="4445000" cy="901700"/>
        </p:xfrm>
        <a:graphic>
          <a:graphicData uri="http://schemas.openxmlformats.org/presentationml/2006/ole">
            <mc:AlternateContent xmlns:mc="http://schemas.openxmlformats.org/markup-compatibility/2006">
              <mc:Choice xmlns:v="urn:schemas-microsoft-com:vml" Requires="v">
                <p:oleObj spid="_x0000_s280584" name="Equation" r:id="rId4" imgW="4444920" imgH="901440" progId="Equation.DSMT4">
                  <p:embed/>
                </p:oleObj>
              </mc:Choice>
              <mc:Fallback>
                <p:oleObj name="Equation" r:id="rId4" imgW="4444920" imgH="901440" progId="Equation.DSMT4">
                  <p:embed/>
                  <p:pic>
                    <p:nvPicPr>
                      <p:cNvPr id="10" name="Content Placeholder 9" descr="m sub 1 = 12, m sub 2 = 15, m sub 3 = 20, m sub 4 = 30. f sub 1 = 5, f sub 2 = 9, f sub 3 = 10, f sub 4 = 16.">
                        <a:extLst>
                          <a:ext uri="{FF2B5EF4-FFF2-40B4-BE49-F238E27FC236}">
                            <a16:creationId xmlns:a16="http://schemas.microsoft.com/office/drawing/2014/main" id="{C5302510-96BD-4C58-87DF-311C2E96D61F}"/>
                          </a:ext>
                        </a:extLst>
                      </p:cNvPr>
                      <p:cNvPicPr/>
                      <p:nvPr/>
                    </p:nvPicPr>
                    <p:blipFill>
                      <a:blip r:embed="rId5"/>
                      <a:stretch>
                        <a:fillRect/>
                      </a:stretch>
                    </p:blipFill>
                    <p:spPr>
                      <a:xfrm>
                        <a:off x="2143360" y="2400628"/>
                        <a:ext cx="4445000" cy="901700"/>
                      </a:xfrm>
                      <a:prstGeom prst="rect">
                        <a:avLst/>
                      </a:prstGeom>
                    </p:spPr>
                  </p:pic>
                </p:oleObj>
              </mc:Fallback>
            </mc:AlternateContent>
          </a:graphicData>
        </a:graphic>
      </p:graphicFrame>
      <p:pic>
        <p:nvPicPr>
          <p:cNvPr id="11" name="Content Placeholder 10" descr="A table has 5 rows and 5 columns. The columns have the following headings from left to right. m, f, f squared, m f, m squared f. The row entries are as follows. Row 1: m, 12. f, 5. f squared, 5 times 5 = 25. m f, 12 times 5 = 60. m squared f, 12 times 12 times 5 = 720. Row 2: m, 15. f, 9. f squared, 9 times 9 = 81. m f, 15 times 9 = 135. m squared f, 15 times 15 times 9 = 2025. Row 3: m, 20. f, 10. f squared, 10 times 10 = 100. m f, 20 times 10 = 200. m squared f, 20 times 20 times 10 = 4000. Row 4: m, 30. f, 16. f squared, 16 times 16 = 256. m f, 30 times 16 = 480. m squared f, 30 times 30 times 16 = 14,400. Row 5: m, sigma m = 77. f, sigma f = 40. f squared, sigma f squared = 462. m f, sigma m f = 875. m squared f, sigma m squared f = 21,145."/>
          <p:cNvPicPr>
            <a:picLocks noGrp="1" noChangeAspect="1"/>
          </p:cNvPicPr>
          <p:nvPr>
            <p:ph sz="quarter" idx="18"/>
          </p:nvPr>
        </p:nvPicPr>
        <p:blipFill>
          <a:blip r:embed="rId6">
            <a:extLst>
              <a:ext uri="{28A0092B-C50C-407E-A947-70E740481C1C}">
                <a14:useLocalDpi xmlns:a14="http://schemas.microsoft.com/office/drawing/2010/main" val="0"/>
              </a:ext>
            </a:extLst>
          </a:blip>
          <a:stretch>
            <a:fillRect/>
          </a:stretch>
        </p:blipFill>
        <p:spPr>
          <a:xfrm>
            <a:off x="1156725" y="3580790"/>
            <a:ext cx="6847308" cy="2354279"/>
          </a:xfrm>
          <a:prstGeom prst="rect">
            <a:avLst/>
          </a:prstGeom>
        </p:spPr>
      </p:pic>
      <p:sp>
        <p:nvSpPr>
          <p:cNvPr id="4" name="Slide Number Placeholder 3">
            <a:extLst>
              <a:ext uri="{FF2B5EF4-FFF2-40B4-BE49-F238E27FC236}">
                <a16:creationId xmlns:a16="http://schemas.microsoft.com/office/drawing/2014/main" id="{646E852A-6DB6-447F-9AE6-C20E33A69609}"/>
              </a:ext>
            </a:extLst>
          </p:cNvPr>
          <p:cNvSpPr>
            <a:spLocks noGrp="1"/>
          </p:cNvSpPr>
          <p:nvPr>
            <p:ph type="sldNum" sz="quarter" idx="10"/>
          </p:nvPr>
        </p:nvSpPr>
        <p:spPr/>
        <p:txBody>
          <a:bodyPr/>
          <a:lstStyle/>
          <a:p>
            <a:fld id="{67B19427-F580-D146-B60E-4CADEE75497F}" type="slidenum">
              <a:rPr lang="en-US" smtClean="0"/>
              <a:pPr/>
              <a:t>27</a:t>
            </a:fld>
            <a:endParaRPr lang="en-US" dirty="0"/>
          </a:p>
        </p:txBody>
      </p:sp>
      <p:sp>
        <p:nvSpPr>
          <p:cNvPr id="8" name="TextBox 7">
            <a:extLst>
              <a:ext uri="{FF2B5EF4-FFF2-40B4-BE49-F238E27FC236}">
                <a16:creationId xmlns:a16="http://schemas.microsoft.com/office/drawing/2014/main" id="{C6330723-D2C2-5543-848E-F8E512604157}"/>
              </a:ext>
            </a:extLst>
          </p:cNvPr>
          <p:cNvSpPr txBox="1"/>
          <p:nvPr/>
        </p:nvSpPr>
        <p:spPr>
          <a:xfrm>
            <a:off x="8379" y="5935069"/>
            <a:ext cx="9144000" cy="830997"/>
          </a:xfrm>
          <a:prstGeom prst="rect">
            <a:avLst/>
          </a:prstGeom>
          <a:noFill/>
        </p:spPr>
        <p:txBody>
          <a:bodyPr wrap="square" rtlCol="0">
            <a:spAutoFit/>
          </a:bodyPr>
          <a:lstStyle/>
          <a:p>
            <a:r>
              <a:rPr lang="en-US" sz="2400" dirty="0"/>
              <a:t>Can anyone spot a typo?</a:t>
            </a:r>
          </a:p>
          <a:p>
            <a:r>
              <a:rPr lang="en-US" sz="2400" dirty="0"/>
              <a:t>Next we show you how to do use Excel and </a:t>
            </a:r>
            <a:r>
              <a:rPr lang="en-US" sz="2400" dirty="0" err="1"/>
              <a:t>Rguroo</a:t>
            </a:r>
            <a:r>
              <a:rPr lang="en-US" sz="2400" dirty="0"/>
              <a:t>.</a:t>
            </a:r>
          </a:p>
        </p:txBody>
      </p:sp>
    </p:spTree>
    <p:extLst>
      <p:ext uri="{BB962C8B-B14F-4D97-AF65-F5344CB8AC3E}">
        <p14:creationId xmlns:p14="http://schemas.microsoft.com/office/powerpoint/2010/main" val="40611752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F6A13A-E821-5743-9F21-5692B857D42A}"/>
              </a:ext>
            </a:extLst>
          </p:cNvPr>
          <p:cNvSpPr>
            <a:spLocks noGrp="1"/>
          </p:cNvSpPr>
          <p:nvPr>
            <p:ph type="title"/>
          </p:nvPr>
        </p:nvSpPr>
        <p:spPr>
          <a:xfrm>
            <a:off x="304800" y="507282"/>
            <a:ext cx="8534400" cy="838199"/>
          </a:xfrm>
        </p:spPr>
        <p:txBody>
          <a:bodyPr/>
          <a:lstStyle/>
          <a:p>
            <a:r>
              <a:rPr lang="en-US" dirty="0"/>
              <a:t>Doing table calculations with Excel</a:t>
            </a:r>
          </a:p>
        </p:txBody>
      </p:sp>
      <p:sp>
        <p:nvSpPr>
          <p:cNvPr id="4" name="Slide Number Placeholder 3">
            <a:extLst>
              <a:ext uri="{FF2B5EF4-FFF2-40B4-BE49-F238E27FC236}">
                <a16:creationId xmlns:a16="http://schemas.microsoft.com/office/drawing/2014/main" id="{C6674E81-3ED1-A244-8A69-D179B7AEA6A3}"/>
              </a:ext>
            </a:extLst>
          </p:cNvPr>
          <p:cNvSpPr>
            <a:spLocks noGrp="1"/>
          </p:cNvSpPr>
          <p:nvPr>
            <p:ph type="sldNum" sz="quarter" idx="10"/>
          </p:nvPr>
        </p:nvSpPr>
        <p:spPr/>
        <p:txBody>
          <a:bodyPr/>
          <a:lstStyle/>
          <a:p>
            <a:fld id="{67B19427-F580-D146-B60E-4CADEE75497F}" type="slidenum">
              <a:rPr lang="en-US" smtClean="0"/>
              <a:pPr/>
              <a:t>28</a:t>
            </a:fld>
            <a:endParaRPr lang="en-US" dirty="0"/>
          </a:p>
        </p:txBody>
      </p:sp>
      <p:graphicFrame>
        <p:nvGraphicFramePr>
          <p:cNvPr id="8" name="Table 7">
            <a:extLst>
              <a:ext uri="{FF2B5EF4-FFF2-40B4-BE49-F238E27FC236}">
                <a16:creationId xmlns:a16="http://schemas.microsoft.com/office/drawing/2014/main" id="{2A584B2B-4124-8745-B85C-D90BD19BB88D}"/>
              </a:ext>
            </a:extLst>
          </p:cNvPr>
          <p:cNvGraphicFramePr>
            <a:graphicFrameLocks noGrp="1"/>
          </p:cNvGraphicFramePr>
          <p:nvPr>
            <p:extLst>
              <p:ext uri="{D42A27DB-BD31-4B8C-83A1-F6EECF244321}">
                <p14:modId xmlns:p14="http://schemas.microsoft.com/office/powerpoint/2010/main" val="2569750686"/>
              </p:ext>
            </p:extLst>
          </p:nvPr>
        </p:nvGraphicFramePr>
        <p:xfrm>
          <a:off x="929040" y="1286750"/>
          <a:ext cx="6906445" cy="1520190"/>
        </p:xfrm>
        <a:graphic>
          <a:graphicData uri="http://schemas.openxmlformats.org/drawingml/2006/table">
            <a:tbl>
              <a:tblPr>
                <a:tableStyleId>{5C22544A-7EE6-4342-B048-85BDC9FD1C3A}</a:tableStyleId>
              </a:tblPr>
              <a:tblGrid>
                <a:gridCol w="1273232">
                  <a:extLst>
                    <a:ext uri="{9D8B030D-6E8A-4147-A177-3AD203B41FA5}">
                      <a16:colId xmlns:a16="http://schemas.microsoft.com/office/drawing/2014/main" val="3541482983"/>
                    </a:ext>
                  </a:extLst>
                </a:gridCol>
                <a:gridCol w="1273232">
                  <a:extLst>
                    <a:ext uri="{9D8B030D-6E8A-4147-A177-3AD203B41FA5}">
                      <a16:colId xmlns:a16="http://schemas.microsoft.com/office/drawing/2014/main" val="2147038967"/>
                    </a:ext>
                  </a:extLst>
                </a:gridCol>
                <a:gridCol w="1243914">
                  <a:extLst>
                    <a:ext uri="{9D8B030D-6E8A-4147-A177-3AD203B41FA5}">
                      <a16:colId xmlns:a16="http://schemas.microsoft.com/office/drawing/2014/main" val="384665914"/>
                    </a:ext>
                  </a:extLst>
                </a:gridCol>
                <a:gridCol w="1273232">
                  <a:extLst>
                    <a:ext uri="{9D8B030D-6E8A-4147-A177-3AD203B41FA5}">
                      <a16:colId xmlns:a16="http://schemas.microsoft.com/office/drawing/2014/main" val="1774801491"/>
                    </a:ext>
                  </a:extLst>
                </a:gridCol>
                <a:gridCol w="1273232">
                  <a:extLst>
                    <a:ext uri="{9D8B030D-6E8A-4147-A177-3AD203B41FA5}">
                      <a16:colId xmlns:a16="http://schemas.microsoft.com/office/drawing/2014/main" val="4088775994"/>
                    </a:ext>
                  </a:extLst>
                </a:gridCol>
                <a:gridCol w="569603">
                  <a:extLst>
                    <a:ext uri="{9D8B030D-6E8A-4147-A177-3AD203B41FA5}">
                      <a16:colId xmlns:a16="http://schemas.microsoft.com/office/drawing/2014/main" val="2326475278"/>
                    </a:ext>
                  </a:extLst>
                </a:gridCol>
              </a:tblGrid>
              <a:tr h="203200">
                <a:tc>
                  <a:txBody>
                    <a:bodyPr/>
                    <a:lstStyle/>
                    <a:p>
                      <a:pPr algn="l" fontAlgn="b"/>
                      <a:r>
                        <a:rPr lang="en-US" sz="1600" u="none" strike="noStrike">
                          <a:effectLst/>
                        </a:rPr>
                        <a:t>m</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600" u="none" strike="noStrike">
                          <a:effectLst/>
                        </a:rPr>
                        <a:t>f</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600" u="none" strike="noStrike">
                          <a:effectLst/>
                        </a:rPr>
                        <a:t>f^2</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600" u="none" strike="noStrike" dirty="0">
                          <a:effectLst/>
                        </a:rPr>
                        <a:t>mf</a:t>
                      </a:r>
                      <a:endParaRPr lang="en-US" sz="16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1600" u="none" strike="noStrike">
                          <a:effectLst/>
                        </a:rPr>
                        <a:t>m^2 f</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6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973241188"/>
                  </a:ext>
                </a:extLst>
              </a:tr>
              <a:tr h="203200">
                <a:tc>
                  <a:txBody>
                    <a:bodyPr/>
                    <a:lstStyle/>
                    <a:p>
                      <a:pPr algn="l" fontAlgn="b"/>
                      <a:r>
                        <a:rPr lang="en-US" sz="1600" u="none" strike="noStrike">
                          <a:effectLst/>
                        </a:rPr>
                        <a:t>12</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600" u="none" strike="noStrike">
                          <a:effectLst/>
                        </a:rPr>
                        <a:t>5</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600" u="none" strike="noStrike">
                          <a:effectLst/>
                        </a:rPr>
                        <a:t>=B2^2</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600" u="none" strike="noStrike">
                          <a:effectLst/>
                        </a:rPr>
                        <a:t>=A2*B2</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600" u="none" strike="noStrike">
                          <a:effectLst/>
                        </a:rPr>
                        <a:t>=A2^2*B2</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6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896581051"/>
                  </a:ext>
                </a:extLst>
              </a:tr>
              <a:tr h="203200">
                <a:tc>
                  <a:txBody>
                    <a:bodyPr/>
                    <a:lstStyle/>
                    <a:p>
                      <a:pPr algn="l" fontAlgn="b"/>
                      <a:r>
                        <a:rPr lang="en-US" sz="1600" u="none" strike="noStrike">
                          <a:effectLst/>
                        </a:rPr>
                        <a:t>15</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600" u="none" strike="noStrike">
                          <a:effectLst/>
                        </a:rPr>
                        <a:t>9</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600" u="none" strike="noStrike">
                          <a:effectLst/>
                        </a:rPr>
                        <a:t>=B3^2</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600" u="none" strike="noStrike">
                          <a:effectLst/>
                        </a:rPr>
                        <a:t>=A3*B3</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600" u="none" strike="noStrike">
                          <a:effectLst/>
                        </a:rPr>
                        <a:t>=A3^2*B3</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6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92897384"/>
                  </a:ext>
                </a:extLst>
              </a:tr>
              <a:tr h="203200">
                <a:tc>
                  <a:txBody>
                    <a:bodyPr/>
                    <a:lstStyle/>
                    <a:p>
                      <a:pPr algn="l" fontAlgn="b"/>
                      <a:r>
                        <a:rPr lang="en-US" sz="1600" u="none" strike="noStrike">
                          <a:effectLst/>
                        </a:rPr>
                        <a:t>20</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600" u="none" strike="noStrike">
                          <a:effectLst/>
                        </a:rPr>
                        <a:t>10</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600" u="none" strike="noStrike">
                          <a:effectLst/>
                        </a:rPr>
                        <a:t>=B4^2</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600" u="none" strike="noStrike">
                          <a:effectLst/>
                        </a:rPr>
                        <a:t>=A4*B4</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600" u="none" strike="noStrike">
                          <a:effectLst/>
                        </a:rPr>
                        <a:t>=A4^2*B4</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6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043269963"/>
                  </a:ext>
                </a:extLst>
              </a:tr>
              <a:tr h="203200">
                <a:tc>
                  <a:txBody>
                    <a:bodyPr/>
                    <a:lstStyle/>
                    <a:p>
                      <a:pPr algn="l" fontAlgn="b"/>
                      <a:r>
                        <a:rPr lang="en-US" sz="1600" u="none" strike="noStrike">
                          <a:effectLst/>
                        </a:rPr>
                        <a:t>30</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600" u="none" strike="noStrike">
                          <a:effectLst/>
                        </a:rPr>
                        <a:t>16</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600" u="none" strike="noStrike">
                          <a:effectLst/>
                        </a:rPr>
                        <a:t>=B5^2</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600" u="none" strike="noStrike">
                          <a:effectLst/>
                        </a:rPr>
                        <a:t>=A5*B5</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600" u="none" strike="noStrike">
                          <a:effectLst/>
                        </a:rPr>
                        <a:t>=A5^2*B5</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6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811816371"/>
                  </a:ext>
                </a:extLst>
              </a:tr>
              <a:tr h="203200">
                <a:tc>
                  <a:txBody>
                    <a:bodyPr/>
                    <a:lstStyle/>
                    <a:p>
                      <a:pPr algn="l" fontAlgn="b"/>
                      <a:r>
                        <a:rPr lang="en-US" sz="1600" u="none" strike="noStrike">
                          <a:effectLst/>
                        </a:rPr>
                        <a:t>=SUM(A2:A5)</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600" u="none" strike="noStrike">
                          <a:effectLst/>
                        </a:rPr>
                        <a:t>=SUM(B2:B5)</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600" u="none" strike="noStrike">
                          <a:effectLst/>
                        </a:rPr>
                        <a:t>=SUM(C2:C5)</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600" u="none" strike="noStrike">
                          <a:effectLst/>
                        </a:rPr>
                        <a:t>=SUM(D2:D5)</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600" u="none" strike="noStrike">
                          <a:effectLst/>
                        </a:rPr>
                        <a:t>=SUM(E2:E5)</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600" u="none" strike="noStrike" dirty="0">
                          <a:effectLst/>
                        </a:rPr>
                        <a:t>sums</a:t>
                      </a:r>
                      <a:endParaRPr lang="en-US" sz="16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724588408"/>
                  </a:ext>
                </a:extLst>
              </a:tr>
            </a:tbl>
          </a:graphicData>
        </a:graphic>
      </p:graphicFrame>
      <p:sp>
        <p:nvSpPr>
          <p:cNvPr id="10" name="TextBox 9">
            <a:extLst>
              <a:ext uri="{FF2B5EF4-FFF2-40B4-BE49-F238E27FC236}">
                <a16:creationId xmlns:a16="http://schemas.microsoft.com/office/drawing/2014/main" id="{58228B58-DEA5-A94A-AD66-70EE312BD144}"/>
              </a:ext>
            </a:extLst>
          </p:cNvPr>
          <p:cNvSpPr txBox="1"/>
          <p:nvPr/>
        </p:nvSpPr>
        <p:spPr>
          <a:xfrm>
            <a:off x="929040" y="5521146"/>
            <a:ext cx="7207227" cy="1200329"/>
          </a:xfrm>
          <a:prstGeom prst="rect">
            <a:avLst/>
          </a:prstGeom>
          <a:noFill/>
        </p:spPr>
        <p:txBody>
          <a:bodyPr wrap="square" rtlCol="0">
            <a:spAutoFit/>
          </a:bodyPr>
          <a:lstStyle/>
          <a:p>
            <a:r>
              <a:rPr lang="en-US" sz="2400" dirty="0"/>
              <a:t>The hidden formulas are shown  in table above.</a:t>
            </a:r>
          </a:p>
          <a:p>
            <a:r>
              <a:rPr lang="en-US" sz="2400" dirty="0"/>
              <a:t>Table below is live. Right click to open in Excel. </a:t>
            </a:r>
          </a:p>
          <a:p>
            <a:r>
              <a:rPr lang="en-US" sz="2400" dirty="0"/>
              <a:t>Put in the formulas just in the first row, then ”fill down”.</a:t>
            </a:r>
          </a:p>
        </p:txBody>
      </p:sp>
      <p:sp>
        <p:nvSpPr>
          <p:cNvPr id="11" name="Donut 10">
            <a:extLst>
              <a:ext uri="{FF2B5EF4-FFF2-40B4-BE49-F238E27FC236}">
                <a16:creationId xmlns:a16="http://schemas.microsoft.com/office/drawing/2014/main" id="{9FF8F343-E9B9-0E46-A669-945C658D831A}"/>
              </a:ext>
            </a:extLst>
          </p:cNvPr>
          <p:cNvSpPr/>
          <p:nvPr/>
        </p:nvSpPr>
        <p:spPr>
          <a:xfrm>
            <a:off x="2446338" y="1351629"/>
            <a:ext cx="5084965" cy="625054"/>
          </a:xfrm>
          <a:prstGeom prst="donut">
            <a:avLst/>
          </a:prstGeom>
          <a:solidFill>
            <a:srgbClr val="000000">
              <a:alpha val="21961"/>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aphicFrame>
        <p:nvGraphicFramePr>
          <p:cNvPr id="12" name="Object 11">
            <a:extLst>
              <a:ext uri="{FF2B5EF4-FFF2-40B4-BE49-F238E27FC236}">
                <a16:creationId xmlns:a16="http://schemas.microsoft.com/office/drawing/2014/main" id="{08B25C75-D0D2-2844-B58B-75129080C141}"/>
              </a:ext>
            </a:extLst>
          </p:cNvPr>
          <p:cNvGraphicFramePr>
            <a:graphicFrameLocks noChangeAspect="1"/>
          </p:cNvGraphicFramePr>
          <p:nvPr>
            <p:extLst>
              <p:ext uri="{D42A27DB-BD31-4B8C-83A1-F6EECF244321}">
                <p14:modId xmlns:p14="http://schemas.microsoft.com/office/powerpoint/2010/main" val="3303124911"/>
              </p:ext>
            </p:extLst>
          </p:nvPr>
        </p:nvGraphicFramePr>
        <p:xfrm>
          <a:off x="2446338" y="2924175"/>
          <a:ext cx="3340100" cy="2597150"/>
        </p:xfrm>
        <a:graphic>
          <a:graphicData uri="http://schemas.openxmlformats.org/presentationml/2006/ole">
            <mc:AlternateContent xmlns:mc="http://schemas.openxmlformats.org/markup-compatibility/2006">
              <mc:Choice xmlns:v="urn:schemas-microsoft-com:vml" Requires="v">
                <p:oleObj spid="_x0000_s281607" name="Worksheet" r:id="rId3" imgW="1600200" imgH="1244600" progId="Excel.Sheet.12">
                  <p:embed/>
                </p:oleObj>
              </mc:Choice>
              <mc:Fallback>
                <p:oleObj name="Worksheet" r:id="rId3" imgW="1600200" imgH="1244600" progId="Excel.Sheet.12">
                  <p:embed/>
                  <p:pic>
                    <p:nvPicPr>
                      <p:cNvPr id="0" name=""/>
                      <p:cNvPicPr/>
                      <p:nvPr/>
                    </p:nvPicPr>
                    <p:blipFill>
                      <a:blip r:embed="rId4"/>
                      <a:stretch>
                        <a:fillRect/>
                      </a:stretch>
                    </p:blipFill>
                    <p:spPr>
                      <a:xfrm>
                        <a:off x="2446338" y="2924175"/>
                        <a:ext cx="3340100" cy="2597150"/>
                      </a:xfrm>
                      <a:prstGeom prst="rect">
                        <a:avLst/>
                      </a:prstGeom>
                    </p:spPr>
                  </p:pic>
                </p:oleObj>
              </mc:Fallback>
            </mc:AlternateContent>
          </a:graphicData>
        </a:graphic>
      </p:graphicFrame>
    </p:spTree>
    <p:extLst>
      <p:ext uri="{BB962C8B-B14F-4D97-AF65-F5344CB8AC3E}">
        <p14:creationId xmlns:p14="http://schemas.microsoft.com/office/powerpoint/2010/main" val="24193499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D3A942-C92F-4506-99CC-7B5805122AA8}"/>
              </a:ext>
            </a:extLst>
          </p:cNvPr>
          <p:cNvSpPr>
            <a:spLocks noGrp="1"/>
          </p:cNvSpPr>
          <p:nvPr>
            <p:ph type="title"/>
          </p:nvPr>
        </p:nvSpPr>
        <p:spPr/>
        <p:txBody>
          <a:bodyPr>
            <a:normAutofit/>
          </a:bodyPr>
          <a:lstStyle/>
          <a:p>
            <a:r>
              <a:rPr lang="en-US" sz="3400" dirty="0"/>
              <a:t>3.1 Measures of Center for Ungrouped Data</a:t>
            </a:r>
          </a:p>
        </p:txBody>
      </p:sp>
      <p:sp>
        <p:nvSpPr>
          <p:cNvPr id="3" name="Content Placeholder 2">
            <a:extLst>
              <a:ext uri="{FF2B5EF4-FFF2-40B4-BE49-F238E27FC236}">
                <a16:creationId xmlns:a16="http://schemas.microsoft.com/office/drawing/2014/main" id="{238DA68F-4EE6-4DDF-9C44-164C77DE521B}"/>
              </a:ext>
            </a:extLst>
          </p:cNvPr>
          <p:cNvSpPr>
            <a:spLocks noGrp="1"/>
          </p:cNvSpPr>
          <p:nvPr>
            <p:ph sz="quarter" idx="15"/>
          </p:nvPr>
        </p:nvSpPr>
        <p:spPr>
          <a:xfrm>
            <a:off x="304800" y="1752600"/>
            <a:ext cx="8534400" cy="2738930"/>
          </a:xfrm>
        </p:spPr>
        <p:txBody>
          <a:bodyPr/>
          <a:lstStyle/>
          <a:p>
            <a:r>
              <a:rPr lang="en-US" sz="2800" dirty="0"/>
              <a:t>Mean</a:t>
            </a:r>
          </a:p>
          <a:p>
            <a:r>
              <a:rPr lang="en-US" sz="2800" dirty="0"/>
              <a:t>Median</a:t>
            </a:r>
          </a:p>
          <a:p>
            <a:r>
              <a:rPr lang="en-US" sz="2800" dirty="0"/>
              <a:t>Mode</a:t>
            </a:r>
          </a:p>
          <a:p>
            <a:r>
              <a:rPr lang="en-GB" sz="2800" dirty="0"/>
              <a:t>Relationships among the Mean, Median, and Mode</a:t>
            </a:r>
            <a:endParaRPr lang="en-US" sz="2800" dirty="0"/>
          </a:p>
        </p:txBody>
      </p:sp>
      <p:sp>
        <p:nvSpPr>
          <p:cNvPr id="5" name="Slide Number Placeholder 4">
            <a:extLst>
              <a:ext uri="{FF2B5EF4-FFF2-40B4-BE49-F238E27FC236}">
                <a16:creationId xmlns:a16="http://schemas.microsoft.com/office/drawing/2014/main" id="{C8A18D34-A4F4-418B-BAAD-2DC5F5E22DB2}"/>
              </a:ext>
            </a:extLst>
          </p:cNvPr>
          <p:cNvSpPr>
            <a:spLocks noGrp="1"/>
          </p:cNvSpPr>
          <p:nvPr>
            <p:ph type="sldNum" sz="quarter" idx="10"/>
          </p:nvPr>
        </p:nvSpPr>
        <p:spPr/>
        <p:txBody>
          <a:bodyPr/>
          <a:lstStyle/>
          <a:p>
            <a:fld id="{67B19427-F580-D146-B60E-4CADEE75497F}" type="slidenum">
              <a:rPr lang="en-US" smtClean="0"/>
              <a:pPr/>
              <a:t>29</a:t>
            </a:fld>
            <a:endParaRPr lang="en-US" dirty="0"/>
          </a:p>
        </p:txBody>
      </p:sp>
    </p:spTree>
    <p:extLst>
      <p:ext uri="{BB962C8B-B14F-4D97-AF65-F5344CB8AC3E}">
        <p14:creationId xmlns:p14="http://schemas.microsoft.com/office/powerpoint/2010/main" val="28259570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8621" y="516918"/>
            <a:ext cx="8534400" cy="1080231"/>
          </a:xfrm>
        </p:spPr>
        <p:txBody>
          <a:bodyPr>
            <a:normAutofit/>
          </a:bodyPr>
          <a:lstStyle/>
          <a:p>
            <a:r>
              <a:rPr lang="en-US" dirty="0"/>
              <a:t>Symmetric			</a:t>
            </a:r>
            <a:r>
              <a:rPr lang="en-US" sz="2700" dirty="0"/>
              <a:t>Bimodal (sum of 2 bells </a:t>
            </a:r>
            <a:br>
              <a:rPr lang="en-US" dirty="0"/>
            </a:br>
            <a:r>
              <a:rPr lang="en-US" sz="2800" dirty="0"/>
              <a:t>Unimodal (bell-shaped)		with different centers)</a:t>
            </a:r>
            <a:endParaRPr lang="en-US" dirty="0"/>
          </a:p>
        </p:txBody>
      </p:sp>
      <p:pic>
        <p:nvPicPr>
          <p:cNvPr id="9" name="Content Placeholder 8" descr="A symmetric histogram the height of the columns increases and decreases gradually. A line passes through the center points at the top of each column. A symmetric histogram the height of the columns increases to a high point then decreases to a low point at the middle column, increases again to the same high point and decreases again. A line passes through the center points at the top of each column.&#10;"/>
          <p:cNvPicPr>
            <a:picLocks noGrp="1" noChangeAspect="1"/>
          </p:cNvPicPr>
          <p:nvPr>
            <p:ph sz="quarter" idx="16"/>
          </p:nvPr>
        </p:nvPicPr>
        <p:blipFill>
          <a:blip r:embed="rId3">
            <a:extLst>
              <a:ext uri="{28A0092B-C50C-407E-A947-70E740481C1C}">
                <a14:useLocalDpi xmlns:a14="http://schemas.microsoft.com/office/drawing/2010/main"/>
              </a:ext>
            </a:extLst>
          </a:blip>
          <a:stretch>
            <a:fillRect/>
          </a:stretch>
        </p:blipFill>
        <p:spPr>
          <a:xfrm>
            <a:off x="349487" y="1597149"/>
            <a:ext cx="8445026" cy="1929136"/>
          </a:xfrm>
          <a:prstGeom prst="rect">
            <a:avLst/>
          </a:prstGeom>
        </p:spPr>
      </p:pic>
      <p:sp>
        <p:nvSpPr>
          <p:cNvPr id="5" name="Slide Number Placeholder 4"/>
          <p:cNvSpPr>
            <a:spLocks noGrp="1"/>
          </p:cNvSpPr>
          <p:nvPr>
            <p:ph type="sldNum" sz="quarter" idx="10"/>
          </p:nvPr>
        </p:nvSpPr>
        <p:spPr/>
        <p:txBody>
          <a:bodyPr/>
          <a:lstStyle/>
          <a:p>
            <a:fld id="{67B19427-F580-D146-B60E-4CADEE75497F}" type="slidenum">
              <a:rPr lang="en-US" smtClean="0"/>
              <a:pPr/>
              <a:t>3</a:t>
            </a:fld>
            <a:endParaRPr lang="en-US" dirty="0"/>
          </a:p>
        </p:txBody>
      </p:sp>
      <p:sp>
        <p:nvSpPr>
          <p:cNvPr id="3" name="Rectangle 2">
            <a:extLst>
              <a:ext uri="{FF2B5EF4-FFF2-40B4-BE49-F238E27FC236}">
                <a16:creationId xmlns:a16="http://schemas.microsoft.com/office/drawing/2014/main" id="{80F1971D-C221-C541-9A2A-1A2F2FBBAC26}"/>
              </a:ext>
            </a:extLst>
          </p:cNvPr>
          <p:cNvSpPr/>
          <p:nvPr/>
        </p:nvSpPr>
        <p:spPr>
          <a:xfrm>
            <a:off x="6114147" y="3627810"/>
            <a:ext cx="1138425" cy="584775"/>
          </a:xfrm>
          <a:prstGeom prst="rect">
            <a:avLst/>
          </a:prstGeom>
        </p:spPr>
        <p:txBody>
          <a:bodyPr wrap="square">
            <a:spAutoFit/>
          </a:bodyPr>
          <a:lstStyle/>
          <a:p>
            <a:r>
              <a:rPr lang="en-US" sz="3200" b="1" dirty="0">
                <a:solidFill>
                  <a:schemeClr val="accent1"/>
                </a:solidFill>
              </a:rPr>
              <a:t>Right	</a:t>
            </a:r>
          </a:p>
        </p:txBody>
      </p:sp>
      <p:pic>
        <p:nvPicPr>
          <p:cNvPr id="7" name="Content Placeholder 7" descr="A histogram in the figure in a is skewed to the right. The height of the columns increases abruptly and decreases gradually. A single line connects at the center points at the top of each column. A histogram in the figure in b is skewed to the left. The height of the columns increases gradually and decreases abruptly. A single line connects at the center points at the top of each column. ">
            <a:extLst>
              <a:ext uri="{FF2B5EF4-FFF2-40B4-BE49-F238E27FC236}">
                <a16:creationId xmlns:a16="http://schemas.microsoft.com/office/drawing/2014/main" id="{F52070C5-C77D-E148-9D76-A2CA2E15946A}"/>
              </a:ext>
            </a:extLst>
          </p:cNvPr>
          <p:cNvPicPr>
            <a:picLocks noChangeAspect="1"/>
          </p:cNvPicPr>
          <p:nvPr/>
        </p:nvPicPr>
        <p:blipFill rotWithShape="1">
          <a:blip r:embed="rId4" cstate="screen">
            <a:extLst>
              <a:ext uri="{28A0092B-C50C-407E-A947-70E740481C1C}">
                <a14:useLocalDpi xmlns:a14="http://schemas.microsoft.com/office/drawing/2010/main"/>
              </a:ext>
            </a:extLst>
          </a:blip>
          <a:srcRect/>
          <a:stretch/>
        </p:blipFill>
        <p:spPr>
          <a:xfrm>
            <a:off x="4875580" y="4415635"/>
            <a:ext cx="4189206" cy="1861699"/>
          </a:xfrm>
          <a:prstGeom prst="rect">
            <a:avLst/>
          </a:prstGeom>
        </p:spPr>
      </p:pic>
      <p:pic>
        <p:nvPicPr>
          <p:cNvPr id="8" name="Content Placeholder 7" descr="A histogram in the figure in a is skewed to the right. The height of the columns increases abruptly and decreases gradually. A single line connects at the center points at the top of each column. A histogram in the figure in b is skewed to the left. The height of the columns increases gradually and decreases abruptly. A single line connects at the center points at the top of each column. ">
            <a:extLst>
              <a:ext uri="{FF2B5EF4-FFF2-40B4-BE49-F238E27FC236}">
                <a16:creationId xmlns:a16="http://schemas.microsoft.com/office/drawing/2014/main" id="{0856DEF0-73BF-8747-B705-20DFEA868272}"/>
              </a:ext>
            </a:extLst>
          </p:cNvPr>
          <p:cNvPicPr>
            <a:picLocks noChangeAspect="1"/>
          </p:cNvPicPr>
          <p:nvPr/>
        </p:nvPicPr>
        <p:blipFill rotWithShape="1">
          <a:blip r:embed="rId5" cstate="screen">
            <a:extLst>
              <a:ext uri="{28A0092B-C50C-407E-A947-70E740481C1C}">
                <a14:useLocalDpi xmlns:a14="http://schemas.microsoft.com/office/drawing/2010/main"/>
              </a:ext>
            </a:extLst>
          </a:blip>
          <a:srcRect/>
          <a:stretch/>
        </p:blipFill>
        <p:spPr>
          <a:xfrm>
            <a:off x="96546" y="4415634"/>
            <a:ext cx="4189206" cy="1861699"/>
          </a:xfrm>
          <a:prstGeom prst="rect">
            <a:avLst/>
          </a:prstGeom>
        </p:spPr>
      </p:pic>
      <p:sp>
        <p:nvSpPr>
          <p:cNvPr id="10" name="Rectangle 9">
            <a:extLst>
              <a:ext uri="{FF2B5EF4-FFF2-40B4-BE49-F238E27FC236}">
                <a16:creationId xmlns:a16="http://schemas.microsoft.com/office/drawing/2014/main" id="{6915C1D1-1DE8-A044-B2C9-EE4CFFD6AE8F}"/>
              </a:ext>
            </a:extLst>
          </p:cNvPr>
          <p:cNvSpPr/>
          <p:nvPr/>
        </p:nvSpPr>
        <p:spPr>
          <a:xfrm>
            <a:off x="304800" y="3627811"/>
            <a:ext cx="2725055" cy="584775"/>
          </a:xfrm>
          <a:prstGeom prst="rect">
            <a:avLst/>
          </a:prstGeom>
        </p:spPr>
        <p:txBody>
          <a:bodyPr wrap="square">
            <a:spAutoFit/>
          </a:bodyPr>
          <a:lstStyle/>
          <a:p>
            <a:r>
              <a:rPr lang="en-US" sz="3200" b="1" dirty="0">
                <a:solidFill>
                  <a:schemeClr val="accent1"/>
                </a:solidFill>
              </a:rPr>
              <a:t>Skewed:	Left</a:t>
            </a:r>
          </a:p>
        </p:txBody>
      </p:sp>
    </p:spTree>
    <p:custDataLst>
      <p:tags r:id="rId1"/>
    </p:custDataLst>
    <p:extLst>
      <p:ext uri="{BB962C8B-B14F-4D97-AF65-F5344CB8AC3E}">
        <p14:creationId xmlns:p14="http://schemas.microsoft.com/office/powerpoint/2010/main" val="21580251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10"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FA406A-3F69-4FA2-8339-F85592277A17}"/>
              </a:ext>
            </a:extLst>
          </p:cNvPr>
          <p:cNvSpPr>
            <a:spLocks noGrp="1"/>
          </p:cNvSpPr>
          <p:nvPr>
            <p:ph type="title"/>
          </p:nvPr>
        </p:nvSpPr>
        <p:spPr/>
        <p:txBody>
          <a:bodyPr/>
          <a:lstStyle/>
          <a:p>
            <a:r>
              <a:rPr lang="en-US" dirty="0"/>
              <a:t>3.1 Opening Example</a:t>
            </a:r>
          </a:p>
        </p:txBody>
      </p:sp>
      <p:sp>
        <p:nvSpPr>
          <p:cNvPr id="3" name="Content Placeholder 2">
            <a:extLst>
              <a:ext uri="{FF2B5EF4-FFF2-40B4-BE49-F238E27FC236}">
                <a16:creationId xmlns:a16="http://schemas.microsoft.com/office/drawing/2014/main" id="{FEC0B92D-240F-41A9-BD69-C1AE953EE6FD}"/>
              </a:ext>
            </a:extLst>
          </p:cNvPr>
          <p:cNvSpPr>
            <a:spLocks noGrp="1"/>
          </p:cNvSpPr>
          <p:nvPr>
            <p:ph sz="quarter" idx="16"/>
          </p:nvPr>
        </p:nvSpPr>
        <p:spPr>
          <a:xfrm>
            <a:off x="304800" y="1752600"/>
            <a:ext cx="8534400" cy="4343399"/>
          </a:xfrm>
        </p:spPr>
        <p:txBody>
          <a:bodyPr/>
          <a:lstStyle/>
          <a:p>
            <a:r>
              <a:rPr lang="en-US" spc="5" dirty="0">
                <a:solidFill>
                  <a:srgbClr val="231F20"/>
                </a:solidFill>
                <a:latin typeface="Times New Roman" pitchFamily="18" charset="0"/>
                <a:ea typeface="Arial" panose="020B0604020202020204" pitchFamily="34" charset="0"/>
              </a:rPr>
              <a:t>Do</a:t>
            </a:r>
            <a:r>
              <a:rPr lang="en-US" spc="20" dirty="0">
                <a:solidFill>
                  <a:srgbClr val="231F20"/>
                </a:solidFill>
                <a:latin typeface="Times New Roman" pitchFamily="18" charset="0"/>
                <a:ea typeface="Arial" panose="020B0604020202020204" pitchFamily="34" charset="0"/>
              </a:rPr>
              <a:t> </a:t>
            </a:r>
            <a:r>
              <a:rPr lang="en-US" spc="10" dirty="0">
                <a:solidFill>
                  <a:srgbClr val="231F20"/>
                </a:solidFill>
                <a:latin typeface="Times New Roman" pitchFamily="18" charset="0"/>
                <a:ea typeface="Arial" panose="020B0604020202020204" pitchFamily="34" charset="0"/>
              </a:rPr>
              <a:t>you</a:t>
            </a:r>
            <a:r>
              <a:rPr lang="en-US" spc="25" dirty="0">
                <a:solidFill>
                  <a:srgbClr val="231F20"/>
                </a:solidFill>
                <a:latin typeface="Times New Roman" pitchFamily="18" charset="0"/>
                <a:ea typeface="Arial" panose="020B0604020202020204" pitchFamily="34" charset="0"/>
              </a:rPr>
              <a:t> </a:t>
            </a:r>
            <a:r>
              <a:rPr lang="en-US" spc="5" dirty="0">
                <a:solidFill>
                  <a:srgbClr val="231F20"/>
                </a:solidFill>
                <a:latin typeface="Times New Roman" pitchFamily="18" charset="0"/>
                <a:ea typeface="Arial" panose="020B0604020202020204" pitchFamily="34" charset="0"/>
              </a:rPr>
              <a:t>know</a:t>
            </a:r>
            <a:r>
              <a:rPr lang="en-US" spc="20" dirty="0">
                <a:solidFill>
                  <a:srgbClr val="231F20"/>
                </a:solidFill>
                <a:latin typeface="Times New Roman" pitchFamily="18" charset="0"/>
                <a:ea typeface="Arial" panose="020B0604020202020204" pitchFamily="34" charset="0"/>
              </a:rPr>
              <a:t> </a:t>
            </a:r>
            <a:r>
              <a:rPr lang="en-US" spc="5" dirty="0">
                <a:solidFill>
                  <a:srgbClr val="231F20"/>
                </a:solidFill>
                <a:latin typeface="Times New Roman" pitchFamily="18" charset="0"/>
                <a:ea typeface="Arial" panose="020B0604020202020204" pitchFamily="34" charset="0"/>
              </a:rPr>
              <a:t>there</a:t>
            </a:r>
            <a:r>
              <a:rPr lang="en-US" spc="25" dirty="0">
                <a:solidFill>
                  <a:srgbClr val="231F20"/>
                </a:solidFill>
                <a:latin typeface="Times New Roman" pitchFamily="18" charset="0"/>
                <a:ea typeface="Arial" panose="020B0604020202020204" pitchFamily="34" charset="0"/>
              </a:rPr>
              <a:t> </a:t>
            </a:r>
            <a:r>
              <a:rPr lang="en-US" spc="10" dirty="0">
                <a:solidFill>
                  <a:srgbClr val="231F20"/>
                </a:solidFill>
                <a:latin typeface="Times New Roman" pitchFamily="18" charset="0"/>
                <a:ea typeface="Arial" panose="020B0604020202020204" pitchFamily="34" charset="0"/>
              </a:rPr>
              <a:t>can</a:t>
            </a:r>
            <a:r>
              <a:rPr lang="en-US" spc="20" dirty="0">
                <a:solidFill>
                  <a:srgbClr val="231F20"/>
                </a:solidFill>
                <a:latin typeface="Times New Roman" pitchFamily="18" charset="0"/>
                <a:ea typeface="Arial" panose="020B0604020202020204" pitchFamily="34" charset="0"/>
              </a:rPr>
              <a:t> </a:t>
            </a:r>
            <a:r>
              <a:rPr lang="en-US" spc="5" dirty="0">
                <a:solidFill>
                  <a:srgbClr val="231F20"/>
                </a:solidFill>
                <a:latin typeface="Times New Roman" pitchFamily="18" charset="0"/>
                <a:ea typeface="Arial" panose="020B0604020202020204" pitchFamily="34" charset="0"/>
              </a:rPr>
              <a:t>be</a:t>
            </a:r>
            <a:r>
              <a:rPr lang="en-US" spc="25" dirty="0">
                <a:solidFill>
                  <a:srgbClr val="231F20"/>
                </a:solidFill>
                <a:latin typeface="Times New Roman" pitchFamily="18" charset="0"/>
                <a:ea typeface="Arial" panose="020B0604020202020204" pitchFamily="34" charset="0"/>
              </a:rPr>
              <a:t> </a:t>
            </a:r>
            <a:r>
              <a:rPr lang="en-US" dirty="0">
                <a:solidFill>
                  <a:srgbClr val="231F20"/>
                </a:solidFill>
                <a:latin typeface="Times New Roman" pitchFamily="18" charset="0"/>
                <a:ea typeface="Arial" panose="020B0604020202020204" pitchFamily="34" charset="0"/>
              </a:rPr>
              <a:t>a</a:t>
            </a:r>
            <a:r>
              <a:rPr lang="en-US" spc="20" dirty="0">
                <a:solidFill>
                  <a:srgbClr val="231F20"/>
                </a:solidFill>
                <a:latin typeface="Times New Roman" pitchFamily="18" charset="0"/>
                <a:ea typeface="Arial" panose="020B0604020202020204" pitchFamily="34" charset="0"/>
              </a:rPr>
              <a:t> </a:t>
            </a:r>
            <a:r>
              <a:rPr lang="en-US" spc="5" dirty="0">
                <a:solidFill>
                  <a:srgbClr val="231F20"/>
                </a:solidFill>
                <a:latin typeface="Times New Roman" pitchFamily="18" charset="0"/>
                <a:ea typeface="Arial" panose="020B0604020202020204" pitchFamily="34" charset="0"/>
              </a:rPr>
              <a:t>big</a:t>
            </a:r>
            <a:r>
              <a:rPr lang="en-US" spc="25" dirty="0">
                <a:solidFill>
                  <a:srgbClr val="231F20"/>
                </a:solidFill>
                <a:latin typeface="Times New Roman" pitchFamily="18" charset="0"/>
                <a:ea typeface="Arial" panose="020B0604020202020204" pitchFamily="34" charset="0"/>
              </a:rPr>
              <a:t> </a:t>
            </a:r>
            <a:r>
              <a:rPr lang="en-US" spc="5" dirty="0">
                <a:solidFill>
                  <a:srgbClr val="231F20"/>
                </a:solidFill>
                <a:latin typeface="Times New Roman" pitchFamily="18" charset="0"/>
                <a:ea typeface="Arial" panose="020B0604020202020204" pitchFamily="34" charset="0"/>
              </a:rPr>
              <a:t>dif</a:t>
            </a:r>
            <a:r>
              <a:rPr lang="en-US" spc="10" dirty="0">
                <a:solidFill>
                  <a:srgbClr val="231F20"/>
                </a:solidFill>
                <a:latin typeface="Times New Roman" pitchFamily="18" charset="0"/>
                <a:ea typeface="Arial" panose="020B0604020202020204" pitchFamily="34" charset="0"/>
              </a:rPr>
              <a:t>ference</a:t>
            </a:r>
            <a:r>
              <a:rPr lang="en-US" spc="20" dirty="0">
                <a:solidFill>
                  <a:srgbClr val="231F20"/>
                </a:solidFill>
                <a:latin typeface="Times New Roman" pitchFamily="18" charset="0"/>
                <a:ea typeface="Arial" panose="020B0604020202020204" pitchFamily="34" charset="0"/>
              </a:rPr>
              <a:t> </a:t>
            </a:r>
            <a:r>
              <a:rPr lang="en-US" spc="5" dirty="0">
                <a:solidFill>
                  <a:srgbClr val="231F20"/>
                </a:solidFill>
                <a:latin typeface="Times New Roman" pitchFamily="18" charset="0"/>
                <a:ea typeface="Arial" panose="020B0604020202020204" pitchFamily="34" charset="0"/>
              </a:rPr>
              <a:t>in</a:t>
            </a:r>
            <a:r>
              <a:rPr lang="en-US" spc="25" dirty="0">
                <a:solidFill>
                  <a:srgbClr val="231F20"/>
                </a:solidFill>
                <a:latin typeface="Times New Roman" pitchFamily="18" charset="0"/>
                <a:ea typeface="Arial" panose="020B0604020202020204" pitchFamily="34" charset="0"/>
              </a:rPr>
              <a:t> </a:t>
            </a:r>
            <a:r>
              <a:rPr lang="en-US" spc="10" dirty="0">
                <a:solidFill>
                  <a:srgbClr val="231F20"/>
                </a:solidFill>
                <a:latin typeface="Times New Roman" pitchFamily="18" charset="0"/>
                <a:ea typeface="Arial" panose="020B0604020202020204" pitchFamily="34" charset="0"/>
              </a:rPr>
              <a:t>the</a:t>
            </a:r>
            <a:r>
              <a:rPr lang="en-US" spc="20" dirty="0">
                <a:solidFill>
                  <a:srgbClr val="231F20"/>
                </a:solidFill>
                <a:latin typeface="Times New Roman" pitchFamily="18" charset="0"/>
                <a:ea typeface="Arial" panose="020B0604020202020204" pitchFamily="34" charset="0"/>
              </a:rPr>
              <a:t> </a:t>
            </a:r>
            <a:r>
              <a:rPr lang="en-US" spc="5" dirty="0">
                <a:solidFill>
                  <a:srgbClr val="231F20"/>
                </a:solidFill>
                <a:latin typeface="Times New Roman" pitchFamily="18" charset="0"/>
                <a:ea typeface="Arial" panose="020B0604020202020204" pitchFamily="34" charset="0"/>
              </a:rPr>
              <a:t>starting</a:t>
            </a:r>
            <a:r>
              <a:rPr lang="en-US" spc="25" dirty="0">
                <a:solidFill>
                  <a:srgbClr val="231F20"/>
                </a:solidFill>
                <a:latin typeface="Times New Roman" pitchFamily="18" charset="0"/>
                <a:ea typeface="Arial" panose="020B0604020202020204" pitchFamily="34" charset="0"/>
              </a:rPr>
              <a:t> </a:t>
            </a:r>
            <a:r>
              <a:rPr lang="en-US" spc="10" dirty="0">
                <a:solidFill>
                  <a:srgbClr val="231F20"/>
                </a:solidFill>
                <a:latin typeface="Times New Roman" pitchFamily="18" charset="0"/>
                <a:ea typeface="Arial" panose="020B0604020202020204" pitchFamily="34" charset="0"/>
              </a:rPr>
              <a:t>salaries</a:t>
            </a:r>
            <a:r>
              <a:rPr lang="en-US" spc="20" dirty="0">
                <a:solidFill>
                  <a:srgbClr val="231F20"/>
                </a:solidFill>
                <a:latin typeface="Times New Roman" pitchFamily="18" charset="0"/>
                <a:ea typeface="Arial" panose="020B0604020202020204" pitchFamily="34" charset="0"/>
              </a:rPr>
              <a:t> </a:t>
            </a:r>
            <a:r>
              <a:rPr lang="en-US" dirty="0">
                <a:solidFill>
                  <a:srgbClr val="231F20"/>
                </a:solidFill>
                <a:latin typeface="Times New Roman" pitchFamily="18" charset="0"/>
                <a:ea typeface="Arial" panose="020B0604020202020204" pitchFamily="34" charset="0"/>
              </a:rPr>
              <a:t>of</a:t>
            </a:r>
            <a:r>
              <a:rPr lang="en-US" spc="25" dirty="0">
                <a:solidFill>
                  <a:srgbClr val="231F20"/>
                </a:solidFill>
                <a:latin typeface="Times New Roman" pitchFamily="18" charset="0"/>
                <a:ea typeface="Arial" panose="020B0604020202020204" pitchFamily="34" charset="0"/>
              </a:rPr>
              <a:t> </a:t>
            </a:r>
            <a:r>
              <a:rPr lang="en-US" spc="10" dirty="0">
                <a:solidFill>
                  <a:srgbClr val="231F20"/>
                </a:solidFill>
                <a:latin typeface="Times New Roman" pitchFamily="18" charset="0"/>
                <a:ea typeface="Arial" panose="020B0604020202020204" pitchFamily="34" charset="0"/>
              </a:rPr>
              <a:t>college</a:t>
            </a:r>
            <a:r>
              <a:rPr lang="en-US" spc="25" dirty="0">
                <a:solidFill>
                  <a:srgbClr val="231F20"/>
                </a:solidFill>
                <a:latin typeface="Times New Roman" pitchFamily="18" charset="0"/>
                <a:ea typeface="Arial" panose="020B0604020202020204" pitchFamily="34" charset="0"/>
              </a:rPr>
              <a:t> </a:t>
            </a:r>
            <a:r>
              <a:rPr lang="en-US" spc="10" dirty="0">
                <a:solidFill>
                  <a:srgbClr val="231F20"/>
                </a:solidFill>
                <a:latin typeface="Times New Roman" pitchFamily="18" charset="0"/>
                <a:ea typeface="Arial" panose="020B0604020202020204" pitchFamily="34" charset="0"/>
              </a:rPr>
              <a:t>graduates</a:t>
            </a:r>
            <a:r>
              <a:rPr lang="en-US" spc="20" dirty="0">
                <a:solidFill>
                  <a:srgbClr val="231F20"/>
                </a:solidFill>
                <a:latin typeface="Times New Roman" pitchFamily="18" charset="0"/>
                <a:ea typeface="Arial" panose="020B0604020202020204" pitchFamily="34" charset="0"/>
              </a:rPr>
              <a:t> </a:t>
            </a:r>
            <a:r>
              <a:rPr lang="en-US" spc="5" dirty="0">
                <a:solidFill>
                  <a:srgbClr val="231F20"/>
                </a:solidFill>
                <a:latin typeface="Times New Roman" pitchFamily="18" charset="0"/>
                <a:ea typeface="Arial" panose="020B0604020202020204" pitchFamily="34" charset="0"/>
              </a:rPr>
              <a:t>with</a:t>
            </a:r>
            <a:r>
              <a:rPr lang="en-US" spc="25" dirty="0">
                <a:solidFill>
                  <a:srgbClr val="231F20"/>
                </a:solidFill>
                <a:latin typeface="Times New Roman" pitchFamily="18" charset="0"/>
                <a:ea typeface="Arial" panose="020B0604020202020204" pitchFamily="34" charset="0"/>
              </a:rPr>
              <a:t> </a:t>
            </a:r>
            <a:r>
              <a:rPr lang="en-US" spc="5" dirty="0">
                <a:solidFill>
                  <a:srgbClr val="231F20"/>
                </a:solidFill>
                <a:latin typeface="Times New Roman" pitchFamily="18" charset="0"/>
                <a:ea typeface="Arial" panose="020B0604020202020204" pitchFamily="34" charset="0"/>
              </a:rPr>
              <a:t>dif</a:t>
            </a:r>
            <a:r>
              <a:rPr lang="en-US" spc="10" dirty="0">
                <a:solidFill>
                  <a:srgbClr val="231F20"/>
                </a:solidFill>
                <a:latin typeface="Times New Roman" pitchFamily="18" charset="0"/>
                <a:ea typeface="Arial" panose="020B0604020202020204" pitchFamily="34" charset="0"/>
              </a:rPr>
              <a:t>ferent</a:t>
            </a:r>
            <a:r>
              <a:rPr lang="en-US" spc="350" dirty="0">
                <a:solidFill>
                  <a:srgbClr val="231F20"/>
                </a:solidFill>
                <a:latin typeface="Times New Roman" pitchFamily="18" charset="0"/>
                <a:ea typeface="Arial" panose="020B0604020202020204" pitchFamily="34" charset="0"/>
              </a:rPr>
              <a:t> </a:t>
            </a:r>
            <a:r>
              <a:rPr lang="en-US" spc="10" dirty="0">
                <a:solidFill>
                  <a:srgbClr val="231F20"/>
                </a:solidFill>
                <a:latin typeface="Times New Roman" pitchFamily="18" charset="0"/>
                <a:ea typeface="Arial" panose="020B0604020202020204" pitchFamily="34" charset="0"/>
              </a:rPr>
              <a:t>majors?</a:t>
            </a:r>
            <a:r>
              <a:rPr lang="en-US" spc="60" dirty="0">
                <a:solidFill>
                  <a:srgbClr val="231F20"/>
                </a:solidFill>
                <a:latin typeface="Times New Roman" pitchFamily="18" charset="0"/>
                <a:ea typeface="Arial" panose="020B0604020202020204" pitchFamily="34" charset="0"/>
              </a:rPr>
              <a:t> </a:t>
            </a:r>
          </a:p>
          <a:p>
            <a:r>
              <a:rPr lang="en-US" spc="5" dirty="0">
                <a:solidFill>
                  <a:srgbClr val="231F20"/>
                </a:solidFill>
                <a:latin typeface="Times New Roman" pitchFamily="18" charset="0"/>
                <a:ea typeface="Arial" panose="020B0604020202020204" pitchFamily="34" charset="0"/>
              </a:rPr>
              <a:t>In</a:t>
            </a:r>
            <a:r>
              <a:rPr lang="en-US" spc="70" dirty="0">
                <a:solidFill>
                  <a:srgbClr val="231F20"/>
                </a:solidFill>
                <a:latin typeface="Times New Roman" pitchFamily="18" charset="0"/>
                <a:ea typeface="Arial" panose="020B0604020202020204" pitchFamily="34" charset="0"/>
              </a:rPr>
              <a:t> </a:t>
            </a:r>
            <a:r>
              <a:rPr lang="en-US" spc="10" dirty="0">
                <a:solidFill>
                  <a:srgbClr val="231F20"/>
                </a:solidFill>
                <a:latin typeface="Times New Roman" pitchFamily="18" charset="0"/>
                <a:ea typeface="Arial" panose="020B0604020202020204" pitchFamily="34" charset="0"/>
              </a:rPr>
              <a:t>2013,</a:t>
            </a:r>
            <a:r>
              <a:rPr lang="en-US" spc="70" dirty="0">
                <a:solidFill>
                  <a:srgbClr val="231F20"/>
                </a:solidFill>
                <a:latin typeface="Times New Roman" pitchFamily="18" charset="0"/>
                <a:ea typeface="Arial" panose="020B0604020202020204" pitchFamily="34" charset="0"/>
              </a:rPr>
              <a:t> </a:t>
            </a:r>
          </a:p>
          <a:p>
            <a:pPr marL="457200" indent="-457200">
              <a:buFont typeface="Arial" panose="020B0604020202020204" pitchFamily="34" charset="0"/>
              <a:buChar char="•"/>
            </a:pPr>
            <a:r>
              <a:rPr lang="en-US" spc="10" dirty="0">
                <a:solidFill>
                  <a:srgbClr val="231F20"/>
                </a:solidFill>
                <a:latin typeface="Times New Roman" pitchFamily="18" charset="0"/>
                <a:ea typeface="Arial" panose="020B0604020202020204" pitchFamily="34" charset="0"/>
              </a:rPr>
              <a:t>engineering</a:t>
            </a:r>
            <a:r>
              <a:rPr lang="en-US" spc="65" dirty="0">
                <a:solidFill>
                  <a:srgbClr val="231F20"/>
                </a:solidFill>
                <a:latin typeface="Times New Roman" pitchFamily="18" charset="0"/>
                <a:ea typeface="Arial" panose="020B0604020202020204" pitchFamily="34" charset="0"/>
              </a:rPr>
              <a:t> </a:t>
            </a:r>
            <a:r>
              <a:rPr lang="en-US" spc="10" dirty="0">
                <a:solidFill>
                  <a:srgbClr val="231F20"/>
                </a:solidFill>
                <a:latin typeface="Times New Roman" pitchFamily="18" charset="0"/>
                <a:ea typeface="Arial" panose="020B0604020202020204" pitchFamily="34" charset="0"/>
              </a:rPr>
              <a:t>majors</a:t>
            </a:r>
            <a:r>
              <a:rPr lang="en-US" spc="60" dirty="0">
                <a:solidFill>
                  <a:srgbClr val="231F20"/>
                </a:solidFill>
                <a:latin typeface="Times New Roman" pitchFamily="18" charset="0"/>
                <a:ea typeface="Arial" panose="020B0604020202020204" pitchFamily="34" charset="0"/>
              </a:rPr>
              <a:t> </a:t>
            </a:r>
            <a:r>
              <a:rPr lang="en-US" spc="10" dirty="0">
                <a:solidFill>
                  <a:srgbClr val="231F20"/>
                </a:solidFill>
                <a:latin typeface="Times New Roman" pitchFamily="18" charset="0"/>
                <a:ea typeface="Arial" panose="020B0604020202020204" pitchFamily="34" charset="0"/>
              </a:rPr>
              <a:t>had</a:t>
            </a:r>
            <a:r>
              <a:rPr lang="en-US" spc="65" dirty="0">
                <a:solidFill>
                  <a:srgbClr val="231F20"/>
                </a:solidFill>
                <a:latin typeface="Times New Roman" pitchFamily="18" charset="0"/>
                <a:ea typeface="Arial" panose="020B0604020202020204" pitchFamily="34" charset="0"/>
              </a:rPr>
              <a:t> </a:t>
            </a:r>
            <a:r>
              <a:rPr lang="en-US" spc="5" dirty="0">
                <a:solidFill>
                  <a:srgbClr val="231F20"/>
                </a:solidFill>
                <a:latin typeface="Times New Roman" pitchFamily="18" charset="0"/>
                <a:ea typeface="Arial" panose="020B0604020202020204" pitchFamily="34" charset="0"/>
              </a:rPr>
              <a:t>an</a:t>
            </a:r>
            <a:r>
              <a:rPr lang="en-US" spc="65" dirty="0">
                <a:solidFill>
                  <a:srgbClr val="231F20"/>
                </a:solidFill>
                <a:latin typeface="Times New Roman" pitchFamily="18" charset="0"/>
                <a:ea typeface="Arial" panose="020B0604020202020204" pitchFamily="34" charset="0"/>
              </a:rPr>
              <a:t> </a:t>
            </a:r>
            <a:r>
              <a:rPr lang="en-US" spc="10" dirty="0">
                <a:solidFill>
                  <a:srgbClr val="231F20"/>
                </a:solidFill>
                <a:latin typeface="Times New Roman" pitchFamily="18" charset="0"/>
                <a:ea typeface="Arial" panose="020B0604020202020204" pitchFamily="34" charset="0"/>
              </a:rPr>
              <a:t>average</a:t>
            </a:r>
            <a:r>
              <a:rPr lang="en-US" spc="60" dirty="0">
                <a:solidFill>
                  <a:srgbClr val="231F20"/>
                </a:solidFill>
                <a:latin typeface="Times New Roman" pitchFamily="18" charset="0"/>
                <a:ea typeface="Arial" panose="020B0604020202020204" pitchFamily="34" charset="0"/>
              </a:rPr>
              <a:t> </a:t>
            </a:r>
            <a:r>
              <a:rPr lang="en-US" spc="5" dirty="0">
                <a:solidFill>
                  <a:srgbClr val="231F20"/>
                </a:solidFill>
                <a:latin typeface="Times New Roman" pitchFamily="18" charset="0"/>
                <a:ea typeface="Arial" panose="020B0604020202020204" pitchFamily="34" charset="0"/>
              </a:rPr>
              <a:t>starting</a:t>
            </a:r>
            <a:r>
              <a:rPr lang="en-US" spc="65" dirty="0">
                <a:solidFill>
                  <a:srgbClr val="231F20"/>
                </a:solidFill>
                <a:latin typeface="Times New Roman" pitchFamily="18" charset="0"/>
                <a:ea typeface="Arial" panose="020B0604020202020204" pitchFamily="34" charset="0"/>
              </a:rPr>
              <a:t> </a:t>
            </a:r>
            <a:r>
              <a:rPr lang="en-US" spc="10" dirty="0">
                <a:solidFill>
                  <a:srgbClr val="231F20"/>
                </a:solidFill>
                <a:latin typeface="Times New Roman" pitchFamily="18" charset="0"/>
                <a:ea typeface="Arial" panose="020B0604020202020204" pitchFamily="34" charset="0"/>
              </a:rPr>
              <a:t>salary</a:t>
            </a:r>
            <a:r>
              <a:rPr lang="en-US" spc="65" dirty="0">
                <a:solidFill>
                  <a:srgbClr val="231F20"/>
                </a:solidFill>
                <a:latin typeface="Times New Roman" pitchFamily="18" charset="0"/>
                <a:ea typeface="Arial" panose="020B0604020202020204" pitchFamily="34" charset="0"/>
              </a:rPr>
              <a:t> </a:t>
            </a:r>
            <a:r>
              <a:rPr lang="en-US" dirty="0">
                <a:solidFill>
                  <a:srgbClr val="231F20"/>
                </a:solidFill>
                <a:latin typeface="Times New Roman" pitchFamily="18" charset="0"/>
                <a:ea typeface="Arial" panose="020B0604020202020204" pitchFamily="34" charset="0"/>
              </a:rPr>
              <a:t>of</a:t>
            </a:r>
            <a:r>
              <a:rPr lang="en-US" spc="65" dirty="0">
                <a:solidFill>
                  <a:srgbClr val="231F20"/>
                </a:solidFill>
                <a:latin typeface="Times New Roman" pitchFamily="18" charset="0"/>
                <a:ea typeface="Arial" panose="020B0604020202020204" pitchFamily="34" charset="0"/>
              </a:rPr>
              <a:t> </a:t>
            </a:r>
            <a:r>
              <a:rPr lang="en-US" spc="10" dirty="0">
                <a:solidFill>
                  <a:srgbClr val="231F20"/>
                </a:solidFill>
                <a:latin typeface="Times New Roman" pitchFamily="18" charset="0"/>
                <a:ea typeface="Arial" panose="020B0604020202020204" pitchFamily="34" charset="0"/>
              </a:rPr>
              <a:t>$62,600</a:t>
            </a:r>
            <a:r>
              <a:rPr lang="en-US" spc="60" dirty="0">
                <a:solidFill>
                  <a:srgbClr val="231F20"/>
                </a:solidFill>
                <a:latin typeface="Times New Roman" pitchFamily="18" charset="0"/>
                <a:ea typeface="Arial" panose="020B0604020202020204" pitchFamily="34" charset="0"/>
              </a:rPr>
              <a:t> </a:t>
            </a:r>
          </a:p>
          <a:p>
            <a:pPr marL="457200" indent="-457200">
              <a:buFont typeface="Arial" panose="020B0604020202020204" pitchFamily="34" charset="0"/>
              <a:buChar char="•"/>
            </a:pPr>
            <a:r>
              <a:rPr lang="en-US" spc="15" dirty="0">
                <a:solidFill>
                  <a:srgbClr val="231F20"/>
                </a:solidFill>
                <a:latin typeface="Times New Roman" pitchFamily="18" charset="0"/>
                <a:ea typeface="Arial" panose="020B0604020202020204" pitchFamily="34" charset="0"/>
              </a:rPr>
              <a:t>business</a:t>
            </a:r>
            <a:r>
              <a:rPr lang="en-US" spc="380" dirty="0">
                <a:solidFill>
                  <a:srgbClr val="231F20"/>
                </a:solidFill>
                <a:latin typeface="Times New Roman" pitchFamily="18" charset="0"/>
                <a:ea typeface="Arial" panose="020B0604020202020204" pitchFamily="34" charset="0"/>
              </a:rPr>
              <a:t> </a:t>
            </a:r>
            <a:r>
              <a:rPr lang="en-US" spc="10" dirty="0">
                <a:solidFill>
                  <a:srgbClr val="231F20"/>
                </a:solidFill>
                <a:latin typeface="Times New Roman" pitchFamily="18" charset="0"/>
                <a:ea typeface="Arial" panose="020B0604020202020204" pitchFamily="34" charset="0"/>
              </a:rPr>
              <a:t>majors</a:t>
            </a:r>
            <a:r>
              <a:rPr lang="en-US" spc="35" dirty="0">
                <a:solidFill>
                  <a:srgbClr val="231F20"/>
                </a:solidFill>
                <a:latin typeface="Times New Roman" pitchFamily="18" charset="0"/>
                <a:ea typeface="Arial" panose="020B0604020202020204" pitchFamily="34" charset="0"/>
              </a:rPr>
              <a:t> </a:t>
            </a:r>
            <a:r>
              <a:rPr lang="en-US" spc="10" dirty="0">
                <a:solidFill>
                  <a:srgbClr val="231F20"/>
                </a:solidFill>
                <a:latin typeface="Times New Roman" pitchFamily="18" charset="0"/>
                <a:ea typeface="Arial" panose="020B0604020202020204" pitchFamily="34" charset="0"/>
              </a:rPr>
              <a:t>$55,100,</a:t>
            </a:r>
            <a:endParaRPr lang="en-US" spc="40" dirty="0">
              <a:solidFill>
                <a:srgbClr val="231F20"/>
              </a:solidFill>
              <a:latin typeface="Times New Roman" pitchFamily="18" charset="0"/>
              <a:ea typeface="Arial" panose="020B0604020202020204" pitchFamily="34" charset="0"/>
            </a:endParaRPr>
          </a:p>
          <a:p>
            <a:pPr marL="457200" indent="-457200">
              <a:buFont typeface="Arial" panose="020B0604020202020204" pitchFamily="34" charset="0"/>
              <a:buChar char="•"/>
            </a:pPr>
            <a:r>
              <a:rPr lang="en-US" spc="10" dirty="0">
                <a:solidFill>
                  <a:srgbClr val="231F20"/>
                </a:solidFill>
                <a:latin typeface="Times New Roman" pitchFamily="18" charset="0"/>
                <a:ea typeface="Arial" panose="020B0604020202020204" pitchFamily="34" charset="0"/>
              </a:rPr>
              <a:t>math</a:t>
            </a:r>
            <a:r>
              <a:rPr lang="en-US" spc="40" dirty="0">
                <a:solidFill>
                  <a:srgbClr val="231F20"/>
                </a:solidFill>
                <a:latin typeface="Times New Roman" pitchFamily="18" charset="0"/>
                <a:ea typeface="Arial" panose="020B0604020202020204" pitchFamily="34" charset="0"/>
              </a:rPr>
              <a:t> </a:t>
            </a:r>
            <a:r>
              <a:rPr lang="en-US" spc="10" dirty="0">
                <a:solidFill>
                  <a:srgbClr val="231F20"/>
                </a:solidFill>
                <a:latin typeface="Times New Roman" pitchFamily="18" charset="0"/>
                <a:ea typeface="Arial" panose="020B0604020202020204" pitchFamily="34" charset="0"/>
              </a:rPr>
              <a:t>and</a:t>
            </a:r>
            <a:r>
              <a:rPr lang="en-US" spc="40" dirty="0">
                <a:solidFill>
                  <a:srgbClr val="231F20"/>
                </a:solidFill>
                <a:latin typeface="Times New Roman" pitchFamily="18" charset="0"/>
                <a:ea typeface="Arial" panose="020B0604020202020204" pitchFamily="34" charset="0"/>
              </a:rPr>
              <a:t> </a:t>
            </a:r>
            <a:r>
              <a:rPr lang="en-US" spc="10" dirty="0">
                <a:solidFill>
                  <a:srgbClr val="231F20"/>
                </a:solidFill>
                <a:latin typeface="Times New Roman" pitchFamily="18" charset="0"/>
                <a:ea typeface="Arial" panose="020B0604020202020204" pitchFamily="34" charset="0"/>
              </a:rPr>
              <a:t>science</a:t>
            </a:r>
            <a:r>
              <a:rPr lang="en-US" spc="40" dirty="0">
                <a:solidFill>
                  <a:srgbClr val="231F20"/>
                </a:solidFill>
                <a:latin typeface="Times New Roman" pitchFamily="18" charset="0"/>
                <a:ea typeface="Arial" panose="020B0604020202020204" pitchFamily="34" charset="0"/>
              </a:rPr>
              <a:t> </a:t>
            </a:r>
            <a:r>
              <a:rPr lang="en-US" spc="10" dirty="0">
                <a:solidFill>
                  <a:srgbClr val="231F20"/>
                </a:solidFill>
                <a:latin typeface="Times New Roman" pitchFamily="18" charset="0"/>
                <a:ea typeface="Arial" panose="020B0604020202020204" pitchFamily="34" charset="0"/>
              </a:rPr>
              <a:t>majors</a:t>
            </a:r>
            <a:r>
              <a:rPr lang="en-US" spc="40" dirty="0">
                <a:solidFill>
                  <a:srgbClr val="231F20"/>
                </a:solidFill>
                <a:latin typeface="Times New Roman" pitchFamily="18" charset="0"/>
                <a:ea typeface="Arial" panose="020B0604020202020204" pitchFamily="34" charset="0"/>
              </a:rPr>
              <a:t> </a:t>
            </a:r>
            <a:r>
              <a:rPr lang="en-US" spc="15" dirty="0">
                <a:solidFill>
                  <a:srgbClr val="231F20"/>
                </a:solidFill>
                <a:latin typeface="Times New Roman" pitchFamily="18" charset="0"/>
                <a:ea typeface="Arial" panose="020B0604020202020204" pitchFamily="34" charset="0"/>
              </a:rPr>
              <a:t>$43,000,</a:t>
            </a:r>
            <a:endParaRPr lang="en-US" spc="350" dirty="0">
              <a:solidFill>
                <a:srgbClr val="231F20"/>
              </a:solidFill>
              <a:latin typeface="Times New Roman" pitchFamily="18" charset="0"/>
              <a:ea typeface="Arial" panose="020B0604020202020204" pitchFamily="34" charset="0"/>
            </a:endParaRPr>
          </a:p>
          <a:p>
            <a:pPr marL="457200" indent="-457200">
              <a:buFont typeface="Arial" panose="020B0604020202020204" pitchFamily="34" charset="0"/>
              <a:buChar char="•"/>
            </a:pPr>
            <a:r>
              <a:rPr lang="en-US" spc="10" dirty="0">
                <a:solidFill>
                  <a:srgbClr val="231F20"/>
                </a:solidFill>
                <a:latin typeface="Times New Roman" pitchFamily="18" charset="0"/>
                <a:ea typeface="Arial" panose="020B0604020202020204" pitchFamily="34" charset="0"/>
              </a:rPr>
              <a:t>humanities</a:t>
            </a:r>
            <a:r>
              <a:rPr lang="en-US" spc="70" dirty="0">
                <a:solidFill>
                  <a:srgbClr val="231F20"/>
                </a:solidFill>
                <a:latin typeface="Times New Roman" pitchFamily="18" charset="0"/>
                <a:ea typeface="Arial" panose="020B0604020202020204" pitchFamily="34" charset="0"/>
              </a:rPr>
              <a:t> </a:t>
            </a:r>
            <a:r>
              <a:rPr lang="en-US" spc="10" dirty="0">
                <a:solidFill>
                  <a:srgbClr val="231F20"/>
                </a:solidFill>
                <a:latin typeface="Times New Roman" pitchFamily="18" charset="0"/>
                <a:ea typeface="Arial" panose="020B0604020202020204" pitchFamily="34" charset="0"/>
              </a:rPr>
              <a:t>and</a:t>
            </a:r>
            <a:r>
              <a:rPr lang="en-US" spc="70" dirty="0">
                <a:solidFill>
                  <a:srgbClr val="231F20"/>
                </a:solidFill>
                <a:latin typeface="Times New Roman" pitchFamily="18" charset="0"/>
                <a:ea typeface="Arial" panose="020B0604020202020204" pitchFamily="34" charset="0"/>
              </a:rPr>
              <a:t> </a:t>
            </a:r>
            <a:r>
              <a:rPr lang="en-US" spc="10" dirty="0">
                <a:solidFill>
                  <a:srgbClr val="231F20"/>
                </a:solidFill>
                <a:latin typeface="Times New Roman" pitchFamily="18" charset="0"/>
                <a:ea typeface="Arial" panose="020B0604020202020204" pitchFamily="34" charset="0"/>
              </a:rPr>
              <a:t>social</a:t>
            </a:r>
            <a:r>
              <a:rPr lang="en-US" spc="70" dirty="0">
                <a:solidFill>
                  <a:srgbClr val="231F20"/>
                </a:solidFill>
                <a:latin typeface="Times New Roman" pitchFamily="18" charset="0"/>
                <a:ea typeface="Arial" panose="020B0604020202020204" pitchFamily="34" charset="0"/>
              </a:rPr>
              <a:t> </a:t>
            </a:r>
            <a:r>
              <a:rPr lang="en-US" spc="10" dirty="0">
                <a:solidFill>
                  <a:srgbClr val="231F20"/>
                </a:solidFill>
                <a:latin typeface="Times New Roman" pitchFamily="18" charset="0"/>
                <a:ea typeface="Arial" panose="020B0604020202020204" pitchFamily="34" charset="0"/>
              </a:rPr>
              <a:t>science</a:t>
            </a:r>
            <a:r>
              <a:rPr lang="en-US" spc="75" dirty="0">
                <a:solidFill>
                  <a:srgbClr val="231F20"/>
                </a:solidFill>
                <a:latin typeface="Times New Roman" pitchFamily="18" charset="0"/>
                <a:ea typeface="Arial" panose="020B0604020202020204" pitchFamily="34" charset="0"/>
              </a:rPr>
              <a:t> </a:t>
            </a:r>
            <a:r>
              <a:rPr lang="en-US" spc="10" dirty="0">
                <a:solidFill>
                  <a:srgbClr val="231F20"/>
                </a:solidFill>
                <a:latin typeface="Times New Roman" pitchFamily="18" charset="0"/>
                <a:ea typeface="Arial" panose="020B0604020202020204" pitchFamily="34" charset="0"/>
              </a:rPr>
              <a:t>majors</a:t>
            </a:r>
            <a:r>
              <a:rPr lang="en-US" spc="70" dirty="0">
                <a:solidFill>
                  <a:srgbClr val="231F20"/>
                </a:solidFill>
                <a:latin typeface="Times New Roman" pitchFamily="18" charset="0"/>
                <a:ea typeface="Arial" panose="020B0604020202020204" pitchFamily="34" charset="0"/>
              </a:rPr>
              <a:t> </a:t>
            </a:r>
            <a:r>
              <a:rPr lang="en-US" spc="10" dirty="0">
                <a:solidFill>
                  <a:srgbClr val="231F20"/>
                </a:solidFill>
                <a:latin typeface="Times New Roman" pitchFamily="18" charset="0"/>
                <a:ea typeface="Arial" panose="020B0604020202020204" pitchFamily="34" charset="0"/>
              </a:rPr>
              <a:t>$38,000</a:t>
            </a:r>
          </a:p>
          <a:p>
            <a:r>
              <a:rPr lang="en-US" spc="15" dirty="0">
                <a:solidFill>
                  <a:srgbClr val="231F20"/>
                </a:solidFill>
                <a:latin typeface="Times New Roman" pitchFamily="18" charset="0"/>
                <a:ea typeface="Arial" panose="020B0604020202020204" pitchFamily="34" charset="0"/>
              </a:rPr>
              <a:t>See</a:t>
            </a:r>
            <a:r>
              <a:rPr lang="en-US" spc="390" dirty="0">
                <a:solidFill>
                  <a:srgbClr val="231F20"/>
                </a:solidFill>
                <a:latin typeface="Times New Roman" pitchFamily="18" charset="0"/>
                <a:ea typeface="Arial" panose="020B0604020202020204" pitchFamily="34" charset="0"/>
              </a:rPr>
              <a:t> </a:t>
            </a:r>
            <a:r>
              <a:rPr lang="en-US" spc="10" dirty="0">
                <a:solidFill>
                  <a:srgbClr val="231F20"/>
                </a:solidFill>
                <a:latin typeface="Times New Roman" pitchFamily="18" charset="0"/>
                <a:ea typeface="Arial" panose="020B0604020202020204" pitchFamily="34" charset="0"/>
              </a:rPr>
              <a:t>Case</a:t>
            </a:r>
            <a:r>
              <a:rPr lang="en-US" spc="-90" dirty="0">
                <a:solidFill>
                  <a:srgbClr val="231F20"/>
                </a:solidFill>
                <a:latin typeface="Times New Roman" pitchFamily="18" charset="0"/>
                <a:ea typeface="Arial" panose="020B0604020202020204" pitchFamily="34" charset="0"/>
              </a:rPr>
              <a:t> </a:t>
            </a:r>
            <a:r>
              <a:rPr lang="en-US" spc="10" dirty="0">
                <a:solidFill>
                  <a:srgbClr val="231F20"/>
                </a:solidFill>
                <a:latin typeface="Times New Roman" pitchFamily="18" charset="0"/>
                <a:ea typeface="Arial" panose="020B0604020202020204" pitchFamily="34" charset="0"/>
              </a:rPr>
              <a:t>Study</a:t>
            </a:r>
            <a:r>
              <a:rPr lang="en-US" spc="-95" dirty="0">
                <a:solidFill>
                  <a:srgbClr val="231F20"/>
                </a:solidFill>
                <a:latin typeface="Times New Roman" pitchFamily="18" charset="0"/>
                <a:ea typeface="Arial" panose="020B0604020202020204" pitchFamily="34" charset="0"/>
              </a:rPr>
              <a:t> </a:t>
            </a:r>
            <a:r>
              <a:rPr lang="en-US" spc="15" dirty="0">
                <a:solidFill>
                  <a:srgbClr val="231F20"/>
                </a:solidFill>
                <a:latin typeface="Times New Roman" pitchFamily="18" charset="0"/>
                <a:ea typeface="Arial" panose="020B0604020202020204" pitchFamily="34" charset="0"/>
              </a:rPr>
              <a:t>3–1 for more details.</a:t>
            </a:r>
            <a:endParaRPr lang="en-US" spc="60" dirty="0">
              <a:solidFill>
                <a:srgbClr val="231F20"/>
              </a:solidFill>
              <a:latin typeface="Times New Roman" pitchFamily="18" charset="0"/>
              <a:ea typeface="Arial" panose="020B0604020202020204" pitchFamily="34" charset="0"/>
            </a:endParaRPr>
          </a:p>
        </p:txBody>
      </p:sp>
      <p:sp>
        <p:nvSpPr>
          <p:cNvPr id="4" name="Slide Number Placeholder 3">
            <a:extLst>
              <a:ext uri="{FF2B5EF4-FFF2-40B4-BE49-F238E27FC236}">
                <a16:creationId xmlns:a16="http://schemas.microsoft.com/office/drawing/2014/main" id="{7AC117C1-C00F-4C21-BE99-82BABD0BD963}"/>
              </a:ext>
            </a:extLst>
          </p:cNvPr>
          <p:cNvSpPr>
            <a:spLocks noGrp="1"/>
          </p:cNvSpPr>
          <p:nvPr>
            <p:ph type="sldNum" sz="quarter" idx="10"/>
          </p:nvPr>
        </p:nvSpPr>
        <p:spPr/>
        <p:txBody>
          <a:bodyPr/>
          <a:lstStyle/>
          <a:p>
            <a:fld id="{67B19427-F580-D146-B60E-4CADEE75497F}" type="slidenum">
              <a:rPr lang="en-US" smtClean="0"/>
              <a:pPr/>
              <a:t>30</a:t>
            </a:fld>
            <a:endParaRPr lang="en-US" dirty="0"/>
          </a:p>
        </p:txBody>
      </p:sp>
    </p:spTree>
    <p:extLst>
      <p:ext uri="{BB962C8B-B14F-4D97-AF65-F5344CB8AC3E}">
        <p14:creationId xmlns:p14="http://schemas.microsoft.com/office/powerpoint/2010/main" val="23576412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620432"/>
            <a:ext cx="8534400" cy="838199"/>
          </a:xfrm>
        </p:spPr>
        <p:txBody>
          <a:bodyPr/>
          <a:lstStyle/>
          <a:p>
            <a:r>
              <a:rPr lang="en-US" dirty="0"/>
              <a:t>Mean</a:t>
            </a:r>
          </a:p>
        </p:txBody>
      </p:sp>
      <p:sp>
        <p:nvSpPr>
          <p:cNvPr id="3" name="Content Placeholder 2"/>
          <p:cNvSpPr>
            <a:spLocks noGrp="1"/>
          </p:cNvSpPr>
          <p:nvPr>
            <p:ph sz="quarter" idx="16"/>
          </p:nvPr>
        </p:nvSpPr>
        <p:spPr>
          <a:xfrm>
            <a:off x="304800" y="1293570"/>
            <a:ext cx="8534400" cy="765660"/>
          </a:xfrm>
        </p:spPr>
        <p:txBody>
          <a:bodyPr/>
          <a:lstStyle/>
          <a:p>
            <a:r>
              <a:rPr lang="en-GB" sz="2600" dirty="0"/>
              <a:t>The </a:t>
            </a:r>
            <a:r>
              <a:rPr lang="en-GB" sz="2600" b="1" dirty="0">
                <a:solidFill>
                  <a:schemeClr val="accent2"/>
                </a:solidFill>
              </a:rPr>
              <a:t>mean for ungrouped data</a:t>
            </a:r>
            <a:r>
              <a:rPr lang="en-GB" sz="2600" dirty="0"/>
              <a:t> is obtained by dividing the sum of all values by the number of values in the data set. Thus,</a:t>
            </a:r>
            <a:endParaRPr lang="en-US" sz="2600" dirty="0"/>
          </a:p>
        </p:txBody>
      </p:sp>
      <p:sp>
        <p:nvSpPr>
          <p:cNvPr id="6" name="Content Placeholder 5"/>
          <p:cNvSpPr>
            <a:spLocks noGrp="1"/>
          </p:cNvSpPr>
          <p:nvPr>
            <p:ph sz="quarter" idx="17"/>
          </p:nvPr>
        </p:nvSpPr>
        <p:spPr>
          <a:xfrm>
            <a:off x="299310" y="2336987"/>
            <a:ext cx="3660040" cy="519752"/>
          </a:xfrm>
        </p:spPr>
        <p:txBody>
          <a:bodyPr/>
          <a:lstStyle/>
          <a:p>
            <a:r>
              <a:rPr lang="en-GB" sz="2600" dirty="0"/>
              <a:t>Mean for population data:</a:t>
            </a:r>
            <a:endParaRPr lang="en-US" sz="2600" dirty="0"/>
          </a:p>
        </p:txBody>
      </p:sp>
      <p:graphicFrame>
        <p:nvGraphicFramePr>
          <p:cNvPr id="18" name="Content Placeholder 5" descr="mu = start fraction sum of x over N end fraction.&#10;"/>
          <p:cNvGraphicFramePr>
            <a:graphicFrameLocks noGrp="1" noChangeAspect="1"/>
          </p:cNvGraphicFramePr>
          <p:nvPr>
            <p:ph sz="quarter" idx="16"/>
            <p:extLst>
              <p:ext uri="{D42A27DB-BD31-4B8C-83A1-F6EECF244321}">
                <p14:modId xmlns:p14="http://schemas.microsoft.com/office/powerpoint/2010/main" val="4175491109"/>
              </p:ext>
            </p:extLst>
          </p:nvPr>
        </p:nvGraphicFramePr>
        <p:xfrm>
          <a:off x="3920560" y="2129577"/>
          <a:ext cx="1160167" cy="818225"/>
        </p:xfrm>
        <a:graphic>
          <a:graphicData uri="http://schemas.openxmlformats.org/presentationml/2006/ole">
            <mc:AlternateContent xmlns:mc="http://schemas.openxmlformats.org/markup-compatibility/2006">
              <mc:Choice xmlns:v="urn:schemas-microsoft-com:vml" Requires="v">
                <p:oleObj spid="_x0000_s192660" name="Equation" r:id="rId3" imgW="1206360" imgH="850680" progId="Equation.DSMT4">
                  <p:embed/>
                </p:oleObj>
              </mc:Choice>
              <mc:Fallback>
                <p:oleObj name="Equation" r:id="rId3" imgW="1206360" imgH="850680" progId="Equation.DSMT4">
                  <p:embed/>
                  <p:pic>
                    <p:nvPicPr>
                      <p:cNvPr id="14" name="Object 2" descr="mu = start fraction sum of x over N end fraction.&#1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920560" y="2129577"/>
                        <a:ext cx="1160167" cy="8182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7" name="Content Placeholder 6"/>
          <p:cNvSpPr>
            <a:spLocks noGrp="1"/>
          </p:cNvSpPr>
          <p:nvPr>
            <p:ph sz="quarter" idx="18"/>
          </p:nvPr>
        </p:nvSpPr>
        <p:spPr>
          <a:xfrm>
            <a:off x="375510" y="3237739"/>
            <a:ext cx="3280260" cy="533400"/>
          </a:xfrm>
        </p:spPr>
        <p:txBody>
          <a:bodyPr/>
          <a:lstStyle/>
          <a:p>
            <a:r>
              <a:rPr lang="en-GB" sz="2600" dirty="0"/>
              <a:t>Mean for sample data:</a:t>
            </a:r>
            <a:endParaRPr lang="en-US" sz="2600" dirty="0"/>
          </a:p>
        </p:txBody>
      </p:sp>
      <p:graphicFrame>
        <p:nvGraphicFramePr>
          <p:cNvPr id="20" name="Content Placeholder 5" descr="x bar = start fraction sum of x over n end fraction.&#10;"/>
          <p:cNvGraphicFramePr>
            <a:graphicFrameLocks noGrp="1" noChangeAspect="1"/>
          </p:cNvGraphicFramePr>
          <p:nvPr>
            <p:ph sz="quarter" idx="16"/>
            <p:extLst>
              <p:ext uri="{D42A27DB-BD31-4B8C-83A1-F6EECF244321}">
                <p14:modId xmlns:p14="http://schemas.microsoft.com/office/powerpoint/2010/main" val="3516109064"/>
              </p:ext>
            </p:extLst>
          </p:nvPr>
        </p:nvGraphicFramePr>
        <p:xfrm>
          <a:off x="3896433" y="3094754"/>
          <a:ext cx="1193681" cy="859962"/>
        </p:xfrm>
        <a:graphic>
          <a:graphicData uri="http://schemas.openxmlformats.org/presentationml/2006/ole">
            <mc:AlternateContent xmlns:mc="http://schemas.openxmlformats.org/markup-compatibility/2006">
              <mc:Choice xmlns:v="urn:schemas-microsoft-com:vml" Requires="v">
                <p:oleObj spid="_x0000_s192661" name="Equation" r:id="rId5" imgW="1180800" imgH="850680" progId="Equation.DSMT4">
                  <p:embed/>
                </p:oleObj>
              </mc:Choice>
              <mc:Fallback>
                <p:oleObj name="Equation" r:id="rId5" imgW="1180800" imgH="850680" progId="Equation.DSMT4">
                  <p:embed/>
                  <p:pic>
                    <p:nvPicPr>
                      <p:cNvPr id="16" name="Object 3" descr="x bar = start fraction sum of x over n end fraction.&#10;"/>
                      <p:cNvPicPr>
                        <a:picLocks noChangeAspect="1" noChangeArrowheads="1"/>
                      </p:cNvPicPr>
                      <p:nvPr/>
                    </p:nvPicPr>
                    <p:blipFill>
                      <a:blip r:embed="rId6"/>
                      <a:srcRect/>
                      <a:stretch>
                        <a:fillRect/>
                      </a:stretch>
                    </p:blipFill>
                    <p:spPr bwMode="auto">
                      <a:xfrm>
                        <a:off x="3896433" y="3094754"/>
                        <a:ext cx="1193681" cy="85996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8" name="Content Placeholder 7"/>
          <p:cNvSpPr>
            <a:spLocks noGrp="1"/>
          </p:cNvSpPr>
          <p:nvPr>
            <p:ph sz="quarter" idx="19"/>
          </p:nvPr>
        </p:nvSpPr>
        <p:spPr>
          <a:xfrm>
            <a:off x="375510" y="4216963"/>
            <a:ext cx="1066800" cy="468576"/>
          </a:xfrm>
        </p:spPr>
        <p:txBody>
          <a:bodyPr/>
          <a:lstStyle/>
          <a:p>
            <a:r>
              <a:rPr lang="en-GB" sz="2600" dirty="0"/>
              <a:t>Where</a:t>
            </a:r>
            <a:endParaRPr lang="en-US" sz="2600" dirty="0"/>
          </a:p>
        </p:txBody>
      </p:sp>
      <p:graphicFrame>
        <p:nvGraphicFramePr>
          <p:cNvPr id="21" name="Content Placeholder 5" descr="sum of x&#10;"/>
          <p:cNvGraphicFramePr>
            <a:graphicFrameLocks noGrp="1" noChangeAspect="1"/>
          </p:cNvGraphicFramePr>
          <p:nvPr>
            <p:ph sz="quarter" idx="18"/>
            <p:extLst>
              <p:ext uri="{D42A27DB-BD31-4B8C-83A1-F6EECF244321}">
                <p14:modId xmlns:p14="http://schemas.microsoft.com/office/powerpoint/2010/main" val="1959331353"/>
              </p:ext>
            </p:extLst>
          </p:nvPr>
        </p:nvGraphicFramePr>
        <p:xfrm>
          <a:off x="1442644" y="4256735"/>
          <a:ext cx="501555" cy="413782"/>
        </p:xfrm>
        <a:graphic>
          <a:graphicData uri="http://schemas.openxmlformats.org/presentationml/2006/ole">
            <mc:AlternateContent xmlns:mc="http://schemas.openxmlformats.org/markup-compatibility/2006">
              <mc:Choice xmlns:v="urn:schemas-microsoft-com:vml" Requires="v">
                <p:oleObj spid="_x0000_s192662" name="Equation" r:id="rId7" imgW="507960" imgH="419040" progId="Equation.DSMT4">
                  <p:embed/>
                </p:oleObj>
              </mc:Choice>
              <mc:Fallback>
                <p:oleObj name="Equation" r:id="rId7" imgW="507960" imgH="419040" progId="Equation.DSMT4">
                  <p:embed/>
                  <p:pic>
                    <p:nvPicPr>
                      <p:cNvPr id="18" name="Object 4" descr="sum of x&#10;"/>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442644" y="4256735"/>
                        <a:ext cx="501555" cy="41378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9" name="Content Placeholder 8"/>
          <p:cNvSpPr>
            <a:spLocks noGrp="1"/>
          </p:cNvSpPr>
          <p:nvPr>
            <p:ph sz="quarter" idx="20"/>
          </p:nvPr>
        </p:nvSpPr>
        <p:spPr>
          <a:xfrm>
            <a:off x="1980886" y="4192731"/>
            <a:ext cx="3660040" cy="485793"/>
          </a:xfrm>
        </p:spPr>
        <p:txBody>
          <a:bodyPr/>
          <a:lstStyle/>
          <a:p>
            <a:r>
              <a:rPr lang="en-GB" sz="2600" dirty="0"/>
              <a:t>is the sum of all values;</a:t>
            </a:r>
            <a:endParaRPr lang="en-US" sz="2600" dirty="0"/>
          </a:p>
        </p:txBody>
      </p:sp>
      <p:sp>
        <p:nvSpPr>
          <p:cNvPr id="10" name="Content Placeholder 9"/>
          <p:cNvSpPr>
            <a:spLocks noGrp="1"/>
          </p:cNvSpPr>
          <p:nvPr>
            <p:ph sz="quarter" idx="21"/>
          </p:nvPr>
        </p:nvSpPr>
        <p:spPr>
          <a:xfrm>
            <a:off x="1019774" y="5346634"/>
            <a:ext cx="2900786" cy="435592"/>
          </a:xfrm>
        </p:spPr>
        <p:txBody>
          <a:bodyPr/>
          <a:lstStyle/>
          <a:p>
            <a:r>
              <a:rPr lang="en-GB" sz="2600" i="1" dirty="0"/>
              <a:t>n</a:t>
            </a:r>
            <a:r>
              <a:rPr lang="en-GB" sz="2600" dirty="0"/>
              <a:t> is the sample size;</a:t>
            </a:r>
            <a:endParaRPr lang="en-US" sz="2600" dirty="0"/>
          </a:p>
        </p:txBody>
      </p:sp>
      <p:sp>
        <p:nvSpPr>
          <p:cNvPr id="11" name="Content Placeholder 10"/>
          <p:cNvSpPr>
            <a:spLocks noGrp="1"/>
          </p:cNvSpPr>
          <p:nvPr>
            <p:ph sz="quarter" idx="22"/>
          </p:nvPr>
        </p:nvSpPr>
        <p:spPr>
          <a:xfrm>
            <a:off x="923508" y="5895566"/>
            <a:ext cx="3890741" cy="435592"/>
          </a:xfrm>
        </p:spPr>
        <p:txBody>
          <a:bodyPr/>
          <a:lstStyle/>
          <a:p>
            <a:r>
              <a:rPr lang="en-GB" sz="2600" dirty="0"/>
              <a:t>µ is the population mean;</a:t>
            </a:r>
            <a:endParaRPr lang="en-US" sz="2600" dirty="0"/>
          </a:p>
        </p:txBody>
      </p:sp>
      <mc:AlternateContent xmlns:mc="http://schemas.openxmlformats.org/markup-compatibility/2006" xmlns:a14="http://schemas.microsoft.com/office/drawing/2010/main">
        <mc:Choice Requires="a14">
          <p:sp>
            <p:nvSpPr>
              <p:cNvPr id="12" name="Content Placeholder 11"/>
              <p:cNvSpPr>
                <a:spLocks noGrp="1"/>
              </p:cNvSpPr>
              <p:nvPr>
                <p:ph sz="quarter" idx="23"/>
              </p:nvPr>
            </p:nvSpPr>
            <p:spPr>
              <a:xfrm>
                <a:off x="923508" y="6359460"/>
                <a:ext cx="3274771" cy="515341"/>
              </a:xfrm>
            </p:spPr>
            <p:txBody>
              <a:bodyPr/>
              <a:lstStyle/>
              <a:p>
                <a14:m>
                  <m:oMath xmlns:m="http://schemas.openxmlformats.org/officeDocument/2006/math">
                    <m:acc>
                      <m:accPr>
                        <m:chr m:val="̅"/>
                        <m:ctrlPr>
                          <a:rPr lang="en-GB" sz="2600" i="1" smtClean="0">
                            <a:latin typeface="Cambria Math" panose="02040503050406030204" pitchFamily="18" charset="0"/>
                          </a:rPr>
                        </m:ctrlPr>
                      </m:accPr>
                      <m:e>
                        <m:r>
                          <a:rPr lang="en-US" sz="2600" b="0" i="1" smtClean="0">
                            <a:latin typeface="Cambria Math" panose="02040503050406030204" pitchFamily="18" charset="0"/>
                          </a:rPr>
                          <m:t>𝑥</m:t>
                        </m:r>
                      </m:e>
                    </m:acc>
                  </m:oMath>
                </a14:m>
                <a:r>
                  <a:rPr lang="en-GB" sz="2600" dirty="0"/>
                  <a:t> is the sample mean.</a:t>
                </a:r>
                <a:endParaRPr lang="en-US" sz="2600" dirty="0"/>
              </a:p>
            </p:txBody>
          </p:sp>
        </mc:Choice>
        <mc:Fallback xmlns="">
          <p:sp>
            <p:nvSpPr>
              <p:cNvPr id="12" name="Content Placeholder 11"/>
              <p:cNvSpPr>
                <a:spLocks noGrp="1" noRot="1" noChangeAspect="1" noMove="1" noResize="1" noEditPoints="1" noAdjustHandles="1" noChangeArrowheads="1" noChangeShapeType="1" noTextEdit="1"/>
              </p:cNvSpPr>
              <p:nvPr>
                <p:ph sz="quarter" idx="23"/>
              </p:nvPr>
            </p:nvSpPr>
            <p:spPr>
              <a:xfrm>
                <a:off x="923508" y="6359460"/>
                <a:ext cx="3274771" cy="515341"/>
              </a:xfrm>
              <a:blipFill>
                <a:blip r:embed="rId9"/>
                <a:stretch>
                  <a:fillRect t="-16667" b="-16667"/>
                </a:stretch>
              </a:blipFill>
            </p:spPr>
            <p:txBody>
              <a:bodyPr/>
              <a:lstStyle/>
              <a:p>
                <a:r>
                  <a:rPr lang="en-US">
                    <a:noFill/>
                  </a:rPr>
                  <a:t> </a:t>
                </a:r>
              </a:p>
            </p:txBody>
          </p:sp>
        </mc:Fallback>
      </mc:AlternateContent>
      <p:sp>
        <p:nvSpPr>
          <p:cNvPr id="4" name="Slide Number Placeholder 3"/>
          <p:cNvSpPr>
            <a:spLocks noGrp="1"/>
          </p:cNvSpPr>
          <p:nvPr>
            <p:ph type="sldNum" sz="quarter" idx="10"/>
          </p:nvPr>
        </p:nvSpPr>
        <p:spPr/>
        <p:txBody>
          <a:bodyPr/>
          <a:lstStyle/>
          <a:p>
            <a:fld id="{67B19427-F580-D146-B60E-4CADEE75497F}" type="slidenum">
              <a:rPr lang="en-US" smtClean="0"/>
              <a:pPr/>
              <a:t>31</a:t>
            </a:fld>
            <a:endParaRPr lang="en-US" dirty="0"/>
          </a:p>
        </p:txBody>
      </p:sp>
      <p:sp>
        <p:nvSpPr>
          <p:cNvPr id="19" name="Content Placeholder 8">
            <a:extLst>
              <a:ext uri="{FF2B5EF4-FFF2-40B4-BE49-F238E27FC236}">
                <a16:creationId xmlns:a16="http://schemas.microsoft.com/office/drawing/2014/main" id="{40BF7244-D45E-9549-B8E1-A1EF0DB88C56}"/>
              </a:ext>
            </a:extLst>
          </p:cNvPr>
          <p:cNvSpPr txBox="1">
            <a:spLocks/>
          </p:cNvSpPr>
          <p:nvPr/>
        </p:nvSpPr>
        <p:spPr>
          <a:xfrm>
            <a:off x="1019774" y="4816271"/>
            <a:ext cx="3890741" cy="515341"/>
          </a:xfrm>
          <a:prstGeom prst="rect">
            <a:avLst/>
          </a:prstGeom>
        </p:spPr>
        <p:txBody>
          <a:bodyPr/>
          <a:lstStyle>
            <a:lvl1pPr marL="228600" indent="-228600" algn="l" defTabSz="914400" rtl="0" eaLnBrk="1" latinLnBrk="0" hangingPunct="1">
              <a:lnSpc>
                <a:spcPct val="90000"/>
              </a:lnSpc>
              <a:spcBef>
                <a:spcPts val="1000"/>
              </a:spcBef>
              <a:buFont typeface="Arial"/>
              <a:buNone/>
              <a:defRPr sz="2800" kern="1200" baseline="0">
                <a:solidFill>
                  <a:schemeClr val="tx1"/>
                </a:solidFill>
                <a:latin typeface="Times New Roman" pitchFamily="18" charset="0"/>
                <a:ea typeface="+mn-ea"/>
                <a:cs typeface="+mn-cs"/>
              </a:defRPr>
            </a:lvl1pPr>
            <a:lvl2pPr marL="685800" indent="-228600" algn="l" defTabSz="914400" rtl="0" eaLnBrk="1" latinLnBrk="0" hangingPunct="1">
              <a:lnSpc>
                <a:spcPct val="90000"/>
              </a:lnSpc>
              <a:spcBef>
                <a:spcPts val="500"/>
              </a:spcBef>
              <a:buFont typeface="Arial"/>
              <a:buChar char="•"/>
              <a:defRPr sz="2400" kern="1200" baseline="0">
                <a:solidFill>
                  <a:schemeClr val="tx1"/>
                </a:solidFill>
                <a:latin typeface="Times New Roman" pitchFamily="18" charset="0"/>
                <a:ea typeface="+mn-ea"/>
                <a:cs typeface="+mn-cs"/>
              </a:defRPr>
            </a:lvl2pPr>
            <a:lvl3pPr marL="1143000" indent="-228600" algn="l" defTabSz="914400" rtl="0" eaLnBrk="1" latinLnBrk="0" hangingPunct="1">
              <a:lnSpc>
                <a:spcPct val="90000"/>
              </a:lnSpc>
              <a:spcBef>
                <a:spcPts val="500"/>
              </a:spcBef>
              <a:buFont typeface="Arial"/>
              <a:buChar char="•"/>
              <a:defRPr sz="2000" kern="1200" baseline="0">
                <a:solidFill>
                  <a:schemeClr val="tx1"/>
                </a:solidFill>
                <a:latin typeface="Times New Roman" pitchFamily="18" charset="0"/>
                <a:ea typeface="+mn-ea"/>
                <a:cs typeface="+mn-cs"/>
              </a:defRPr>
            </a:lvl3pPr>
            <a:lvl4pPr marL="1600200" indent="-228600" algn="l" defTabSz="914400" rtl="0" eaLnBrk="1" latinLnBrk="0" hangingPunct="1">
              <a:lnSpc>
                <a:spcPct val="90000"/>
              </a:lnSpc>
              <a:spcBef>
                <a:spcPts val="500"/>
              </a:spcBef>
              <a:buFont typeface="Arial"/>
              <a:buChar char="•"/>
              <a:defRPr sz="1800" kern="1200" baseline="0">
                <a:solidFill>
                  <a:schemeClr val="tx1"/>
                </a:solidFill>
                <a:latin typeface="Times New Roman" pitchFamily="18" charset="0"/>
                <a:ea typeface="+mn-ea"/>
                <a:cs typeface="+mn-cs"/>
              </a:defRPr>
            </a:lvl4pPr>
            <a:lvl5pPr marL="2057400" indent="-228600" algn="l" defTabSz="914400" rtl="0" eaLnBrk="1" latinLnBrk="0" hangingPunct="1">
              <a:lnSpc>
                <a:spcPct val="90000"/>
              </a:lnSpc>
              <a:spcBef>
                <a:spcPts val="500"/>
              </a:spcBef>
              <a:buFont typeface="Arial"/>
              <a:buChar char="•"/>
              <a:defRPr sz="1800" kern="1200" baseline="0">
                <a:solidFill>
                  <a:schemeClr val="tx1"/>
                </a:solidFill>
                <a:latin typeface="Times New Roman" pitchFamily="18" charset="0"/>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r>
              <a:rPr lang="en-GB" sz="2600" i="1" dirty="0"/>
              <a:t>N</a:t>
            </a:r>
            <a:r>
              <a:rPr lang="en-GB" sz="2600" dirty="0"/>
              <a:t> is the population size;</a:t>
            </a:r>
            <a:endParaRPr lang="en-US" sz="2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8"/>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7">
                                            <p:txEl>
                                              <p:pRg st="0" end="0"/>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xEl>
                                              <p:pRg st="0" end="0"/>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1"/>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2">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7" grpId="0" build="p"/>
      <p:bldP spid="8" grpId="0" build="p"/>
      <p:bldP spid="9" grpId="0" build="p"/>
      <p:bldP spid="10" grpId="0" build="p"/>
      <p:bldP spid="11" grpId="0" build="p"/>
      <p:bldP spid="12" grpId="0" build="p"/>
      <p:bldP spid="19"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762002"/>
            <a:ext cx="8534400" cy="617834"/>
          </a:xfrm>
        </p:spPr>
        <p:txBody>
          <a:bodyPr>
            <a:normAutofit/>
          </a:bodyPr>
          <a:lstStyle/>
          <a:p>
            <a:r>
              <a:rPr lang="en-GB" sz="3400" dirty="0"/>
              <a:t>Table 3.1 2014 Profits of 10 U.S. Companies</a:t>
            </a:r>
            <a:endParaRPr lang="en-US" sz="3400" dirty="0"/>
          </a:p>
        </p:txBody>
      </p:sp>
      <p:graphicFrame>
        <p:nvGraphicFramePr>
          <p:cNvPr id="7" name="Content Placeholder 7" descr="Table is accessible to screenreaders"/>
          <p:cNvGraphicFramePr>
            <a:graphicFrameLocks noGrp="1"/>
          </p:cNvGraphicFramePr>
          <p:nvPr>
            <p:ph sz="quarter" idx="16"/>
            <p:extLst>
              <p:ext uri="{D42A27DB-BD31-4B8C-83A1-F6EECF244321}">
                <p14:modId xmlns:p14="http://schemas.microsoft.com/office/powerpoint/2010/main" val="1671315345"/>
              </p:ext>
            </p:extLst>
          </p:nvPr>
        </p:nvGraphicFramePr>
        <p:xfrm>
          <a:off x="799653" y="1531625"/>
          <a:ext cx="6315076" cy="4162915"/>
        </p:xfrm>
        <a:graphic>
          <a:graphicData uri="http://schemas.openxmlformats.org/drawingml/2006/table">
            <a:tbl>
              <a:tblPr firstRow="1" bandRow="1">
                <a:tableStyleId>{2D5ABB26-0587-4C30-8999-92F81FD0307C}</a:tableStyleId>
              </a:tblPr>
              <a:tblGrid>
                <a:gridCol w="3202841">
                  <a:extLst>
                    <a:ext uri="{9D8B030D-6E8A-4147-A177-3AD203B41FA5}">
                      <a16:colId xmlns:a16="http://schemas.microsoft.com/office/drawing/2014/main" val="20000"/>
                    </a:ext>
                  </a:extLst>
                </a:gridCol>
                <a:gridCol w="3112235">
                  <a:extLst>
                    <a:ext uri="{9D8B030D-6E8A-4147-A177-3AD203B41FA5}">
                      <a16:colId xmlns:a16="http://schemas.microsoft.com/office/drawing/2014/main" val="20001"/>
                    </a:ext>
                  </a:extLst>
                </a:gridCol>
              </a:tblGrid>
              <a:tr h="46177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b="1" kern="1200" baseline="0" dirty="0">
                          <a:solidFill>
                            <a:schemeClr val="bg1"/>
                          </a:solidFill>
                          <a:latin typeface="Times New Roman" pitchFamily="18" charset="0"/>
                          <a:ea typeface="+mn-ea"/>
                          <a:cs typeface="+mn-cs"/>
                        </a:rPr>
                        <a:t>Company</a:t>
                      </a:r>
                      <a:endParaRPr lang="en-US" sz="2000" b="1" baseline="0" dirty="0">
                        <a:solidFill>
                          <a:schemeClr val="bg1"/>
                        </a:solidFill>
                        <a:latin typeface="Times New Roman" pitchFamily="18" charset="0"/>
                        <a:cs typeface="Times New Roman" panose="02020603050405020304" pitchFamily="18" charset="0"/>
                      </a:endParaRPr>
                    </a:p>
                  </a:txBody>
                  <a:tcPr marL="65314" marR="65314" marT="32657" marB="32657" anchor="b">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algn="ctr"/>
                      <a:r>
                        <a:rPr lang="en-US" sz="2000" b="1" kern="1200" baseline="0" dirty="0">
                          <a:solidFill>
                            <a:schemeClr val="bg1"/>
                          </a:solidFill>
                          <a:latin typeface="Times New Roman" pitchFamily="18" charset="0"/>
                          <a:ea typeface="+mn-ea"/>
                          <a:cs typeface="+mn-cs"/>
                        </a:rPr>
                        <a:t>Profits (million of dollars)</a:t>
                      </a:r>
                      <a:endParaRPr lang="en-US" sz="2000" b="1" baseline="0" dirty="0">
                        <a:solidFill>
                          <a:schemeClr val="bg1"/>
                        </a:solidFill>
                        <a:latin typeface="Times New Roman" pitchFamily="18" charset="0"/>
                        <a:cs typeface="Times New Roman" panose="02020603050405020304" pitchFamily="18" charset="0"/>
                      </a:endParaRPr>
                    </a:p>
                  </a:txBody>
                  <a:tcPr marL="65314" marR="65314" marT="32657" marB="32657" anchor="b">
                    <a:lnL w="12700" cap="flat" cmpd="sng" algn="ctr">
                      <a:no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extLst>
                  <a:ext uri="{0D108BD9-81ED-4DB2-BD59-A6C34878D82A}">
                    <a16:rowId xmlns:a16="http://schemas.microsoft.com/office/drawing/2014/main" val="10000"/>
                  </a:ext>
                </a:extLst>
              </a:tr>
              <a:tr h="24387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kern="1200" baseline="0" dirty="0">
                          <a:solidFill>
                            <a:schemeClr val="tx1"/>
                          </a:solidFill>
                          <a:latin typeface="Times New Roman" pitchFamily="18" charset="0"/>
                          <a:ea typeface="+mn-ea"/>
                          <a:cs typeface="+mn-cs"/>
                        </a:rPr>
                        <a:t>Apple</a:t>
                      </a:r>
                      <a:endParaRPr lang="en-US" sz="2000" b="1" baseline="0" dirty="0">
                        <a:latin typeface="Times New Roman" pitchFamily="18" charset="0"/>
                        <a:cs typeface="Times New Roman" panose="02020603050405020304" pitchFamily="18" charset="0"/>
                      </a:endParaRPr>
                    </a:p>
                  </a:txBody>
                  <a:tcPr marL="65314" marR="65314" marT="32657" marB="32657">
                    <a:lnT w="12700" cap="flat" cmpd="sng" algn="ctr">
                      <a:solidFill>
                        <a:schemeClr val="tx1"/>
                      </a:solidFill>
                      <a:prstDash val="solid"/>
                      <a:round/>
                      <a:headEnd type="none" w="med" len="med"/>
                      <a:tailEnd type="none" w="med" len="med"/>
                    </a:lnT>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kern="1200" baseline="0" dirty="0">
                          <a:solidFill>
                            <a:schemeClr val="tx1"/>
                          </a:solidFill>
                          <a:latin typeface="Times New Roman" pitchFamily="18" charset="0"/>
                          <a:ea typeface="+mn-ea"/>
                          <a:cs typeface="+mn-cs"/>
                        </a:rPr>
                        <a:t>37,037</a:t>
                      </a:r>
                      <a:endParaRPr lang="en-US" sz="2000" b="1" baseline="0" dirty="0">
                        <a:latin typeface="Times New Roman" pitchFamily="18" charset="0"/>
                        <a:cs typeface="Times New Roman" panose="02020603050405020304" pitchFamily="18" charset="0"/>
                      </a:endParaRPr>
                    </a:p>
                  </a:txBody>
                  <a:tcPr marL="65314" marR="65314" marT="32657" marB="32657" anchor="b">
                    <a:lnT w="12700" cap="flat" cmpd="sng" algn="ctr">
                      <a:solidFill>
                        <a:schemeClr val="tx1"/>
                      </a:solidFill>
                      <a:prstDash val="solid"/>
                      <a:round/>
                      <a:headEnd type="none" w="med" len="med"/>
                      <a:tailEnd type="none" w="med" len="med"/>
                    </a:lnT>
                    <a:lnB>
                      <a:noFill/>
                    </a:lnB>
                  </a:tcPr>
                </a:tc>
                <a:extLst>
                  <a:ext uri="{0D108BD9-81ED-4DB2-BD59-A6C34878D82A}">
                    <a16:rowId xmlns:a16="http://schemas.microsoft.com/office/drawing/2014/main" val="10001"/>
                  </a:ext>
                </a:extLst>
              </a:tr>
              <a:tr h="24387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kern="1200" baseline="0" dirty="0">
                          <a:solidFill>
                            <a:schemeClr val="tx1"/>
                          </a:solidFill>
                          <a:latin typeface="Times New Roman" pitchFamily="18" charset="0"/>
                          <a:ea typeface="+mn-ea"/>
                          <a:cs typeface="+mn-cs"/>
                        </a:rPr>
                        <a:t>AT&amp;T</a:t>
                      </a:r>
                      <a:endParaRPr lang="en-US" sz="2000" b="1" baseline="0" dirty="0">
                        <a:latin typeface="Times New Roman" pitchFamily="18" charset="0"/>
                        <a:cs typeface="Times New Roman" panose="02020603050405020304" pitchFamily="18" charset="0"/>
                      </a:endParaRPr>
                    </a:p>
                  </a:txBody>
                  <a:tcPr marL="65314" marR="65314" marT="32657" marB="32657">
                    <a:lnR>
                      <a:noFill/>
                    </a:ln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kern="1200" baseline="0" dirty="0">
                          <a:solidFill>
                            <a:schemeClr val="tx1"/>
                          </a:solidFill>
                          <a:latin typeface="Times New Roman" pitchFamily="18" charset="0"/>
                          <a:ea typeface="+mn-ea"/>
                          <a:cs typeface="+mn-cs"/>
                        </a:rPr>
                        <a:t>18,249</a:t>
                      </a:r>
                      <a:endParaRPr lang="en-US" sz="2000" b="1" baseline="0" dirty="0">
                        <a:latin typeface="Times New Roman" pitchFamily="18" charset="0"/>
                        <a:cs typeface="Times New Roman" panose="02020603050405020304" pitchFamily="18" charset="0"/>
                      </a:endParaRPr>
                    </a:p>
                  </a:txBody>
                  <a:tcPr marL="65314" marR="65314" marT="32657" marB="32657" anchor="b">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2"/>
                  </a:ext>
                </a:extLst>
              </a:tr>
              <a:tr h="24387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kern="1200" baseline="0" dirty="0">
                          <a:solidFill>
                            <a:schemeClr val="tx1"/>
                          </a:solidFill>
                          <a:latin typeface="Times New Roman" pitchFamily="18" charset="0"/>
                          <a:ea typeface="+mn-ea"/>
                          <a:cs typeface="+mn-cs"/>
                        </a:rPr>
                        <a:t>Bank of America</a:t>
                      </a:r>
                      <a:endParaRPr lang="en-US" sz="2000" b="1" baseline="0" dirty="0">
                        <a:latin typeface="Times New Roman" pitchFamily="18" charset="0"/>
                        <a:cs typeface="Times New Roman" panose="02020603050405020304" pitchFamily="18" charset="0"/>
                      </a:endParaRPr>
                    </a:p>
                  </a:txBody>
                  <a:tcPr marL="65314" marR="65314" marT="32657" marB="32657">
                    <a:lnR>
                      <a:noFill/>
                    </a:ln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kern="1200" baseline="0" dirty="0">
                          <a:solidFill>
                            <a:schemeClr val="tx1"/>
                          </a:solidFill>
                          <a:latin typeface="Times New Roman" pitchFamily="18" charset="0"/>
                          <a:ea typeface="+mn-ea"/>
                          <a:cs typeface="+mn-cs"/>
                        </a:rPr>
                        <a:t>11,431</a:t>
                      </a:r>
                      <a:endParaRPr lang="en-US" sz="2000" b="1" baseline="0" dirty="0">
                        <a:solidFill>
                          <a:schemeClr val="accent2"/>
                        </a:solidFill>
                        <a:latin typeface="Times New Roman" pitchFamily="18" charset="0"/>
                        <a:cs typeface="Times New Roman" panose="02020603050405020304" pitchFamily="18" charset="0"/>
                      </a:endParaRPr>
                    </a:p>
                  </a:txBody>
                  <a:tcPr marL="65314" marR="65314" marT="32657" marB="32657" anchor="b">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3"/>
                  </a:ext>
                </a:extLst>
              </a:tr>
              <a:tr h="24387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kern="1200" baseline="0" dirty="0">
                          <a:solidFill>
                            <a:schemeClr val="tx1"/>
                          </a:solidFill>
                          <a:latin typeface="Times New Roman" pitchFamily="18" charset="0"/>
                          <a:ea typeface="+mn-ea"/>
                          <a:cs typeface="+mn-cs"/>
                        </a:rPr>
                        <a:t>Exxon Mobil</a:t>
                      </a:r>
                      <a:endParaRPr lang="en-US" sz="2000" b="1" baseline="0" dirty="0">
                        <a:latin typeface="Times New Roman" pitchFamily="18" charset="0"/>
                        <a:cs typeface="Times New Roman" panose="02020603050405020304" pitchFamily="18" charset="0"/>
                      </a:endParaRPr>
                    </a:p>
                  </a:txBody>
                  <a:tcPr marL="65314" marR="65314" marT="32657" marB="32657">
                    <a:lnR>
                      <a:noFill/>
                    </a:ln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kern="1200" baseline="0" dirty="0">
                          <a:solidFill>
                            <a:schemeClr val="tx1"/>
                          </a:solidFill>
                          <a:latin typeface="Times New Roman" pitchFamily="18" charset="0"/>
                          <a:ea typeface="+mn-ea"/>
                          <a:cs typeface="+mn-cs"/>
                        </a:rPr>
                        <a:t>32,580</a:t>
                      </a:r>
                      <a:endParaRPr lang="en-US" sz="2000" b="1" baseline="0" dirty="0">
                        <a:solidFill>
                          <a:schemeClr val="accent2"/>
                        </a:solidFill>
                        <a:latin typeface="Times New Roman" pitchFamily="18" charset="0"/>
                        <a:cs typeface="Times New Roman" panose="02020603050405020304" pitchFamily="18" charset="0"/>
                      </a:endParaRPr>
                    </a:p>
                  </a:txBody>
                  <a:tcPr marL="65314" marR="65314" marT="32657" marB="32657" anchor="b">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4"/>
                  </a:ext>
                </a:extLst>
              </a:tr>
              <a:tr h="24387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kern="1200" baseline="0" dirty="0">
                          <a:solidFill>
                            <a:schemeClr val="tx1"/>
                          </a:solidFill>
                          <a:latin typeface="Times New Roman" pitchFamily="18" charset="0"/>
                          <a:ea typeface="+mn-ea"/>
                          <a:cs typeface="+mn-cs"/>
                        </a:rPr>
                        <a:t>General Motors</a:t>
                      </a:r>
                      <a:endParaRPr lang="en-US" sz="2000" b="1" baseline="0" dirty="0">
                        <a:latin typeface="Times New Roman" pitchFamily="18" charset="0"/>
                        <a:cs typeface="Times New Roman" panose="02020603050405020304" pitchFamily="18" charset="0"/>
                      </a:endParaRPr>
                    </a:p>
                  </a:txBody>
                  <a:tcPr marL="65314" marR="65314" marT="32657" marB="32657">
                    <a:lnR>
                      <a:noFill/>
                    </a:lnR>
                  </a:tcPr>
                </a:tc>
                <a:tc>
                  <a:txBody>
                    <a:bodyPr/>
                    <a:lstStyle/>
                    <a:p>
                      <a:pPr marL="171450" marR="0" indent="0" algn="ctr" defTabSz="914400" rtl="0" eaLnBrk="1" fontAlgn="auto" latinLnBrk="0" hangingPunct="1">
                        <a:lnSpc>
                          <a:spcPct val="100000"/>
                        </a:lnSpc>
                        <a:spcBef>
                          <a:spcPts val="0"/>
                        </a:spcBef>
                        <a:spcAft>
                          <a:spcPts val="0"/>
                        </a:spcAft>
                        <a:buClrTx/>
                        <a:buSzTx/>
                        <a:buFontTx/>
                        <a:buNone/>
                        <a:tabLst/>
                        <a:defRPr/>
                      </a:pPr>
                      <a:r>
                        <a:rPr lang="en-US" sz="2000" kern="1200" baseline="0" dirty="0">
                          <a:solidFill>
                            <a:schemeClr val="tx1"/>
                          </a:solidFill>
                          <a:latin typeface="Times New Roman" pitchFamily="18" charset="0"/>
                          <a:ea typeface="+mn-ea"/>
                          <a:cs typeface="+mn-cs"/>
                        </a:rPr>
                        <a:t>5346</a:t>
                      </a:r>
                      <a:endParaRPr lang="en-US" sz="2000" b="1" baseline="0" dirty="0">
                        <a:solidFill>
                          <a:schemeClr val="accent2"/>
                        </a:solidFill>
                        <a:latin typeface="Times New Roman" pitchFamily="18" charset="0"/>
                        <a:cs typeface="Times New Roman" panose="02020603050405020304" pitchFamily="18" charset="0"/>
                      </a:endParaRPr>
                    </a:p>
                  </a:txBody>
                  <a:tcPr marL="65314" marR="65314" marT="32657" marB="32657" anchor="b">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5"/>
                  </a:ext>
                </a:extLst>
              </a:tr>
              <a:tr h="24387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kern="1200" baseline="0" dirty="0">
                          <a:solidFill>
                            <a:schemeClr val="tx1"/>
                          </a:solidFill>
                          <a:latin typeface="Times New Roman" pitchFamily="18" charset="0"/>
                          <a:ea typeface="+mn-ea"/>
                          <a:cs typeface="+mn-cs"/>
                        </a:rPr>
                        <a:t>General Electric</a:t>
                      </a:r>
                      <a:endParaRPr lang="en-US" sz="2000" b="1" baseline="0" dirty="0">
                        <a:latin typeface="Times New Roman" pitchFamily="18" charset="0"/>
                        <a:cs typeface="Times New Roman" panose="02020603050405020304" pitchFamily="18" charset="0"/>
                      </a:endParaRPr>
                    </a:p>
                  </a:txBody>
                  <a:tcPr marL="65314" marR="65314" marT="32657" marB="32657">
                    <a:lnR>
                      <a:noFill/>
                    </a:ln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kern="1200" baseline="0" dirty="0">
                          <a:solidFill>
                            <a:schemeClr val="tx1"/>
                          </a:solidFill>
                          <a:latin typeface="Times New Roman" pitchFamily="18" charset="0"/>
                          <a:ea typeface="+mn-ea"/>
                          <a:cs typeface="+mn-cs"/>
                        </a:rPr>
                        <a:t>13,057</a:t>
                      </a:r>
                      <a:endParaRPr lang="en-US" sz="2000" b="1" baseline="0" dirty="0">
                        <a:solidFill>
                          <a:schemeClr val="accent2"/>
                        </a:solidFill>
                        <a:latin typeface="Times New Roman" pitchFamily="18" charset="0"/>
                        <a:cs typeface="Times New Roman" panose="02020603050405020304" pitchFamily="18" charset="0"/>
                      </a:endParaRPr>
                    </a:p>
                  </a:txBody>
                  <a:tcPr marL="65314" marR="65314" marT="32657" marB="32657" anchor="b">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6"/>
                  </a:ext>
                </a:extLst>
              </a:tr>
              <a:tr h="24387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kern="1200" baseline="0" dirty="0">
                          <a:solidFill>
                            <a:schemeClr val="tx1"/>
                          </a:solidFill>
                          <a:latin typeface="Times New Roman" pitchFamily="18" charset="0"/>
                          <a:ea typeface="+mn-ea"/>
                          <a:cs typeface="+mn-cs"/>
                        </a:rPr>
                        <a:t>Hewlett-Packard</a:t>
                      </a:r>
                      <a:endParaRPr lang="en-US" sz="2000" b="1" baseline="0" dirty="0">
                        <a:latin typeface="Times New Roman" pitchFamily="18" charset="0"/>
                        <a:cs typeface="Times New Roman" panose="02020603050405020304" pitchFamily="18" charset="0"/>
                      </a:endParaRPr>
                    </a:p>
                  </a:txBody>
                  <a:tcPr marL="65314" marR="65314" marT="32657" marB="32657">
                    <a:lnR>
                      <a:noFill/>
                    </a:lnR>
                  </a:tcPr>
                </a:tc>
                <a:tc>
                  <a:txBody>
                    <a:bodyPr/>
                    <a:lstStyle/>
                    <a:p>
                      <a:pPr marL="171450" marR="0" indent="0" algn="ctr" defTabSz="914400" rtl="0" eaLnBrk="1" fontAlgn="auto" latinLnBrk="0" hangingPunct="1">
                        <a:lnSpc>
                          <a:spcPct val="100000"/>
                        </a:lnSpc>
                        <a:spcBef>
                          <a:spcPts val="0"/>
                        </a:spcBef>
                        <a:spcAft>
                          <a:spcPts val="0"/>
                        </a:spcAft>
                        <a:buClrTx/>
                        <a:buSzTx/>
                        <a:buFontTx/>
                        <a:buNone/>
                        <a:tabLst/>
                        <a:defRPr/>
                      </a:pPr>
                      <a:r>
                        <a:rPr lang="en-US" sz="2000" kern="1200" baseline="0" dirty="0">
                          <a:solidFill>
                            <a:schemeClr val="tx1"/>
                          </a:solidFill>
                          <a:latin typeface="Times New Roman" pitchFamily="18" charset="0"/>
                          <a:ea typeface="+mn-ea"/>
                          <a:cs typeface="+mn-cs"/>
                        </a:rPr>
                        <a:t>5113</a:t>
                      </a:r>
                      <a:endParaRPr lang="en-US" sz="2000" b="1" baseline="0" dirty="0">
                        <a:solidFill>
                          <a:schemeClr val="accent2"/>
                        </a:solidFill>
                        <a:latin typeface="Times New Roman" pitchFamily="18" charset="0"/>
                        <a:cs typeface="Times New Roman" panose="02020603050405020304" pitchFamily="18" charset="0"/>
                      </a:endParaRPr>
                    </a:p>
                  </a:txBody>
                  <a:tcPr marL="65314" marR="65314" marT="32657" marB="32657" anchor="b">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7"/>
                  </a:ext>
                </a:extLst>
              </a:tr>
              <a:tr h="24387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kern="1200" baseline="0" dirty="0">
                          <a:solidFill>
                            <a:schemeClr val="tx1"/>
                          </a:solidFill>
                          <a:latin typeface="Times New Roman" pitchFamily="18" charset="0"/>
                          <a:ea typeface="+mn-ea"/>
                          <a:cs typeface="+mn-cs"/>
                        </a:rPr>
                        <a:t>Home Depot</a:t>
                      </a:r>
                      <a:endParaRPr lang="en-US" sz="2000" b="1" baseline="0" dirty="0">
                        <a:latin typeface="Times New Roman" pitchFamily="18" charset="0"/>
                        <a:cs typeface="Times New Roman" panose="02020603050405020304" pitchFamily="18" charset="0"/>
                      </a:endParaRPr>
                    </a:p>
                  </a:txBody>
                  <a:tcPr marL="65314" marR="65314" marT="32657" marB="32657">
                    <a:lnR>
                      <a:noFill/>
                    </a:lnR>
                  </a:tcPr>
                </a:tc>
                <a:tc>
                  <a:txBody>
                    <a:bodyPr/>
                    <a:lstStyle/>
                    <a:p>
                      <a:pPr marL="231775" marR="0" indent="0" algn="ctr" defTabSz="914400" rtl="0" eaLnBrk="1" fontAlgn="auto" latinLnBrk="0" hangingPunct="1">
                        <a:lnSpc>
                          <a:spcPct val="100000"/>
                        </a:lnSpc>
                        <a:spcBef>
                          <a:spcPts val="0"/>
                        </a:spcBef>
                        <a:spcAft>
                          <a:spcPts val="0"/>
                        </a:spcAft>
                        <a:buClrTx/>
                        <a:buSzTx/>
                        <a:buFontTx/>
                        <a:buNone/>
                        <a:tabLst/>
                        <a:defRPr/>
                      </a:pPr>
                      <a:r>
                        <a:rPr lang="en-US" sz="2000" kern="1200" baseline="0" dirty="0">
                          <a:solidFill>
                            <a:schemeClr val="tx1"/>
                          </a:solidFill>
                          <a:latin typeface="Times New Roman" pitchFamily="18" charset="0"/>
                          <a:ea typeface="+mn-ea"/>
                          <a:cs typeface="+mn-cs"/>
                        </a:rPr>
                        <a:t>5385</a:t>
                      </a:r>
                      <a:endParaRPr lang="en-US" sz="2000" b="1" baseline="0" dirty="0">
                        <a:solidFill>
                          <a:schemeClr val="accent2"/>
                        </a:solidFill>
                        <a:latin typeface="Times New Roman" pitchFamily="18" charset="0"/>
                        <a:cs typeface="Times New Roman" panose="02020603050405020304" pitchFamily="18" charset="0"/>
                      </a:endParaRPr>
                    </a:p>
                  </a:txBody>
                  <a:tcPr marL="65314" marR="65314" marT="32657" marB="32657" anchor="b">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8"/>
                  </a:ext>
                </a:extLst>
              </a:tr>
              <a:tr h="24387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kern="1200" baseline="0" dirty="0">
                          <a:solidFill>
                            <a:schemeClr val="tx1"/>
                          </a:solidFill>
                          <a:latin typeface="Times New Roman" pitchFamily="18" charset="0"/>
                          <a:ea typeface="+mn-ea"/>
                          <a:cs typeface="+mn-cs"/>
                        </a:rPr>
                        <a:t>IBM</a:t>
                      </a:r>
                      <a:endParaRPr lang="en-US" sz="2000" b="1" baseline="0" dirty="0">
                        <a:latin typeface="Times New Roman" pitchFamily="18" charset="0"/>
                        <a:cs typeface="Times New Roman" panose="02020603050405020304" pitchFamily="18" charset="0"/>
                      </a:endParaRPr>
                    </a:p>
                  </a:txBody>
                  <a:tcPr marL="65314" marR="65314" marT="32657" marB="32657">
                    <a:lnR>
                      <a:noFill/>
                    </a:ln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kern="1200" baseline="0" dirty="0">
                          <a:solidFill>
                            <a:schemeClr val="tx1"/>
                          </a:solidFill>
                          <a:latin typeface="Times New Roman" pitchFamily="18" charset="0"/>
                          <a:ea typeface="+mn-ea"/>
                          <a:cs typeface="+mn-cs"/>
                        </a:rPr>
                        <a:t>16,483</a:t>
                      </a:r>
                      <a:endParaRPr lang="en-US" sz="2000" b="1" baseline="0" dirty="0">
                        <a:solidFill>
                          <a:schemeClr val="accent2"/>
                        </a:solidFill>
                        <a:latin typeface="Times New Roman" pitchFamily="18" charset="0"/>
                        <a:cs typeface="Times New Roman" panose="02020603050405020304" pitchFamily="18" charset="0"/>
                      </a:endParaRPr>
                    </a:p>
                  </a:txBody>
                  <a:tcPr marL="65314" marR="65314" marT="32657" marB="32657" anchor="b">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9"/>
                  </a:ext>
                </a:extLst>
              </a:tr>
              <a:tr h="24387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kern="1200" baseline="0" dirty="0">
                          <a:solidFill>
                            <a:schemeClr val="tx1"/>
                          </a:solidFill>
                          <a:latin typeface="Times New Roman" pitchFamily="18" charset="0"/>
                          <a:ea typeface="+mn-ea"/>
                          <a:cs typeface="+mn-cs"/>
                        </a:rPr>
                        <a:t>Wal-Mart</a:t>
                      </a:r>
                      <a:endParaRPr lang="en-US" sz="2000" b="1" baseline="0" dirty="0">
                        <a:latin typeface="Times New Roman" pitchFamily="18" charset="0"/>
                        <a:cs typeface="Times New Roman" panose="02020603050405020304" pitchFamily="18" charset="0"/>
                      </a:endParaRPr>
                    </a:p>
                  </a:txBody>
                  <a:tcPr marL="65314" marR="65314" marT="32657" marB="32657">
                    <a:lnR>
                      <a:noFill/>
                    </a:lnR>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kern="1200" baseline="0" dirty="0">
                          <a:solidFill>
                            <a:schemeClr val="tx1"/>
                          </a:solidFill>
                          <a:latin typeface="Times New Roman" pitchFamily="18" charset="0"/>
                          <a:ea typeface="+mn-ea"/>
                          <a:cs typeface="+mn-cs"/>
                        </a:rPr>
                        <a:t>16,022</a:t>
                      </a:r>
                      <a:endParaRPr lang="en-US" sz="2000" b="1" baseline="0" dirty="0">
                        <a:solidFill>
                          <a:schemeClr val="accent2"/>
                        </a:solidFill>
                        <a:latin typeface="Times New Roman" pitchFamily="18" charset="0"/>
                        <a:cs typeface="Times New Roman" panose="02020603050405020304" pitchFamily="18" charset="0"/>
                      </a:endParaRPr>
                    </a:p>
                  </a:txBody>
                  <a:tcPr marL="65314" marR="65314" marT="32657" marB="32657" anchor="b">
                    <a:lnL>
                      <a:noFill/>
                    </a:lnL>
                    <a:lnR>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10"/>
                  </a:ext>
                </a:extLst>
              </a:tr>
            </a:tbl>
          </a:graphicData>
        </a:graphic>
      </p:graphicFrame>
      <p:sp>
        <p:nvSpPr>
          <p:cNvPr id="6" name="Content Placeholder 5"/>
          <p:cNvSpPr>
            <a:spLocks noGrp="1"/>
          </p:cNvSpPr>
          <p:nvPr>
            <p:ph sz="quarter" idx="17"/>
          </p:nvPr>
        </p:nvSpPr>
        <p:spPr>
          <a:xfrm>
            <a:off x="304800" y="5857640"/>
            <a:ext cx="8839200" cy="365125"/>
          </a:xfrm>
        </p:spPr>
        <p:txBody>
          <a:bodyPr/>
          <a:lstStyle/>
          <a:p>
            <a:r>
              <a:rPr lang="en-US" sz="2400" dirty="0">
                <a:latin typeface="Times New Roman" pitchFamily="18" charset="0"/>
              </a:rPr>
              <a:t>Find the </a:t>
            </a:r>
            <a:r>
              <a:rPr lang="en-GB" sz="2400" dirty="0">
                <a:latin typeface="Times New Roman" pitchFamily="18" charset="0"/>
              </a:rPr>
              <a:t>mean of 2014 profits for these 10 companies </a:t>
            </a:r>
            <a:r>
              <a:rPr lang="en-US" sz="2400" dirty="0"/>
              <a:t>(</a:t>
            </a:r>
            <a:r>
              <a:rPr lang="en-US" sz="2400" dirty="0">
                <a:hlinkClick r:id="rId2"/>
              </a:rPr>
              <a:t>fortune.com</a:t>
            </a:r>
            <a:r>
              <a:rPr lang="en-US" sz="2400" dirty="0"/>
              <a:t>)</a:t>
            </a:r>
            <a:r>
              <a:rPr lang="en-GB" sz="2400" dirty="0">
                <a:latin typeface="Times New Roman" pitchFamily="18" charset="0"/>
              </a:rPr>
              <a:t>.</a:t>
            </a:r>
            <a:endParaRPr lang="en-US" sz="2400" dirty="0">
              <a:latin typeface="Times New Roman" pitchFamily="18" charset="0"/>
            </a:endParaRPr>
          </a:p>
        </p:txBody>
      </p:sp>
      <p:sp>
        <p:nvSpPr>
          <p:cNvPr id="4" name="Slide Number Placeholder 3"/>
          <p:cNvSpPr>
            <a:spLocks noGrp="1"/>
          </p:cNvSpPr>
          <p:nvPr>
            <p:ph type="sldNum" sz="quarter" idx="10"/>
          </p:nvPr>
        </p:nvSpPr>
        <p:spPr/>
        <p:txBody>
          <a:bodyPr/>
          <a:lstStyle/>
          <a:p>
            <a:fld id="{67B19427-F580-D146-B60E-4CADEE75497F}" type="slidenum">
              <a:rPr lang="en-US" smtClean="0"/>
              <a:pPr/>
              <a:t>32</a:t>
            </a:fld>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762001"/>
            <a:ext cx="8534400" cy="693729"/>
          </a:xfrm>
        </p:spPr>
        <p:txBody>
          <a:bodyPr/>
          <a:lstStyle/>
          <a:p>
            <a:r>
              <a:rPr lang="en-GB" dirty="0"/>
              <a:t>Example 3-1: Solution</a:t>
            </a:r>
            <a:endParaRPr lang="en-IN" dirty="0"/>
          </a:p>
        </p:txBody>
      </p:sp>
      <p:graphicFrame>
        <p:nvGraphicFramePr>
          <p:cNvPr id="8" name="Content Placeholder 7" descr="Sum of x = x sub 1 + x sub 2 + x sub 3 + x sub 4 + x sub 5 + x sub 6 + x sub 7 + x sub 8 + x sub 9 + x sub 10 equals 37,037 + 18,249 + 11,431 + 32,580 + 5,346 + 13, 057&#10;+ 5,113 + 5,385 + 16,483, 16,022 = 160,703&quot;&#10;">
            <a:extLst>
              <a:ext uri="{FF2B5EF4-FFF2-40B4-BE49-F238E27FC236}">
                <a16:creationId xmlns:a16="http://schemas.microsoft.com/office/drawing/2014/main" id="{32686D76-E728-4768-A827-C32099514909}"/>
              </a:ext>
            </a:extLst>
          </p:cNvPr>
          <p:cNvGraphicFramePr>
            <a:graphicFrameLocks noGrp="1" noChangeAspect="1"/>
          </p:cNvGraphicFramePr>
          <p:nvPr>
            <p:ph sz="quarter" idx="16"/>
            <p:extLst>
              <p:ext uri="{D42A27DB-BD31-4B8C-83A1-F6EECF244321}">
                <p14:modId xmlns:p14="http://schemas.microsoft.com/office/powerpoint/2010/main" val="2304167464"/>
              </p:ext>
            </p:extLst>
          </p:nvPr>
        </p:nvGraphicFramePr>
        <p:xfrm>
          <a:off x="491613" y="1752600"/>
          <a:ext cx="8160774" cy="1524000"/>
        </p:xfrm>
        <a:graphic>
          <a:graphicData uri="http://schemas.openxmlformats.org/presentationml/2006/ole">
            <mc:AlternateContent xmlns:mc="http://schemas.openxmlformats.org/markup-compatibility/2006">
              <mc:Choice xmlns:v="urn:schemas-microsoft-com:vml" Requires="v">
                <p:oleObj spid="_x0000_s180526" name="Equation" r:id="rId3" imgW="8432640" imgH="1574640" progId="Equation.DSMT4">
                  <p:embed/>
                </p:oleObj>
              </mc:Choice>
              <mc:Fallback>
                <p:oleObj name="Equation" r:id="rId3" imgW="8432640" imgH="1574640" progId="Equation.DSMT4">
                  <p:embed/>
                  <p:pic>
                    <p:nvPicPr>
                      <p:cNvPr id="8" name="Content Placeholder 7" descr="Sum of x = x sub 1 + x sub 2 + x sub 3 + x sub 4 + x sub 5 + x sub 6 + x sub 7 + x sub 8 + x sub 9 + x sub 10 equals 37,037 + 18,249 + 11,431 + 32,580 + 5,346 + 13, 057&#10;+ 5,113 + 5,385 + 16,483, 16,022 = 160,703&quot;&#10;">
                        <a:extLst>
                          <a:ext uri="{FF2B5EF4-FFF2-40B4-BE49-F238E27FC236}">
                            <a16:creationId xmlns:a16="http://schemas.microsoft.com/office/drawing/2014/main" id="{32686D76-E728-4768-A827-C32099514909}"/>
                          </a:ext>
                        </a:extLst>
                      </p:cNvPr>
                      <p:cNvPicPr/>
                      <p:nvPr/>
                    </p:nvPicPr>
                    <p:blipFill>
                      <a:blip r:embed="rId4"/>
                      <a:stretch>
                        <a:fillRect/>
                      </a:stretch>
                    </p:blipFill>
                    <p:spPr>
                      <a:xfrm>
                        <a:off x="491613" y="1752600"/>
                        <a:ext cx="8160774" cy="1524000"/>
                      </a:xfrm>
                      <a:prstGeom prst="rect">
                        <a:avLst/>
                      </a:prstGeom>
                    </p:spPr>
                  </p:pic>
                </p:oleObj>
              </mc:Fallback>
            </mc:AlternateContent>
          </a:graphicData>
        </a:graphic>
      </p:graphicFrame>
      <p:graphicFrame>
        <p:nvGraphicFramePr>
          <p:cNvPr id="9" name="Content Placeholder 9" descr="x bar = summation x over n = 160,706 over 10 = 16,070.3 = $ 16,070.3 million&#10;"/>
          <p:cNvGraphicFramePr>
            <a:graphicFrameLocks noGrp="1" noChangeAspect="1"/>
          </p:cNvGraphicFramePr>
          <p:nvPr>
            <p:ph sz="quarter" idx="17"/>
            <p:extLst>
              <p:ext uri="{D42A27DB-BD31-4B8C-83A1-F6EECF244321}">
                <p14:modId xmlns:p14="http://schemas.microsoft.com/office/powerpoint/2010/main" val="1930060534"/>
              </p:ext>
            </p:extLst>
          </p:nvPr>
        </p:nvGraphicFramePr>
        <p:xfrm>
          <a:off x="1174750" y="3765550"/>
          <a:ext cx="6794500" cy="850900"/>
        </p:xfrm>
        <a:graphic>
          <a:graphicData uri="http://schemas.openxmlformats.org/presentationml/2006/ole">
            <mc:AlternateContent xmlns:mc="http://schemas.openxmlformats.org/markup-compatibility/2006">
              <mc:Choice xmlns:v="urn:schemas-microsoft-com:vml" Requires="v">
                <p:oleObj spid="_x0000_s180527" name="Equation" r:id="rId5" imgW="6794280" imgH="850680" progId="Equation.DSMT4">
                  <p:embed/>
                </p:oleObj>
              </mc:Choice>
              <mc:Fallback>
                <p:oleObj name="Equation" r:id="rId5" imgW="6794280" imgH="850680" progId="Equation.DSMT4">
                  <p:embed/>
                  <p:pic>
                    <p:nvPicPr>
                      <p:cNvPr id="10" name="Content Placeholder 9" descr="x bar = summation x over n = 160,706 over 10 = 16,070.3 = $ 16,070.3 million&#10;"/>
                      <p:cNvPicPr>
                        <a:picLocks noChangeAspect="1" noChangeArrowheads="1"/>
                      </p:cNvPicPr>
                      <p:nvPr/>
                    </p:nvPicPr>
                    <p:blipFill>
                      <a:blip r:embed="rId6"/>
                      <a:srcRect/>
                      <a:stretch>
                        <a:fillRect/>
                      </a:stretch>
                    </p:blipFill>
                    <p:spPr bwMode="auto">
                      <a:xfrm>
                        <a:off x="1174750" y="3765550"/>
                        <a:ext cx="6794500" cy="850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7" name="Content Placeholder 6"/>
          <p:cNvSpPr>
            <a:spLocks noGrp="1"/>
          </p:cNvSpPr>
          <p:nvPr>
            <p:ph sz="quarter" idx="18"/>
          </p:nvPr>
        </p:nvSpPr>
        <p:spPr>
          <a:xfrm>
            <a:off x="304800" y="4719216"/>
            <a:ext cx="8534400" cy="1062530"/>
          </a:xfrm>
        </p:spPr>
        <p:txBody>
          <a:bodyPr/>
          <a:lstStyle/>
          <a:p>
            <a:r>
              <a:rPr lang="en-GB" dirty="0">
                <a:latin typeface="Times New Roman" pitchFamily="18" charset="0"/>
              </a:rPr>
              <a:t>Thus, in 2014</a:t>
            </a:r>
            <a:r>
              <a:rPr lang="en-IN" dirty="0"/>
              <a:t>, </a:t>
            </a:r>
            <a:r>
              <a:rPr lang="en-GB" dirty="0">
                <a:latin typeface="Times New Roman" pitchFamily="18" charset="0"/>
              </a:rPr>
              <a:t>these 10 companies earned an average of</a:t>
            </a:r>
          </a:p>
          <a:p>
            <a:pPr algn="ctr"/>
            <a:r>
              <a:rPr lang="en-GB" dirty="0">
                <a:latin typeface="Times New Roman" pitchFamily="18" charset="0"/>
              </a:rPr>
              <a:t> ~</a:t>
            </a:r>
            <a:r>
              <a:rPr lang="en-GB" b="1" dirty="0">
                <a:latin typeface="Times New Roman" pitchFamily="18" charset="0"/>
              </a:rPr>
              <a:t>$16 billion </a:t>
            </a:r>
            <a:r>
              <a:rPr lang="en-GB" dirty="0">
                <a:latin typeface="Times New Roman" pitchFamily="18" charset="0"/>
              </a:rPr>
              <a:t>profits.</a:t>
            </a:r>
          </a:p>
        </p:txBody>
      </p:sp>
      <p:sp>
        <p:nvSpPr>
          <p:cNvPr id="4" name="Slide Number Placeholder 3"/>
          <p:cNvSpPr>
            <a:spLocks noGrp="1"/>
          </p:cNvSpPr>
          <p:nvPr>
            <p:ph type="sldNum" sz="quarter" idx="10"/>
          </p:nvPr>
        </p:nvSpPr>
        <p:spPr/>
        <p:txBody>
          <a:bodyPr/>
          <a:lstStyle/>
          <a:p>
            <a:fld id="{67B19427-F580-D146-B60E-4CADEE75497F}" type="slidenum">
              <a:rPr lang="en-US" smtClean="0"/>
              <a:pPr/>
              <a:t>33</a:t>
            </a:fld>
            <a:endParaRPr lang="en-US" dirty="0"/>
          </a:p>
        </p:txBody>
      </p:sp>
    </p:spTree>
    <p:extLst>
      <p:ext uri="{BB962C8B-B14F-4D97-AF65-F5344CB8AC3E}">
        <p14:creationId xmlns:p14="http://schemas.microsoft.com/office/powerpoint/2010/main" val="10374777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0168" y="451155"/>
            <a:ext cx="8534400" cy="838199"/>
          </a:xfrm>
        </p:spPr>
        <p:txBody>
          <a:bodyPr/>
          <a:lstStyle/>
          <a:p>
            <a:r>
              <a:rPr lang="en-GB" dirty="0"/>
              <a:t>Example 3-2</a:t>
            </a:r>
            <a:endParaRPr lang="en-US" dirty="0"/>
          </a:p>
        </p:txBody>
      </p:sp>
      <p:sp>
        <p:nvSpPr>
          <p:cNvPr id="3" name="Content Placeholder 2"/>
          <p:cNvSpPr>
            <a:spLocks noGrp="1"/>
          </p:cNvSpPr>
          <p:nvPr>
            <p:ph sz="quarter" idx="16"/>
          </p:nvPr>
        </p:nvSpPr>
        <p:spPr>
          <a:xfrm>
            <a:off x="279432" y="1133779"/>
            <a:ext cx="8534400" cy="990600"/>
          </a:xfrm>
        </p:spPr>
        <p:txBody>
          <a:bodyPr/>
          <a:lstStyle/>
          <a:p>
            <a:r>
              <a:rPr lang="en-GB" dirty="0"/>
              <a:t>The following are the ages (in years) of all eight employees of a small company:</a:t>
            </a:r>
          </a:p>
        </p:txBody>
      </p:sp>
      <p:graphicFrame>
        <p:nvGraphicFramePr>
          <p:cNvPr id="9" name="Content Placeholder 13" descr="53 32 61 27 39 44 49 57"/>
          <p:cNvGraphicFramePr>
            <a:graphicFrameLocks noGrp="1" noChangeAspect="1"/>
          </p:cNvGraphicFramePr>
          <p:nvPr>
            <p:ph sz="quarter" idx="16"/>
            <p:extLst>
              <p:ext uri="{D42A27DB-BD31-4B8C-83A1-F6EECF244321}">
                <p14:modId xmlns:p14="http://schemas.microsoft.com/office/powerpoint/2010/main" val="3159646613"/>
              </p:ext>
            </p:extLst>
          </p:nvPr>
        </p:nvGraphicFramePr>
        <p:xfrm>
          <a:off x="1930432" y="2095224"/>
          <a:ext cx="5232400" cy="393700"/>
        </p:xfrm>
        <a:graphic>
          <a:graphicData uri="http://schemas.openxmlformats.org/presentationml/2006/ole">
            <mc:AlternateContent xmlns:mc="http://schemas.openxmlformats.org/markup-compatibility/2006">
              <mc:Choice xmlns:v="urn:schemas-microsoft-com:vml" Requires="v">
                <p:oleObj spid="_x0000_s2291" name="Equation" r:id="rId3" imgW="5232240" imgH="393480" progId="Equation.DSMT4">
                  <p:embed/>
                </p:oleObj>
              </mc:Choice>
              <mc:Fallback>
                <p:oleObj name="Equation" r:id="rId3" imgW="5232240" imgH="393480" progId="Equation.DSMT4">
                  <p:embed/>
                  <p:pic>
                    <p:nvPicPr>
                      <p:cNvPr id="14" name="Content Placeholder 13" descr="53 32 61 27 39 44 49 5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30432" y="2095224"/>
                        <a:ext cx="5232400" cy="3937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 name="Content Placeholder 5"/>
          <p:cNvSpPr>
            <a:spLocks noGrp="1"/>
          </p:cNvSpPr>
          <p:nvPr>
            <p:ph sz="quarter" idx="17"/>
          </p:nvPr>
        </p:nvSpPr>
        <p:spPr>
          <a:xfrm>
            <a:off x="279432" y="2689667"/>
            <a:ext cx="8534400" cy="533400"/>
          </a:xfrm>
        </p:spPr>
        <p:txBody>
          <a:bodyPr/>
          <a:lstStyle/>
          <a:p>
            <a:r>
              <a:rPr lang="en-GB" dirty="0">
                <a:latin typeface="Times New Roman" pitchFamily="18" charset="0"/>
              </a:rPr>
              <a:t>Find the mean age of these employees.</a:t>
            </a:r>
            <a:endParaRPr lang="en-US" dirty="0">
              <a:latin typeface="Times New Roman" pitchFamily="18" charset="0"/>
            </a:endParaRPr>
          </a:p>
        </p:txBody>
      </p:sp>
      <p:sp>
        <p:nvSpPr>
          <p:cNvPr id="4" name="Slide Number Placeholder 3"/>
          <p:cNvSpPr>
            <a:spLocks noGrp="1"/>
          </p:cNvSpPr>
          <p:nvPr>
            <p:ph type="sldNum" sz="quarter" idx="10"/>
          </p:nvPr>
        </p:nvSpPr>
        <p:spPr/>
        <p:txBody>
          <a:bodyPr/>
          <a:lstStyle/>
          <a:p>
            <a:fld id="{67B19427-F580-D146-B60E-4CADEE75497F}" type="slidenum">
              <a:rPr lang="en-US" smtClean="0"/>
              <a:pPr/>
              <a:t>34</a:t>
            </a:fld>
            <a:endParaRPr lang="en-US" dirty="0"/>
          </a:p>
        </p:txBody>
      </p:sp>
      <p:sp>
        <p:nvSpPr>
          <p:cNvPr id="8" name="Content Placeholder 2">
            <a:extLst>
              <a:ext uri="{FF2B5EF4-FFF2-40B4-BE49-F238E27FC236}">
                <a16:creationId xmlns:a16="http://schemas.microsoft.com/office/drawing/2014/main" id="{76344F9C-5B8B-504D-8C4A-923CFC02FA04}"/>
              </a:ext>
            </a:extLst>
          </p:cNvPr>
          <p:cNvSpPr txBox="1">
            <a:spLocks/>
          </p:cNvSpPr>
          <p:nvPr/>
        </p:nvSpPr>
        <p:spPr>
          <a:xfrm>
            <a:off x="279432" y="3294794"/>
            <a:ext cx="8534400" cy="483460"/>
          </a:xfrm>
          <a:prstGeom prst="rect">
            <a:avLst/>
          </a:prstGeom>
        </p:spPr>
        <p:txBody>
          <a:bodyPr/>
          <a:lstStyle>
            <a:lvl1pPr marL="0" indent="0" algn="l" defTabSz="914400" rtl="0" eaLnBrk="1" latinLnBrk="0" hangingPunct="1">
              <a:lnSpc>
                <a:spcPct val="90000"/>
              </a:lnSpc>
              <a:spcBef>
                <a:spcPts val="1000"/>
              </a:spcBef>
              <a:buFont typeface="Arial"/>
              <a:buNone/>
              <a:defRPr sz="2800" b="0" i="0" kern="1200">
                <a:solidFill>
                  <a:schemeClr val="tx1"/>
                </a:solidFill>
                <a:latin typeface="Times New Roman" charset="0"/>
                <a:ea typeface="Times New Roman" charset="0"/>
                <a:cs typeface="Times New Roman" charset="0"/>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r>
              <a:rPr lang="en-GB">
                <a:latin typeface="Times New Roman" pitchFamily="18" charset="0"/>
              </a:rPr>
              <a:t>The population mean is</a:t>
            </a:r>
            <a:endParaRPr lang="en-GB" dirty="0">
              <a:latin typeface="Times New Roman" pitchFamily="18" charset="0"/>
            </a:endParaRPr>
          </a:p>
        </p:txBody>
      </p:sp>
      <p:graphicFrame>
        <p:nvGraphicFramePr>
          <p:cNvPr id="10" name="Content Placeholder 13" descr="mu = start fraction sum of x over N end fraction = start fraction 362 over 8 end fraction = 45.25 years&#10;">
            <a:extLst>
              <a:ext uri="{FF2B5EF4-FFF2-40B4-BE49-F238E27FC236}">
                <a16:creationId xmlns:a16="http://schemas.microsoft.com/office/drawing/2014/main" id="{89342531-FA97-F74A-A296-919C897F929F}"/>
              </a:ext>
            </a:extLst>
          </p:cNvPr>
          <p:cNvGraphicFramePr>
            <a:graphicFrameLocks noChangeAspect="1"/>
          </p:cNvGraphicFramePr>
          <p:nvPr>
            <p:extLst>
              <p:ext uri="{D42A27DB-BD31-4B8C-83A1-F6EECF244321}">
                <p14:modId xmlns:p14="http://schemas.microsoft.com/office/powerpoint/2010/main" val="622217456"/>
              </p:ext>
            </p:extLst>
          </p:nvPr>
        </p:nvGraphicFramePr>
        <p:xfrm>
          <a:off x="2162975" y="4013814"/>
          <a:ext cx="3887943" cy="843018"/>
        </p:xfrm>
        <a:graphic>
          <a:graphicData uri="http://schemas.openxmlformats.org/presentationml/2006/ole">
            <mc:AlternateContent xmlns:mc="http://schemas.openxmlformats.org/markup-compatibility/2006">
              <mc:Choice xmlns:v="urn:schemas-microsoft-com:vml" Requires="v">
                <p:oleObj spid="_x0000_s2292" name="Equation" r:id="rId5" imgW="3924000" imgH="850680" progId="Equation.DSMT4">
                  <p:embed/>
                </p:oleObj>
              </mc:Choice>
              <mc:Fallback>
                <p:oleObj name="Equation" r:id="rId5" imgW="3924000" imgH="850680" progId="Equation.DSMT4">
                  <p:embed/>
                  <p:pic>
                    <p:nvPicPr>
                      <p:cNvPr id="9" name="Content Placeholder 13" descr="mu = start fraction sum of x over N end fraction = start fraction 362 over 8 end fraction = 45.25 years&#10;"/>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162975" y="4013814"/>
                        <a:ext cx="3887943" cy="84301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1" name="Content Placeholder 5">
            <a:extLst>
              <a:ext uri="{FF2B5EF4-FFF2-40B4-BE49-F238E27FC236}">
                <a16:creationId xmlns:a16="http://schemas.microsoft.com/office/drawing/2014/main" id="{69949461-EBD7-184C-81D5-169FEECBADA2}"/>
              </a:ext>
            </a:extLst>
          </p:cNvPr>
          <p:cNvSpPr txBox="1">
            <a:spLocks/>
          </p:cNvSpPr>
          <p:nvPr/>
        </p:nvSpPr>
        <p:spPr>
          <a:xfrm>
            <a:off x="279432" y="5198879"/>
            <a:ext cx="8534400" cy="914400"/>
          </a:xfrm>
          <a:prstGeom prst="rect">
            <a:avLst/>
          </a:prstGeom>
        </p:spPr>
        <p:txBody>
          <a:bodyPr/>
          <a:lstStyle>
            <a:lvl1pPr marL="0" indent="0" algn="l" defTabSz="914400" rtl="0" eaLnBrk="1" latinLnBrk="0" hangingPunct="1">
              <a:lnSpc>
                <a:spcPct val="90000"/>
              </a:lnSpc>
              <a:spcBef>
                <a:spcPts val="1000"/>
              </a:spcBef>
              <a:buFont typeface="Arial"/>
              <a:buNone/>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r>
              <a:rPr lang="en-GB" dirty="0">
                <a:latin typeface="Times New Roman" pitchFamily="18" charset="0"/>
              </a:rPr>
              <a:t>Thus, the mean age of the employees of this company is a little more than 45 years.</a:t>
            </a:r>
            <a:endParaRPr lang="en-US" dirty="0">
              <a:latin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0"/>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1"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Example 3-3</a:t>
            </a:r>
            <a:endParaRPr lang="en-US" dirty="0"/>
          </a:p>
        </p:txBody>
      </p:sp>
      <p:sp>
        <p:nvSpPr>
          <p:cNvPr id="3" name="Content Placeholder 2"/>
          <p:cNvSpPr>
            <a:spLocks noGrp="1"/>
          </p:cNvSpPr>
          <p:nvPr>
            <p:ph sz="quarter" idx="16"/>
          </p:nvPr>
        </p:nvSpPr>
        <p:spPr>
          <a:xfrm>
            <a:off x="304800" y="1752600"/>
            <a:ext cx="8534400" cy="841555"/>
          </a:xfrm>
        </p:spPr>
        <p:txBody>
          <a:bodyPr/>
          <a:lstStyle/>
          <a:p>
            <a:r>
              <a:rPr lang="en-US" dirty="0"/>
              <a:t>Following are the list prices of eight homes randomly selected from all homes for sale in a city:</a:t>
            </a:r>
          </a:p>
        </p:txBody>
      </p:sp>
      <p:graphicFrame>
        <p:nvGraphicFramePr>
          <p:cNvPr id="9" name="Content Placeholder 13" descr="Table is accessible to screenreaders"/>
          <p:cNvGraphicFramePr>
            <a:graphicFrameLocks noGrp="1"/>
          </p:cNvGraphicFramePr>
          <p:nvPr>
            <p:ph sz="quarter" idx="16"/>
            <p:extLst>
              <p:ext uri="{D42A27DB-BD31-4B8C-83A1-F6EECF244321}">
                <p14:modId xmlns:p14="http://schemas.microsoft.com/office/powerpoint/2010/main" val="2451220264"/>
              </p:ext>
            </p:extLst>
          </p:nvPr>
        </p:nvGraphicFramePr>
        <p:xfrm>
          <a:off x="681319" y="2925186"/>
          <a:ext cx="7239001" cy="984068"/>
        </p:xfrm>
        <a:graphic>
          <a:graphicData uri="http://schemas.openxmlformats.org/drawingml/2006/table">
            <a:tbl>
              <a:tblPr firstRow="1" bandRow="1">
                <a:tableStyleId>{2D5ABB26-0587-4C30-8999-92F81FD0307C}</a:tableStyleId>
              </a:tblPr>
              <a:tblGrid>
                <a:gridCol w="1524002">
                  <a:extLst>
                    <a:ext uri="{9D8B030D-6E8A-4147-A177-3AD203B41FA5}">
                      <a16:colId xmlns:a16="http://schemas.microsoft.com/office/drawing/2014/main" val="20000"/>
                    </a:ext>
                  </a:extLst>
                </a:gridCol>
                <a:gridCol w="1676400">
                  <a:extLst>
                    <a:ext uri="{9D8B030D-6E8A-4147-A177-3AD203B41FA5}">
                      <a16:colId xmlns:a16="http://schemas.microsoft.com/office/drawing/2014/main" val="20001"/>
                    </a:ext>
                  </a:extLst>
                </a:gridCol>
                <a:gridCol w="1911349">
                  <a:extLst>
                    <a:ext uri="{9D8B030D-6E8A-4147-A177-3AD203B41FA5}">
                      <a16:colId xmlns:a16="http://schemas.microsoft.com/office/drawing/2014/main" val="20002"/>
                    </a:ext>
                  </a:extLst>
                </a:gridCol>
                <a:gridCol w="2127250">
                  <a:extLst>
                    <a:ext uri="{9D8B030D-6E8A-4147-A177-3AD203B41FA5}">
                      <a16:colId xmlns:a16="http://schemas.microsoft.com/office/drawing/2014/main" val="20003"/>
                    </a:ext>
                  </a:extLst>
                </a:gridCol>
              </a:tblGrid>
              <a:tr h="430591">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2800" baseline="0" dirty="0">
                          <a:latin typeface="Times New Roman" pitchFamily="18" charset="0"/>
                        </a:rPr>
                        <a:t>$245,670</a:t>
                      </a:r>
                      <a:endParaRPr lang="en-US" sz="2800" b="1" baseline="0" dirty="0">
                        <a:solidFill>
                          <a:schemeClr val="accent2"/>
                        </a:solidFill>
                        <a:latin typeface="Times New Roman" pitchFamily="18" charset="0"/>
                        <a:cs typeface="Times New Roman" panose="02020603050405020304" pitchFamily="18" charset="0"/>
                      </a:endParaRPr>
                    </a:p>
                  </a:txBody>
                  <a:tcPr marL="65314" marR="65314" marT="32657" marB="32657" anchor="b">
                    <a:lnB w="12700" cap="flat" cmpd="sng" algn="ctr">
                      <a:solidFill>
                        <a:schemeClr val="tx1"/>
                      </a:solidFill>
                      <a:prstDash val="solid"/>
                      <a:round/>
                      <a:headEnd type="none" w="med" len="med"/>
                      <a:tailEnd type="none" w="med" len="med"/>
                    </a:lnB>
                  </a:tcPr>
                </a:tc>
                <a:tc>
                  <a:txBody>
                    <a:bodyPr/>
                    <a:lstStyle/>
                    <a:p>
                      <a:pPr algn="r"/>
                      <a:r>
                        <a:rPr lang="en-US" sz="2800" baseline="0" dirty="0">
                          <a:latin typeface="Times New Roman" pitchFamily="18" charset="0"/>
                        </a:rPr>
                        <a:t>176,200</a:t>
                      </a:r>
                      <a:endParaRPr lang="en-US" sz="2800" b="1" baseline="0" dirty="0">
                        <a:latin typeface="Times New Roman" pitchFamily="18" charset="0"/>
                        <a:cs typeface="Times New Roman" panose="02020603050405020304" pitchFamily="18" charset="0"/>
                      </a:endParaRPr>
                    </a:p>
                  </a:txBody>
                  <a:tcPr marL="65314" marR="65314" marT="32657" marB="32657" anchor="b">
                    <a:lnB w="12700" cap="flat" cmpd="sng" algn="ctr">
                      <a:solidFill>
                        <a:schemeClr val="tx1"/>
                      </a:solidFill>
                      <a:prstDash val="solid"/>
                      <a:round/>
                      <a:headEnd type="none" w="med" len="med"/>
                      <a:tailEnd type="none" w="med" len="med"/>
                    </a:lnB>
                  </a:tcPr>
                </a:tc>
                <a:tc>
                  <a:txBody>
                    <a:bodyPr/>
                    <a:lstStyle/>
                    <a:p>
                      <a:pPr algn="r"/>
                      <a:r>
                        <a:rPr lang="en-US" sz="2800" baseline="0" dirty="0">
                          <a:latin typeface="Times New Roman" pitchFamily="18" charset="0"/>
                        </a:rPr>
                        <a:t>360,280</a:t>
                      </a:r>
                      <a:endParaRPr lang="en-US" sz="2800" b="1" baseline="0" dirty="0">
                        <a:latin typeface="Times New Roman" pitchFamily="18" charset="0"/>
                        <a:cs typeface="Times New Roman" panose="02020603050405020304" pitchFamily="18" charset="0"/>
                      </a:endParaRPr>
                    </a:p>
                  </a:txBody>
                  <a:tcPr marL="65314" marR="65314" marT="32657" marB="32657" anchor="b">
                    <a:lnB w="12700" cap="flat" cmpd="sng" algn="ctr">
                      <a:solidFill>
                        <a:schemeClr val="tx1"/>
                      </a:solidFill>
                      <a:prstDash val="solid"/>
                      <a:round/>
                      <a:headEnd type="none" w="med" len="med"/>
                      <a:tailEnd type="none" w="med" len="med"/>
                    </a:lnB>
                  </a:tcPr>
                </a:tc>
                <a:tc>
                  <a:txBody>
                    <a:bodyPr/>
                    <a:lstStyle/>
                    <a:p>
                      <a:pPr algn="r"/>
                      <a:r>
                        <a:rPr lang="en-US" sz="2800" baseline="0" dirty="0">
                          <a:latin typeface="Times New Roman" pitchFamily="18" charset="0"/>
                        </a:rPr>
                        <a:t>272,440</a:t>
                      </a:r>
                      <a:endParaRPr lang="en-US" sz="2800" b="1" baseline="0" dirty="0">
                        <a:latin typeface="Times New Roman" pitchFamily="18" charset="0"/>
                        <a:cs typeface="Times New Roman" panose="02020603050405020304" pitchFamily="18" charset="0"/>
                      </a:endParaRPr>
                    </a:p>
                  </a:txBody>
                  <a:tcPr marL="65314" marR="65314" marT="32657" marB="32657" anchor="b">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243875">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2800" baseline="0" dirty="0">
                          <a:latin typeface="Times New Roman" pitchFamily="18" charset="0"/>
                        </a:rPr>
                        <a:t>450,394</a:t>
                      </a:r>
                      <a:endParaRPr lang="en-US" sz="2800" b="1" baseline="0" dirty="0">
                        <a:latin typeface="Times New Roman" pitchFamily="18" charset="0"/>
                        <a:cs typeface="Times New Roman" panose="02020603050405020304" pitchFamily="18" charset="0"/>
                      </a:endParaRPr>
                    </a:p>
                  </a:txBody>
                  <a:tcPr marL="65314" marR="65314" marT="32657" marB="32657">
                    <a:lnT w="12700" cap="flat" cmpd="sng" algn="ctr">
                      <a:solidFill>
                        <a:schemeClr val="tx1"/>
                      </a:solidFill>
                      <a:prstDash val="solid"/>
                      <a:round/>
                      <a:headEnd type="none" w="med" len="med"/>
                      <a:tailEnd type="none" w="med" len="med"/>
                    </a:lnT>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2800" baseline="0" dirty="0">
                          <a:latin typeface="Times New Roman" pitchFamily="18" charset="0"/>
                        </a:rPr>
                        <a:t>310,160</a:t>
                      </a:r>
                      <a:endParaRPr lang="en-US" sz="2800" b="1" baseline="0" dirty="0">
                        <a:latin typeface="Times New Roman" pitchFamily="18" charset="0"/>
                        <a:cs typeface="Times New Roman" panose="02020603050405020304" pitchFamily="18" charset="0"/>
                      </a:endParaRPr>
                    </a:p>
                  </a:txBody>
                  <a:tcPr marL="65314" marR="65314" marT="32657" marB="32657" anchor="b">
                    <a:lnT w="12700" cap="flat" cmpd="sng" algn="ctr">
                      <a:solidFill>
                        <a:schemeClr val="tx1"/>
                      </a:solidFill>
                      <a:prstDash val="solid"/>
                      <a:round/>
                      <a:headEnd type="none" w="med" len="med"/>
                      <a:tailEnd type="none" w="med" len="med"/>
                    </a:lnT>
                    <a:lnB>
                      <a:noFill/>
                    </a:lnB>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2800" baseline="0" dirty="0">
                          <a:latin typeface="Times New Roman" pitchFamily="18" charset="0"/>
                        </a:rPr>
                        <a:t>393,610</a:t>
                      </a:r>
                      <a:endParaRPr lang="en-US" sz="2800" b="1" baseline="0" dirty="0">
                        <a:latin typeface="Times New Roman" pitchFamily="18" charset="0"/>
                        <a:cs typeface="Times New Roman" panose="02020603050405020304" pitchFamily="18" charset="0"/>
                      </a:endParaRPr>
                    </a:p>
                  </a:txBody>
                  <a:tcPr marL="65314" marR="65314" marT="32657" marB="32657" anchor="b">
                    <a:lnT w="12700" cap="flat" cmpd="sng" algn="ctr">
                      <a:solidFill>
                        <a:schemeClr val="tx1"/>
                      </a:solidFill>
                      <a:prstDash val="solid"/>
                      <a:round/>
                      <a:headEnd type="none" w="med" len="med"/>
                      <a:tailEnd type="none" w="med" len="med"/>
                    </a:lnT>
                    <a:lnB>
                      <a:noFill/>
                    </a:lnB>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2800" baseline="0" dirty="0">
                          <a:latin typeface="Times New Roman" pitchFamily="18" charset="0"/>
                        </a:rPr>
                        <a:t>3,874,480</a:t>
                      </a:r>
                      <a:endParaRPr lang="en-US" sz="2800" b="1" baseline="0" dirty="0">
                        <a:latin typeface="Times New Roman" pitchFamily="18" charset="0"/>
                        <a:cs typeface="Times New Roman" panose="02020603050405020304" pitchFamily="18" charset="0"/>
                      </a:endParaRPr>
                    </a:p>
                  </a:txBody>
                  <a:tcPr marL="65314" marR="65314" marT="32657" marB="32657" anchor="b">
                    <a:lnT w="12700" cap="flat" cmpd="sng" algn="ctr">
                      <a:solidFill>
                        <a:schemeClr val="tx1"/>
                      </a:solidFill>
                      <a:prstDash val="solid"/>
                      <a:round/>
                      <a:headEnd type="none" w="med" len="med"/>
                      <a:tailEnd type="none" w="med" len="med"/>
                    </a:lnT>
                    <a:lnB>
                      <a:noFill/>
                    </a:lnB>
                  </a:tcPr>
                </a:tc>
                <a:extLst>
                  <a:ext uri="{0D108BD9-81ED-4DB2-BD59-A6C34878D82A}">
                    <a16:rowId xmlns:a16="http://schemas.microsoft.com/office/drawing/2014/main" val="10001"/>
                  </a:ext>
                </a:extLst>
              </a:tr>
            </a:tbl>
          </a:graphicData>
        </a:graphic>
      </p:graphicFrame>
      <p:sp>
        <p:nvSpPr>
          <p:cNvPr id="6" name="Content Placeholder 5"/>
          <p:cNvSpPr>
            <a:spLocks noGrp="1"/>
          </p:cNvSpPr>
          <p:nvPr>
            <p:ph sz="quarter" idx="17"/>
          </p:nvPr>
        </p:nvSpPr>
        <p:spPr>
          <a:xfrm>
            <a:off x="304800" y="4263845"/>
            <a:ext cx="8534400" cy="1295400"/>
          </a:xfrm>
        </p:spPr>
        <p:txBody>
          <a:bodyPr/>
          <a:lstStyle/>
          <a:p>
            <a:r>
              <a:rPr lang="en-US" dirty="0">
                <a:latin typeface="Times New Roman" pitchFamily="18" charset="0"/>
              </a:rPr>
              <a:t>Note that the price of the last house is $3,874,480, which is an outlier. Show how the inclusion of this outlier affects the value of the mean.</a:t>
            </a:r>
          </a:p>
        </p:txBody>
      </p:sp>
      <p:sp>
        <p:nvSpPr>
          <p:cNvPr id="4" name="Slide Number Placeholder 3"/>
          <p:cNvSpPr>
            <a:spLocks noGrp="1"/>
          </p:cNvSpPr>
          <p:nvPr>
            <p:ph type="sldNum" sz="quarter" idx="10"/>
          </p:nvPr>
        </p:nvSpPr>
        <p:spPr/>
        <p:txBody>
          <a:bodyPr/>
          <a:lstStyle/>
          <a:p>
            <a:fld id="{67B19427-F580-D146-B60E-4CADEE75497F}" type="slidenum">
              <a:rPr lang="en-US" smtClean="0"/>
              <a:pPr/>
              <a:t>35</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Example 3-3: Solution </a:t>
            </a:r>
            <a:r>
              <a:rPr lang="en-GB" sz="2000" b="0" baseline="0" dirty="0"/>
              <a:t>(1 of 2)</a:t>
            </a:r>
            <a:endParaRPr lang="en-US" sz="2000" b="0" baseline="0" dirty="0"/>
          </a:p>
        </p:txBody>
      </p:sp>
      <p:sp>
        <p:nvSpPr>
          <p:cNvPr id="3" name="Content Placeholder 2"/>
          <p:cNvSpPr>
            <a:spLocks noGrp="1"/>
          </p:cNvSpPr>
          <p:nvPr>
            <p:ph sz="quarter" idx="16"/>
          </p:nvPr>
        </p:nvSpPr>
        <p:spPr>
          <a:xfrm>
            <a:off x="304800" y="1752600"/>
            <a:ext cx="8534400" cy="1296925"/>
          </a:xfrm>
        </p:spPr>
        <p:txBody>
          <a:bodyPr/>
          <a:lstStyle/>
          <a:p>
            <a:r>
              <a:rPr lang="en-US" dirty="0"/>
              <a:t>If we do not include the price of the most expensive house (the outlier), the mean of the prices of other 7 homes is:</a:t>
            </a:r>
          </a:p>
        </p:txBody>
      </p:sp>
      <p:graphicFrame>
        <p:nvGraphicFramePr>
          <p:cNvPr id="9" name="Content Placeholder 8" descr="&quot;mean without the outlier&#10;equals 245,670 + 176,200 + 360,280 + 272,440 + 470,394 + 310,160 + 393,610 equals 2,208,754 over = $ 315,536.29&quot;&#10;"/>
          <p:cNvGraphicFramePr>
            <a:graphicFrameLocks noGrp="1" noChangeAspect="1"/>
          </p:cNvGraphicFramePr>
          <p:nvPr>
            <p:ph sz="quarter" idx="17"/>
            <p:extLst>
              <p:ext uri="{D42A27DB-BD31-4B8C-83A1-F6EECF244321}">
                <p14:modId xmlns:p14="http://schemas.microsoft.com/office/powerpoint/2010/main" val="3268721492"/>
              </p:ext>
            </p:extLst>
          </p:nvPr>
        </p:nvGraphicFramePr>
        <p:xfrm>
          <a:off x="261778" y="2860002"/>
          <a:ext cx="8620444" cy="1896948"/>
        </p:xfrm>
        <a:graphic>
          <a:graphicData uri="http://schemas.openxmlformats.org/presentationml/2006/ole">
            <mc:AlternateContent xmlns:mc="http://schemas.openxmlformats.org/markup-compatibility/2006">
              <mc:Choice xmlns:v="urn:schemas-microsoft-com:vml" Requires="v">
                <p:oleObj spid="_x0000_s4336" name="Equation" r:id="rId3" imgW="9753480" imgH="2145960" progId="Equation.DSMT4">
                  <p:embed/>
                </p:oleObj>
              </mc:Choice>
              <mc:Fallback>
                <p:oleObj name="Equation" r:id="rId3" imgW="9753480" imgH="2145960" progId="Equation.DSMT4">
                  <p:embed/>
                  <p:pic>
                    <p:nvPicPr>
                      <p:cNvPr id="6" name="Object 5" descr="&quot;mean without the outlier&#10;equals 245,670 + 176,200 + 360,280 + 272,440 + 470,394 + 310,160 + 393,610 equals 2,208,754 over = $ 315,536.29&quot;&#10;"/>
                      <p:cNvPicPr>
                        <a:picLocks noChangeAspect="1" noChangeArrowheads="1"/>
                      </p:cNvPicPr>
                      <p:nvPr/>
                    </p:nvPicPr>
                    <p:blipFill>
                      <a:blip r:embed="rId4"/>
                      <a:srcRect/>
                      <a:stretch>
                        <a:fillRect/>
                      </a:stretch>
                    </p:blipFill>
                    <p:spPr bwMode="auto">
                      <a:xfrm>
                        <a:off x="261778" y="2860002"/>
                        <a:ext cx="8620444" cy="189694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 name="Slide Number Placeholder 3"/>
          <p:cNvSpPr>
            <a:spLocks noGrp="1"/>
          </p:cNvSpPr>
          <p:nvPr>
            <p:ph type="sldNum" sz="quarter" idx="10"/>
          </p:nvPr>
        </p:nvSpPr>
        <p:spPr/>
        <p:txBody>
          <a:bodyPr/>
          <a:lstStyle/>
          <a:p>
            <a:fld id="{67B19427-F580-D146-B60E-4CADEE75497F}" type="slidenum">
              <a:rPr lang="en-US" smtClean="0"/>
              <a:pPr/>
              <a:t>36</a:t>
            </a:fld>
            <a:endParaRPr 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Example 3-3: Solution </a:t>
            </a:r>
            <a:r>
              <a:rPr lang="en-GB" sz="2000" b="0" i="0" kern="1200" baseline="0" dirty="0">
                <a:solidFill>
                  <a:schemeClr val="accent1"/>
                </a:solidFill>
                <a:effectLst/>
                <a:latin typeface="Times New Roman" charset="0"/>
                <a:ea typeface="Times New Roman" charset="0"/>
                <a:cs typeface="Times New Roman" charset="0"/>
              </a:rPr>
              <a:t>(2 of 2)</a:t>
            </a:r>
            <a:endParaRPr lang="en-US" sz="2000" baseline="0" dirty="0"/>
          </a:p>
        </p:txBody>
      </p:sp>
      <p:sp>
        <p:nvSpPr>
          <p:cNvPr id="3" name="Content Placeholder 2"/>
          <p:cNvSpPr>
            <a:spLocks noGrp="1"/>
          </p:cNvSpPr>
          <p:nvPr>
            <p:ph sz="quarter" idx="16"/>
          </p:nvPr>
        </p:nvSpPr>
        <p:spPr>
          <a:xfrm>
            <a:off x="304800" y="1752600"/>
            <a:ext cx="8534400" cy="1296925"/>
          </a:xfrm>
        </p:spPr>
        <p:txBody>
          <a:bodyPr/>
          <a:lstStyle/>
          <a:p>
            <a:r>
              <a:rPr lang="en-GB" dirty="0"/>
              <a:t>Now, to see the impact of the outlier on the value of the mean, </a:t>
            </a:r>
            <a:r>
              <a:rPr lang="en-US" dirty="0"/>
              <a:t>we include the price of the most expensive home and find the mean price of eight homes.</a:t>
            </a:r>
            <a:r>
              <a:rPr lang="en-GB" dirty="0"/>
              <a:t> This mean is</a:t>
            </a:r>
            <a:endParaRPr lang="en-US" dirty="0"/>
          </a:p>
        </p:txBody>
      </p:sp>
      <p:graphicFrame>
        <p:nvGraphicFramePr>
          <p:cNvPr id="9" name="Content Placeholder 8" descr="&quot;mean without the outlier&#10;equals 245,670 + 176,200 + 360,280 + 272,440 + 450,394 + 310,160 + 393,610 + 3,874,480 equals 6,083,234 over 8 = $ 760,404.25&quot;&#10;"/>
          <p:cNvGraphicFramePr>
            <a:graphicFrameLocks noGrp="1" noChangeAspect="1"/>
          </p:cNvGraphicFramePr>
          <p:nvPr>
            <p:ph sz="quarter" idx="18"/>
            <p:extLst>
              <p:ext uri="{D42A27DB-BD31-4B8C-83A1-F6EECF244321}">
                <p14:modId xmlns:p14="http://schemas.microsoft.com/office/powerpoint/2010/main" val="3887284377"/>
              </p:ext>
            </p:extLst>
          </p:nvPr>
        </p:nvGraphicFramePr>
        <p:xfrm>
          <a:off x="326688" y="3176205"/>
          <a:ext cx="8656789" cy="1629174"/>
        </p:xfrm>
        <a:graphic>
          <a:graphicData uri="http://schemas.openxmlformats.org/presentationml/2006/ole">
            <mc:AlternateContent xmlns:mc="http://schemas.openxmlformats.org/markup-compatibility/2006">
              <mc:Choice xmlns:v="urn:schemas-microsoft-com:vml" Requires="v">
                <p:oleObj spid="_x0000_s5359" name="Equation" r:id="rId3" imgW="11404440" imgH="2145960" progId="Equation.DSMT4">
                  <p:embed/>
                </p:oleObj>
              </mc:Choice>
              <mc:Fallback>
                <p:oleObj name="Equation" r:id="rId3" imgW="11404440" imgH="2145960" progId="Equation.DSMT4">
                  <p:embed/>
                  <p:pic>
                    <p:nvPicPr>
                      <p:cNvPr id="8" name="Object 7" descr="&quot;mean without the outlier&#10;equals 245,670 + 176,200 + 360,280 + 272,440 + 450,394 + 310,160 + 393,610 + 3,874,480 equals 6,083,234 over 8 = $ 760,404.25&quot;&#1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6688" y="3176205"/>
                        <a:ext cx="8656789" cy="162917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 name="Content Placeholder 5"/>
          <p:cNvSpPr>
            <a:spLocks noGrp="1"/>
          </p:cNvSpPr>
          <p:nvPr>
            <p:ph sz="quarter" idx="17"/>
          </p:nvPr>
        </p:nvSpPr>
        <p:spPr>
          <a:xfrm>
            <a:off x="304800" y="4921401"/>
            <a:ext cx="8534400" cy="1239819"/>
          </a:xfrm>
        </p:spPr>
        <p:txBody>
          <a:bodyPr/>
          <a:lstStyle/>
          <a:p>
            <a:r>
              <a:rPr lang="en-US" dirty="0">
                <a:latin typeface="Times New Roman" pitchFamily="18" charset="0"/>
                <a:ea typeface="Calibri" panose="020F0502020204030204" pitchFamily="34" charset="0"/>
                <a:cs typeface="Times New Roman" panose="02020603050405020304" pitchFamily="18" charset="0"/>
              </a:rPr>
              <a:t>Thus, when we include the price of the most </a:t>
            </a:r>
            <a:r>
              <a:rPr lang="en-US" spc="-10" dirty="0">
                <a:latin typeface="Times New Roman" pitchFamily="18" charset="0"/>
                <a:ea typeface="Calibri" panose="020F0502020204030204" pitchFamily="34" charset="0"/>
                <a:cs typeface="Times New Roman" panose="02020603050405020304" pitchFamily="18" charset="0"/>
              </a:rPr>
              <a:t>expensive</a:t>
            </a:r>
            <a:r>
              <a:rPr lang="en-US" dirty="0">
                <a:latin typeface="Times New Roman" pitchFamily="18" charset="0"/>
                <a:ea typeface="Calibri" panose="020F0502020204030204" pitchFamily="34" charset="0"/>
                <a:cs typeface="Times New Roman" panose="02020603050405020304" pitchFamily="18" charset="0"/>
              </a:rPr>
              <a:t> home, the mean more than doubles, as it</a:t>
            </a:r>
            <a:r>
              <a:rPr lang="en-US" spc="140" dirty="0">
                <a:latin typeface="Times New Roman" pitchFamily="18" charset="0"/>
                <a:ea typeface="Calibri" panose="020F0502020204030204" pitchFamily="34" charset="0"/>
                <a:cs typeface="Times New Roman" panose="02020603050405020304" pitchFamily="18" charset="0"/>
              </a:rPr>
              <a:t> </a:t>
            </a:r>
            <a:r>
              <a:rPr lang="en-US" dirty="0">
                <a:latin typeface="Times New Roman" pitchFamily="18" charset="0"/>
                <a:ea typeface="Calibri" panose="020F0502020204030204" pitchFamily="34" charset="0"/>
                <a:cs typeface="Times New Roman" panose="02020603050405020304" pitchFamily="18" charset="0"/>
              </a:rPr>
              <a:t>increases from $</a:t>
            </a:r>
            <a:r>
              <a:rPr lang="en-US" b="1" dirty="0">
                <a:latin typeface="Times New Roman" pitchFamily="18" charset="0"/>
                <a:ea typeface="Calibri" panose="020F0502020204030204" pitchFamily="34" charset="0"/>
                <a:cs typeface="Times New Roman" panose="02020603050405020304" pitchFamily="18" charset="0"/>
              </a:rPr>
              <a:t>315,536.29</a:t>
            </a:r>
            <a:r>
              <a:rPr lang="en-US" dirty="0">
                <a:latin typeface="Times New Roman" pitchFamily="18" charset="0"/>
                <a:ea typeface="Calibri" panose="020F0502020204030204" pitchFamily="34" charset="0"/>
                <a:cs typeface="Times New Roman" panose="02020603050405020304" pitchFamily="18" charset="0"/>
              </a:rPr>
              <a:t> to $</a:t>
            </a:r>
            <a:r>
              <a:rPr lang="en-US" b="1" dirty="0">
                <a:latin typeface="Times New Roman" pitchFamily="18" charset="0"/>
                <a:ea typeface="Calibri" panose="020F0502020204030204" pitchFamily="34" charset="0"/>
                <a:cs typeface="Times New Roman" panose="02020603050405020304" pitchFamily="18" charset="0"/>
              </a:rPr>
              <a:t>760,404.25</a:t>
            </a:r>
            <a:r>
              <a:rPr lang="en-US" dirty="0">
                <a:latin typeface="Times New Roman" pitchFamily="18" charset="0"/>
                <a:ea typeface="Calibri" panose="020F0502020204030204" pitchFamily="34" charset="0"/>
                <a:cs typeface="Times New Roman" panose="02020603050405020304" pitchFamily="18" charset="0"/>
              </a:rPr>
              <a:t>.</a:t>
            </a:r>
            <a:endParaRPr lang="en-US" dirty="0">
              <a:latin typeface="Times New Roman" pitchFamily="18" charset="0"/>
            </a:endParaRPr>
          </a:p>
        </p:txBody>
      </p:sp>
      <p:sp>
        <p:nvSpPr>
          <p:cNvPr id="4" name="Slide Number Placeholder 3"/>
          <p:cNvSpPr>
            <a:spLocks noGrp="1"/>
          </p:cNvSpPr>
          <p:nvPr>
            <p:ph type="sldNum" sz="quarter" idx="10"/>
          </p:nvPr>
        </p:nvSpPr>
        <p:spPr/>
        <p:txBody>
          <a:bodyPr/>
          <a:lstStyle/>
          <a:p>
            <a:fld id="{67B19427-F580-D146-B60E-4CADEE75497F}" type="slidenum">
              <a:rPr lang="en-US" smtClean="0"/>
              <a:pPr/>
              <a:t>37</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8624" y="442752"/>
            <a:ext cx="8534400" cy="838199"/>
          </a:xfrm>
        </p:spPr>
        <p:txBody>
          <a:bodyPr/>
          <a:lstStyle/>
          <a:p>
            <a:r>
              <a:rPr lang="en-GB" dirty="0"/>
              <a:t>Median </a:t>
            </a:r>
            <a:r>
              <a:rPr lang="en-GB" sz="2400" b="0" dirty="0"/>
              <a:t>(1 of 2)</a:t>
            </a:r>
            <a:endParaRPr lang="en-US" sz="2400" b="0" dirty="0"/>
          </a:p>
        </p:txBody>
      </p:sp>
      <p:sp>
        <p:nvSpPr>
          <p:cNvPr id="3" name="Content Placeholder 2"/>
          <p:cNvSpPr>
            <a:spLocks noGrp="1"/>
          </p:cNvSpPr>
          <p:nvPr>
            <p:ph sz="quarter" idx="15"/>
          </p:nvPr>
        </p:nvSpPr>
        <p:spPr>
          <a:xfrm>
            <a:off x="326508" y="1076254"/>
            <a:ext cx="8496516" cy="5280095"/>
          </a:xfrm>
        </p:spPr>
        <p:txBody>
          <a:bodyPr/>
          <a:lstStyle/>
          <a:p>
            <a:pPr>
              <a:buNone/>
            </a:pPr>
            <a:r>
              <a:rPr lang="en-GB" sz="2800" b="1" dirty="0">
                <a:solidFill>
                  <a:srgbClr val="00007F"/>
                </a:solidFill>
              </a:rPr>
              <a:t>Definition</a:t>
            </a:r>
          </a:p>
          <a:p>
            <a:pPr marL="0" indent="0">
              <a:buNone/>
            </a:pPr>
            <a:r>
              <a:rPr lang="en-GB" sz="2800" dirty="0"/>
              <a:t>The </a:t>
            </a:r>
            <a:r>
              <a:rPr lang="en-GB" sz="2800" b="1" dirty="0">
                <a:solidFill>
                  <a:schemeClr val="accent2"/>
                </a:solidFill>
              </a:rPr>
              <a:t>median</a:t>
            </a:r>
            <a:r>
              <a:rPr lang="en-GB" sz="2800" dirty="0"/>
              <a:t> is the value </a:t>
            </a:r>
            <a:r>
              <a:rPr lang="en-US" sz="2800" dirty="0"/>
              <a:t>that divides a data set that has been ranked in increasing order in two equal halves.</a:t>
            </a:r>
          </a:p>
          <a:p>
            <a:pPr marL="0" indent="0">
              <a:buNone/>
            </a:pPr>
            <a:r>
              <a:rPr lang="en-US" sz="2800" dirty="0"/>
              <a:t>If the data set has </a:t>
            </a:r>
          </a:p>
          <a:p>
            <a:r>
              <a:rPr lang="en-US" sz="2800" dirty="0"/>
              <a:t>an odd number of values</a:t>
            </a:r>
          </a:p>
          <a:p>
            <a:pPr marL="809625" lvl="1" indent="-457200">
              <a:buFont typeface="Courier New" panose="02070309020205020404" pitchFamily="49" charset="0"/>
              <a:buChar char="o"/>
            </a:pPr>
            <a:r>
              <a:rPr lang="en-US" sz="2600" dirty="0"/>
              <a:t>the median is given by the value of the middle term in the ranked data set;</a:t>
            </a:r>
          </a:p>
          <a:p>
            <a:r>
              <a:rPr lang="en-US" sz="2800" dirty="0"/>
              <a:t>an even number of values</a:t>
            </a:r>
          </a:p>
          <a:p>
            <a:pPr marL="809625" lvl="1" indent="-457200">
              <a:buFont typeface="Courier New" panose="02070309020205020404" pitchFamily="49" charset="0"/>
              <a:buChar char="o"/>
            </a:pPr>
            <a:r>
              <a:rPr lang="en-US" sz="2600" dirty="0"/>
              <a:t>the median is given by the average of the two middle values in the ranked data set.</a:t>
            </a:r>
          </a:p>
        </p:txBody>
      </p:sp>
      <p:sp>
        <p:nvSpPr>
          <p:cNvPr id="4" name="Slide Number Placeholder 3"/>
          <p:cNvSpPr>
            <a:spLocks noGrp="1"/>
          </p:cNvSpPr>
          <p:nvPr>
            <p:ph type="sldNum" sz="quarter" idx="10"/>
          </p:nvPr>
        </p:nvSpPr>
        <p:spPr/>
        <p:txBody>
          <a:bodyPr/>
          <a:lstStyle/>
          <a:p>
            <a:fld id="{67B19427-F580-D146-B60E-4CADEE75497F}" type="slidenum">
              <a:rPr lang="en-US" smtClean="0"/>
              <a:pPr/>
              <a:t>38</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762002"/>
            <a:ext cx="8534400" cy="565852"/>
          </a:xfrm>
        </p:spPr>
        <p:txBody>
          <a:bodyPr>
            <a:normAutofit fontScale="90000"/>
          </a:bodyPr>
          <a:lstStyle/>
          <a:p>
            <a:r>
              <a:rPr lang="en-GB" sz="3600" dirty="0"/>
              <a:t>Table 3.2 Compensations of 11 Female CEOs</a:t>
            </a:r>
            <a:endParaRPr lang="en-US" sz="3400" dirty="0"/>
          </a:p>
        </p:txBody>
      </p:sp>
      <p:graphicFrame>
        <p:nvGraphicFramePr>
          <p:cNvPr id="7" name="Content Placeholder 7" descr="Table is accessible to screenreaders"/>
          <p:cNvGraphicFramePr>
            <a:graphicFrameLocks noGrp="1"/>
          </p:cNvGraphicFramePr>
          <p:nvPr>
            <p:ph sz="quarter" idx="16"/>
            <p:extLst>
              <p:ext uri="{D42A27DB-BD31-4B8C-83A1-F6EECF244321}">
                <p14:modId xmlns:p14="http://schemas.microsoft.com/office/powerpoint/2010/main" val="1605403976"/>
              </p:ext>
            </p:extLst>
          </p:nvPr>
        </p:nvGraphicFramePr>
        <p:xfrm>
          <a:off x="412376" y="1483656"/>
          <a:ext cx="7391400" cy="4349928"/>
        </p:xfrm>
        <a:graphic>
          <a:graphicData uri="http://schemas.openxmlformats.org/drawingml/2006/table">
            <a:tbl>
              <a:tblPr firstRow="1" bandRow="1">
                <a:tableStyleId>{2D5ABB26-0587-4C30-8999-92F81FD0307C}</a:tableStyleId>
              </a:tblPr>
              <a:tblGrid>
                <a:gridCol w="3733800">
                  <a:extLst>
                    <a:ext uri="{9D8B030D-6E8A-4147-A177-3AD203B41FA5}">
                      <a16:colId xmlns:a16="http://schemas.microsoft.com/office/drawing/2014/main" val="20000"/>
                    </a:ext>
                  </a:extLst>
                </a:gridCol>
                <a:gridCol w="3657600">
                  <a:extLst>
                    <a:ext uri="{9D8B030D-6E8A-4147-A177-3AD203B41FA5}">
                      <a16:colId xmlns:a16="http://schemas.microsoft.com/office/drawing/2014/main" val="20001"/>
                    </a:ext>
                  </a:extLst>
                </a:gridCol>
              </a:tblGrid>
              <a:tr h="45537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kern="1200" baseline="0" dirty="0">
                          <a:solidFill>
                            <a:schemeClr val="bg1"/>
                          </a:solidFill>
                          <a:latin typeface="Times New Roman" pitchFamily="18" charset="0"/>
                          <a:ea typeface="+mn-ea"/>
                          <a:cs typeface="+mn-cs"/>
                        </a:rPr>
                        <a:t>Company &amp; C</a:t>
                      </a:r>
                      <a:r>
                        <a:rPr lang="en-US" sz="100" b="1" kern="1200" baseline="0" dirty="0">
                          <a:solidFill>
                            <a:schemeClr val="bg1"/>
                          </a:solidFill>
                          <a:latin typeface="Times New Roman" pitchFamily="18" charset="0"/>
                          <a:ea typeface="+mn-ea"/>
                          <a:cs typeface="+mn-cs"/>
                        </a:rPr>
                        <a:t> </a:t>
                      </a:r>
                      <a:r>
                        <a:rPr lang="en-US" sz="1800" b="1" kern="1200" baseline="0" dirty="0">
                          <a:solidFill>
                            <a:schemeClr val="bg1"/>
                          </a:solidFill>
                          <a:latin typeface="Times New Roman" pitchFamily="18" charset="0"/>
                          <a:ea typeface="+mn-ea"/>
                          <a:cs typeface="+mn-cs"/>
                        </a:rPr>
                        <a:t>E</a:t>
                      </a:r>
                      <a:r>
                        <a:rPr lang="en-US" sz="100" b="1" kern="1200" baseline="0" dirty="0">
                          <a:solidFill>
                            <a:schemeClr val="bg1"/>
                          </a:solidFill>
                          <a:latin typeface="Times New Roman" pitchFamily="18" charset="0"/>
                          <a:ea typeface="+mn-ea"/>
                          <a:cs typeface="+mn-cs"/>
                        </a:rPr>
                        <a:t> </a:t>
                      </a:r>
                      <a:r>
                        <a:rPr lang="en-US" sz="1800" b="1" kern="1200" baseline="0" dirty="0">
                          <a:solidFill>
                            <a:schemeClr val="bg1"/>
                          </a:solidFill>
                          <a:latin typeface="Times New Roman" pitchFamily="18" charset="0"/>
                          <a:ea typeface="+mn-ea"/>
                          <a:cs typeface="+mn-cs"/>
                        </a:rPr>
                        <a:t>O</a:t>
                      </a:r>
                      <a:endParaRPr lang="en-US" sz="1800" b="1" baseline="0" dirty="0">
                        <a:solidFill>
                          <a:schemeClr val="bg1"/>
                        </a:solidFill>
                        <a:latin typeface="Times New Roman" pitchFamily="18" charset="0"/>
                        <a:cs typeface="Times New Roman" panose="02020603050405020304" pitchFamily="18" charset="0"/>
                      </a:endParaRPr>
                    </a:p>
                  </a:txBody>
                  <a:tcPr marL="65314" marR="65314" marT="32657" marB="32657"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algn="ctr"/>
                      <a:r>
                        <a:rPr lang="en-US" sz="1800" b="1" kern="1200" baseline="0" dirty="0">
                          <a:solidFill>
                            <a:schemeClr val="bg1"/>
                          </a:solidFill>
                          <a:latin typeface="Times New Roman" pitchFamily="18" charset="0"/>
                          <a:ea typeface="+mn-ea"/>
                          <a:cs typeface="+mn-cs"/>
                        </a:rPr>
                        <a:t>2014 Compensation (million of dollars)</a:t>
                      </a:r>
                      <a:endParaRPr lang="en-US" sz="1800" b="1" baseline="0" dirty="0">
                        <a:solidFill>
                          <a:schemeClr val="bg1"/>
                        </a:solidFill>
                        <a:latin typeface="Times New Roman" pitchFamily="18" charset="0"/>
                        <a:cs typeface="Times New Roman" panose="02020603050405020304" pitchFamily="18" charset="0"/>
                      </a:endParaRPr>
                    </a:p>
                  </a:txBody>
                  <a:tcPr marL="65314" marR="65314" marT="32657" marB="32657"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extLst>
                  <a:ext uri="{0D108BD9-81ED-4DB2-BD59-A6C34878D82A}">
                    <a16:rowId xmlns:a16="http://schemas.microsoft.com/office/drawing/2014/main" val="10000"/>
                  </a:ext>
                </a:extLst>
              </a:tr>
              <a:tr h="32571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baseline="0" dirty="0">
                          <a:solidFill>
                            <a:schemeClr val="tx1"/>
                          </a:solidFill>
                          <a:latin typeface="Times New Roman" pitchFamily="18" charset="0"/>
                          <a:ea typeface="+mn-ea"/>
                          <a:cs typeface="+mn-cs"/>
                        </a:rPr>
                        <a:t>General Dynamics, Phebe Novakovic</a:t>
                      </a:r>
                      <a:endParaRPr lang="en-US" sz="1800" b="1" baseline="0" dirty="0">
                        <a:latin typeface="Times New Roman" pitchFamily="18" charset="0"/>
                        <a:cs typeface="Times New Roman" panose="02020603050405020304" pitchFamily="18" charset="0"/>
                      </a:endParaRPr>
                    </a:p>
                  </a:txBody>
                  <a:tcPr marL="65314" marR="65314" marT="32657" marB="32657">
                    <a:lnT w="12700" cap="flat" cmpd="sng" algn="ctr">
                      <a:solidFill>
                        <a:schemeClr val="tx1"/>
                      </a:solidFill>
                      <a:prstDash val="solid"/>
                      <a:round/>
                      <a:headEnd type="none" w="med" len="med"/>
                      <a:tailEnd type="none" w="med" len="med"/>
                    </a:lnT>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baseline="0" dirty="0">
                          <a:solidFill>
                            <a:schemeClr val="tx1"/>
                          </a:solidFill>
                          <a:latin typeface="Times New Roman" pitchFamily="18" charset="0"/>
                          <a:ea typeface="+mn-ea"/>
                          <a:cs typeface="+mn-cs"/>
                        </a:rPr>
                        <a:t>19.3</a:t>
                      </a:r>
                      <a:endParaRPr lang="en-US" sz="1800" b="1" baseline="0" dirty="0">
                        <a:latin typeface="Times New Roman" pitchFamily="18" charset="0"/>
                        <a:cs typeface="Times New Roman" panose="02020603050405020304" pitchFamily="18" charset="0"/>
                      </a:endParaRPr>
                    </a:p>
                  </a:txBody>
                  <a:tcPr marL="65314" marR="65314" marT="32657" marB="32657" anchor="b">
                    <a:lnT w="12700" cap="flat" cmpd="sng" algn="ctr">
                      <a:solidFill>
                        <a:schemeClr val="tx1"/>
                      </a:solidFill>
                      <a:prstDash val="solid"/>
                      <a:round/>
                      <a:headEnd type="none" w="med" len="med"/>
                      <a:tailEnd type="none" w="med" len="med"/>
                    </a:lnT>
                    <a:lnB>
                      <a:noFill/>
                    </a:lnB>
                  </a:tcPr>
                </a:tc>
                <a:extLst>
                  <a:ext uri="{0D108BD9-81ED-4DB2-BD59-A6C34878D82A}">
                    <a16:rowId xmlns:a16="http://schemas.microsoft.com/office/drawing/2014/main" val="10001"/>
                  </a:ext>
                </a:extLst>
              </a:tr>
              <a:tr h="32571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baseline="0" dirty="0">
                          <a:solidFill>
                            <a:schemeClr val="tx1"/>
                          </a:solidFill>
                          <a:latin typeface="Times New Roman" pitchFamily="18" charset="0"/>
                          <a:ea typeface="+mn-ea"/>
                          <a:cs typeface="+mn-cs"/>
                        </a:rPr>
                        <a:t>GM, Mary Barra</a:t>
                      </a:r>
                      <a:endParaRPr lang="en-US" sz="1800" b="1" baseline="0" dirty="0">
                        <a:latin typeface="Times New Roman" pitchFamily="18" charset="0"/>
                        <a:cs typeface="Times New Roman" panose="02020603050405020304" pitchFamily="18" charset="0"/>
                      </a:endParaRPr>
                    </a:p>
                  </a:txBody>
                  <a:tcPr marL="65314" marR="65314" marT="32657" marB="32657">
                    <a:lnR>
                      <a:noFill/>
                    </a:ln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baseline="0" dirty="0">
                          <a:solidFill>
                            <a:schemeClr val="tx1"/>
                          </a:solidFill>
                          <a:latin typeface="Times New Roman" pitchFamily="18" charset="0"/>
                          <a:ea typeface="+mn-ea"/>
                          <a:cs typeface="+mn-cs"/>
                        </a:rPr>
                        <a:t>16.2</a:t>
                      </a:r>
                      <a:endParaRPr lang="en-US" sz="1800" b="1" baseline="0" dirty="0">
                        <a:latin typeface="Times New Roman" pitchFamily="18" charset="0"/>
                        <a:cs typeface="Times New Roman" panose="02020603050405020304" pitchFamily="18" charset="0"/>
                      </a:endParaRPr>
                    </a:p>
                  </a:txBody>
                  <a:tcPr marL="65314" marR="65314" marT="32657" marB="32657" anchor="b">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2"/>
                  </a:ext>
                </a:extLst>
              </a:tr>
              <a:tr h="32571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baseline="0" dirty="0">
                          <a:solidFill>
                            <a:schemeClr val="tx1"/>
                          </a:solidFill>
                          <a:latin typeface="Times New Roman" pitchFamily="18" charset="0"/>
                          <a:ea typeface="+mn-ea"/>
                          <a:cs typeface="+mn-cs"/>
                        </a:rPr>
                        <a:t>Hewlett-Packard, Meg Whitman</a:t>
                      </a:r>
                      <a:endParaRPr lang="en-US" sz="1800" b="1" baseline="0" dirty="0">
                        <a:latin typeface="Times New Roman" pitchFamily="18" charset="0"/>
                        <a:cs typeface="Times New Roman" panose="02020603050405020304" pitchFamily="18" charset="0"/>
                      </a:endParaRPr>
                    </a:p>
                  </a:txBody>
                  <a:tcPr marL="65314" marR="65314" marT="32657" marB="32657">
                    <a:lnR>
                      <a:noFill/>
                    </a:ln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baseline="0" dirty="0">
                          <a:solidFill>
                            <a:schemeClr val="tx1"/>
                          </a:solidFill>
                          <a:latin typeface="Times New Roman" pitchFamily="18" charset="0"/>
                          <a:ea typeface="+mn-ea"/>
                          <a:cs typeface="+mn-cs"/>
                        </a:rPr>
                        <a:t>19.6</a:t>
                      </a:r>
                      <a:endParaRPr lang="en-US" sz="1800" b="1" baseline="0" dirty="0">
                        <a:solidFill>
                          <a:schemeClr val="accent2"/>
                        </a:solidFill>
                        <a:latin typeface="Times New Roman" pitchFamily="18" charset="0"/>
                        <a:cs typeface="Times New Roman" panose="02020603050405020304" pitchFamily="18" charset="0"/>
                      </a:endParaRPr>
                    </a:p>
                  </a:txBody>
                  <a:tcPr marL="65314" marR="65314" marT="32657" marB="32657" anchor="b">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3"/>
                  </a:ext>
                </a:extLst>
              </a:tr>
              <a:tr h="32571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baseline="0" dirty="0">
                          <a:solidFill>
                            <a:schemeClr val="tx1"/>
                          </a:solidFill>
                          <a:latin typeface="Times New Roman" pitchFamily="18" charset="0"/>
                          <a:ea typeface="+mn-ea"/>
                          <a:cs typeface="+mn-cs"/>
                        </a:rPr>
                        <a:t>I</a:t>
                      </a:r>
                      <a:r>
                        <a:rPr lang="en-US" sz="100" kern="1200" baseline="0" dirty="0">
                          <a:solidFill>
                            <a:schemeClr val="tx1"/>
                          </a:solidFill>
                          <a:latin typeface="Times New Roman" pitchFamily="18" charset="0"/>
                          <a:ea typeface="+mn-ea"/>
                          <a:cs typeface="+mn-cs"/>
                        </a:rPr>
                        <a:t> </a:t>
                      </a:r>
                      <a:r>
                        <a:rPr lang="en-US" sz="1800" kern="1200" baseline="0" dirty="0">
                          <a:solidFill>
                            <a:schemeClr val="tx1"/>
                          </a:solidFill>
                          <a:latin typeface="Times New Roman" pitchFamily="18" charset="0"/>
                          <a:ea typeface="+mn-ea"/>
                          <a:cs typeface="+mn-cs"/>
                        </a:rPr>
                        <a:t>B</a:t>
                      </a:r>
                      <a:r>
                        <a:rPr lang="en-US" sz="100" kern="1200" baseline="0" dirty="0">
                          <a:solidFill>
                            <a:schemeClr val="tx1"/>
                          </a:solidFill>
                          <a:latin typeface="Times New Roman" pitchFamily="18" charset="0"/>
                          <a:ea typeface="+mn-ea"/>
                          <a:cs typeface="+mn-cs"/>
                        </a:rPr>
                        <a:t> </a:t>
                      </a:r>
                      <a:r>
                        <a:rPr lang="en-US" sz="1800" kern="1200" baseline="0" dirty="0">
                          <a:solidFill>
                            <a:schemeClr val="tx1"/>
                          </a:solidFill>
                          <a:latin typeface="Times New Roman" pitchFamily="18" charset="0"/>
                          <a:ea typeface="+mn-ea"/>
                          <a:cs typeface="+mn-cs"/>
                        </a:rPr>
                        <a:t>M, Virginia Rometty</a:t>
                      </a:r>
                      <a:endParaRPr lang="en-US" sz="1800" b="1" baseline="0" dirty="0">
                        <a:latin typeface="Times New Roman" pitchFamily="18" charset="0"/>
                        <a:cs typeface="Times New Roman" panose="02020603050405020304" pitchFamily="18" charset="0"/>
                      </a:endParaRPr>
                    </a:p>
                  </a:txBody>
                  <a:tcPr marL="65314" marR="65314" marT="32657" marB="32657">
                    <a:lnR>
                      <a:noFill/>
                    </a:ln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baseline="0" dirty="0">
                          <a:solidFill>
                            <a:schemeClr val="tx1"/>
                          </a:solidFill>
                          <a:latin typeface="Times New Roman" pitchFamily="18" charset="0"/>
                          <a:ea typeface="+mn-ea"/>
                          <a:cs typeface="+mn-cs"/>
                        </a:rPr>
                        <a:t>19.3</a:t>
                      </a:r>
                      <a:endParaRPr lang="en-US" sz="1800" b="1" baseline="0" dirty="0">
                        <a:solidFill>
                          <a:schemeClr val="accent2"/>
                        </a:solidFill>
                        <a:latin typeface="Times New Roman" pitchFamily="18" charset="0"/>
                        <a:cs typeface="Times New Roman" panose="02020603050405020304" pitchFamily="18" charset="0"/>
                      </a:endParaRPr>
                    </a:p>
                  </a:txBody>
                  <a:tcPr marL="65314" marR="65314" marT="32657" marB="32657" anchor="b">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4"/>
                  </a:ext>
                </a:extLst>
              </a:tr>
              <a:tr h="32571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baseline="0" dirty="0">
                          <a:solidFill>
                            <a:schemeClr val="tx1"/>
                          </a:solidFill>
                          <a:latin typeface="Times New Roman" pitchFamily="18" charset="0"/>
                          <a:ea typeface="+mn-ea"/>
                          <a:cs typeface="+mn-cs"/>
                        </a:rPr>
                        <a:t>Lockheed Martin, Marillyn Hewson</a:t>
                      </a:r>
                      <a:endParaRPr lang="en-US" sz="1800" b="1" baseline="0" dirty="0">
                        <a:latin typeface="Times New Roman" pitchFamily="18" charset="0"/>
                        <a:cs typeface="Times New Roman" panose="02020603050405020304" pitchFamily="18" charset="0"/>
                      </a:endParaRPr>
                    </a:p>
                  </a:txBody>
                  <a:tcPr marL="65314" marR="65314" marT="32657" marB="32657">
                    <a:lnR>
                      <a:noFill/>
                    </a:ln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baseline="0" dirty="0">
                          <a:solidFill>
                            <a:schemeClr val="tx1"/>
                          </a:solidFill>
                          <a:latin typeface="Times New Roman" pitchFamily="18" charset="0"/>
                          <a:ea typeface="+mn-ea"/>
                          <a:cs typeface="+mn-cs"/>
                        </a:rPr>
                        <a:t>33.7</a:t>
                      </a:r>
                      <a:endParaRPr lang="en-US" sz="1800" b="1" baseline="0" dirty="0">
                        <a:solidFill>
                          <a:schemeClr val="accent2"/>
                        </a:solidFill>
                        <a:latin typeface="Times New Roman" pitchFamily="18" charset="0"/>
                        <a:cs typeface="Times New Roman" panose="02020603050405020304" pitchFamily="18" charset="0"/>
                      </a:endParaRPr>
                    </a:p>
                  </a:txBody>
                  <a:tcPr marL="65314" marR="65314" marT="32657" marB="32657" anchor="b">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5"/>
                  </a:ext>
                </a:extLst>
              </a:tr>
              <a:tr h="32571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baseline="0" dirty="0">
                          <a:solidFill>
                            <a:schemeClr val="tx1"/>
                          </a:solidFill>
                          <a:latin typeface="Times New Roman" pitchFamily="18" charset="0"/>
                          <a:ea typeface="+mn-ea"/>
                          <a:cs typeface="+mn-cs"/>
                        </a:rPr>
                        <a:t>Mondelez, Irene Rosenfeld</a:t>
                      </a:r>
                      <a:endParaRPr lang="en-US" sz="1800" b="1" baseline="0" dirty="0">
                        <a:latin typeface="Times New Roman" pitchFamily="18" charset="0"/>
                        <a:cs typeface="Times New Roman" panose="02020603050405020304" pitchFamily="18" charset="0"/>
                      </a:endParaRPr>
                    </a:p>
                  </a:txBody>
                  <a:tcPr marL="65314" marR="65314" marT="32657" marB="32657">
                    <a:lnR>
                      <a:noFill/>
                    </a:ln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baseline="0" dirty="0">
                          <a:solidFill>
                            <a:schemeClr val="tx1"/>
                          </a:solidFill>
                          <a:latin typeface="Times New Roman" pitchFamily="18" charset="0"/>
                          <a:ea typeface="+mn-ea"/>
                          <a:cs typeface="+mn-cs"/>
                        </a:rPr>
                        <a:t>21.0</a:t>
                      </a:r>
                      <a:endParaRPr lang="en-US" sz="1800" b="1" baseline="0" dirty="0">
                        <a:solidFill>
                          <a:schemeClr val="accent2"/>
                        </a:solidFill>
                        <a:latin typeface="Times New Roman" pitchFamily="18" charset="0"/>
                        <a:cs typeface="Times New Roman" panose="02020603050405020304" pitchFamily="18" charset="0"/>
                      </a:endParaRPr>
                    </a:p>
                  </a:txBody>
                  <a:tcPr marL="65314" marR="65314" marT="32657" marB="32657" anchor="b">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6"/>
                  </a:ext>
                </a:extLst>
              </a:tr>
              <a:tr h="32571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baseline="0" dirty="0">
                          <a:solidFill>
                            <a:schemeClr val="tx1"/>
                          </a:solidFill>
                          <a:latin typeface="Times New Roman" pitchFamily="18" charset="0"/>
                          <a:ea typeface="+mn-ea"/>
                          <a:cs typeface="+mn-cs"/>
                        </a:rPr>
                        <a:t>PepsiCo, Indra Nooyi</a:t>
                      </a:r>
                      <a:endParaRPr lang="en-US" sz="1800" b="1" baseline="0" dirty="0">
                        <a:latin typeface="Times New Roman" pitchFamily="18" charset="0"/>
                        <a:cs typeface="Times New Roman" panose="02020603050405020304" pitchFamily="18" charset="0"/>
                      </a:endParaRPr>
                    </a:p>
                  </a:txBody>
                  <a:tcPr marL="65314" marR="65314" marT="32657" marB="32657">
                    <a:lnR>
                      <a:noFill/>
                    </a:ln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baseline="0" dirty="0">
                          <a:solidFill>
                            <a:schemeClr val="tx1"/>
                          </a:solidFill>
                          <a:latin typeface="Times New Roman" pitchFamily="18" charset="0"/>
                          <a:ea typeface="+mn-ea"/>
                          <a:cs typeface="+mn-cs"/>
                        </a:rPr>
                        <a:t>22.5</a:t>
                      </a:r>
                      <a:endParaRPr lang="en-US" sz="1800" b="1" baseline="0" dirty="0">
                        <a:solidFill>
                          <a:schemeClr val="accent2"/>
                        </a:solidFill>
                        <a:latin typeface="Times New Roman" pitchFamily="18" charset="0"/>
                        <a:cs typeface="Times New Roman" panose="02020603050405020304" pitchFamily="18" charset="0"/>
                      </a:endParaRPr>
                    </a:p>
                  </a:txBody>
                  <a:tcPr marL="65314" marR="65314" marT="32657" marB="32657" anchor="b">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7"/>
                  </a:ext>
                </a:extLst>
              </a:tr>
              <a:tr h="32571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baseline="0" dirty="0">
                          <a:solidFill>
                            <a:schemeClr val="tx1"/>
                          </a:solidFill>
                          <a:latin typeface="Times New Roman" pitchFamily="18" charset="0"/>
                          <a:ea typeface="+mn-ea"/>
                          <a:cs typeface="+mn-cs"/>
                        </a:rPr>
                        <a:t>Sempra, Debra Reed</a:t>
                      </a:r>
                      <a:endParaRPr lang="en-US" sz="1800" b="1" baseline="0" dirty="0">
                        <a:latin typeface="Times New Roman" pitchFamily="18" charset="0"/>
                        <a:cs typeface="Times New Roman" panose="02020603050405020304" pitchFamily="18" charset="0"/>
                      </a:endParaRPr>
                    </a:p>
                  </a:txBody>
                  <a:tcPr marL="65314" marR="65314" marT="32657" marB="32657">
                    <a:lnR>
                      <a:noFill/>
                    </a:ln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baseline="0" dirty="0">
                          <a:solidFill>
                            <a:schemeClr val="tx1"/>
                          </a:solidFill>
                          <a:latin typeface="Times New Roman" pitchFamily="18" charset="0"/>
                          <a:ea typeface="+mn-ea"/>
                          <a:cs typeface="+mn-cs"/>
                        </a:rPr>
                        <a:t>16.9</a:t>
                      </a:r>
                      <a:endParaRPr lang="en-US" sz="1800" b="1" baseline="0" dirty="0">
                        <a:solidFill>
                          <a:schemeClr val="accent2"/>
                        </a:solidFill>
                        <a:latin typeface="Times New Roman" pitchFamily="18" charset="0"/>
                        <a:cs typeface="Times New Roman" panose="02020603050405020304" pitchFamily="18" charset="0"/>
                      </a:endParaRPr>
                    </a:p>
                  </a:txBody>
                  <a:tcPr marL="65314" marR="65314" marT="32657" marB="32657" anchor="b">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8"/>
                  </a:ext>
                </a:extLst>
              </a:tr>
              <a:tr h="32571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baseline="0" dirty="0">
                          <a:solidFill>
                            <a:schemeClr val="tx1"/>
                          </a:solidFill>
                          <a:latin typeface="Times New Roman" pitchFamily="18" charset="0"/>
                          <a:ea typeface="+mn-ea"/>
                          <a:cs typeface="+mn-cs"/>
                        </a:rPr>
                        <a:t>T</a:t>
                      </a:r>
                      <a:r>
                        <a:rPr lang="en-US" sz="100" kern="1200" baseline="0" dirty="0">
                          <a:solidFill>
                            <a:schemeClr val="tx1"/>
                          </a:solidFill>
                          <a:latin typeface="Times New Roman" pitchFamily="18" charset="0"/>
                          <a:ea typeface="+mn-ea"/>
                          <a:cs typeface="+mn-cs"/>
                        </a:rPr>
                        <a:t> </a:t>
                      </a:r>
                      <a:r>
                        <a:rPr lang="en-US" sz="1800" kern="1200" baseline="0" dirty="0">
                          <a:solidFill>
                            <a:schemeClr val="tx1"/>
                          </a:solidFill>
                          <a:latin typeface="Times New Roman" pitchFamily="18" charset="0"/>
                          <a:ea typeface="+mn-ea"/>
                          <a:cs typeface="+mn-cs"/>
                        </a:rPr>
                        <a:t>J</a:t>
                      </a:r>
                      <a:r>
                        <a:rPr lang="en-US" sz="100" kern="1200" baseline="0" dirty="0">
                          <a:solidFill>
                            <a:schemeClr val="tx1"/>
                          </a:solidFill>
                          <a:latin typeface="Times New Roman" pitchFamily="18" charset="0"/>
                          <a:ea typeface="+mn-ea"/>
                          <a:cs typeface="+mn-cs"/>
                        </a:rPr>
                        <a:t> </a:t>
                      </a:r>
                      <a:r>
                        <a:rPr lang="en-US" sz="1800" kern="1200" baseline="0" dirty="0">
                          <a:solidFill>
                            <a:schemeClr val="tx1"/>
                          </a:solidFill>
                          <a:latin typeface="Times New Roman" pitchFamily="18" charset="0"/>
                          <a:ea typeface="+mn-ea"/>
                          <a:cs typeface="+mn-cs"/>
                        </a:rPr>
                        <a:t>X, Carol Meyrowitz</a:t>
                      </a:r>
                      <a:endParaRPr lang="en-US" sz="1800" b="1" baseline="0" dirty="0">
                        <a:latin typeface="Times New Roman" pitchFamily="18" charset="0"/>
                        <a:cs typeface="Times New Roman" panose="02020603050405020304" pitchFamily="18" charset="0"/>
                      </a:endParaRPr>
                    </a:p>
                  </a:txBody>
                  <a:tcPr marL="65314" marR="65314" marT="32657" marB="32657">
                    <a:lnR>
                      <a:noFill/>
                    </a:ln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baseline="0" dirty="0">
                          <a:solidFill>
                            <a:schemeClr val="tx1"/>
                          </a:solidFill>
                          <a:latin typeface="Times New Roman" pitchFamily="18" charset="0"/>
                          <a:ea typeface="+mn-ea"/>
                          <a:cs typeface="+mn-cs"/>
                        </a:rPr>
                        <a:t>28.7</a:t>
                      </a:r>
                      <a:endParaRPr lang="en-US" sz="1800" b="1" baseline="0" dirty="0">
                        <a:solidFill>
                          <a:schemeClr val="accent2"/>
                        </a:solidFill>
                        <a:latin typeface="Times New Roman" pitchFamily="18" charset="0"/>
                        <a:cs typeface="Times New Roman" panose="02020603050405020304" pitchFamily="18" charset="0"/>
                      </a:endParaRPr>
                    </a:p>
                  </a:txBody>
                  <a:tcPr marL="65314" marR="65314" marT="32657" marB="32657" anchor="b">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9"/>
                  </a:ext>
                </a:extLst>
              </a:tr>
              <a:tr h="32571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baseline="0" dirty="0">
                          <a:solidFill>
                            <a:schemeClr val="tx1"/>
                          </a:solidFill>
                          <a:latin typeface="Times New Roman" pitchFamily="18" charset="0"/>
                          <a:ea typeface="+mn-ea"/>
                          <a:cs typeface="+mn-cs"/>
                        </a:rPr>
                        <a:t>Yahoo, Marissa Mayer</a:t>
                      </a:r>
                      <a:endParaRPr lang="en-US" sz="1800" b="1" baseline="0" dirty="0">
                        <a:latin typeface="Times New Roman" pitchFamily="18" charset="0"/>
                        <a:cs typeface="Times New Roman" panose="02020603050405020304" pitchFamily="18" charset="0"/>
                      </a:endParaRPr>
                    </a:p>
                  </a:txBody>
                  <a:tcPr marL="65314" marR="65314" marT="32657" marB="32657">
                    <a:lnR>
                      <a:noFill/>
                    </a:ln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baseline="0" dirty="0">
                          <a:solidFill>
                            <a:schemeClr val="tx1"/>
                          </a:solidFill>
                          <a:latin typeface="Times New Roman" pitchFamily="18" charset="0"/>
                          <a:ea typeface="+mn-ea"/>
                          <a:cs typeface="+mn-cs"/>
                        </a:rPr>
                        <a:t>42.1</a:t>
                      </a:r>
                      <a:endParaRPr lang="en-US" sz="1800" b="1" baseline="0" dirty="0">
                        <a:solidFill>
                          <a:schemeClr val="accent2"/>
                        </a:solidFill>
                        <a:latin typeface="Times New Roman" pitchFamily="18" charset="0"/>
                        <a:cs typeface="Times New Roman" panose="02020603050405020304" pitchFamily="18" charset="0"/>
                      </a:endParaRPr>
                    </a:p>
                  </a:txBody>
                  <a:tcPr marL="65314" marR="65314" marT="32657" marB="32657" anchor="b">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10"/>
                  </a:ext>
                </a:extLst>
              </a:tr>
              <a:tr h="32571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baseline="0" dirty="0">
                          <a:solidFill>
                            <a:schemeClr val="tx1"/>
                          </a:solidFill>
                          <a:latin typeface="Times New Roman" pitchFamily="18" charset="0"/>
                          <a:ea typeface="+mn-ea"/>
                          <a:cs typeface="+mn-cs"/>
                        </a:rPr>
                        <a:t>Xerox, Ursula Burns</a:t>
                      </a:r>
                      <a:endParaRPr lang="en-US" sz="1800" b="1" baseline="0" dirty="0">
                        <a:latin typeface="Times New Roman" pitchFamily="18" charset="0"/>
                        <a:cs typeface="Times New Roman" panose="02020603050405020304" pitchFamily="18" charset="0"/>
                      </a:endParaRPr>
                    </a:p>
                  </a:txBody>
                  <a:tcPr marL="65314" marR="65314" marT="32657" marB="32657">
                    <a:lnR>
                      <a:noFill/>
                    </a:lnR>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baseline="0" dirty="0">
                          <a:solidFill>
                            <a:schemeClr val="tx1"/>
                          </a:solidFill>
                          <a:latin typeface="Times New Roman" pitchFamily="18" charset="0"/>
                          <a:ea typeface="+mn-ea"/>
                          <a:cs typeface="+mn-cs"/>
                        </a:rPr>
                        <a:t>22.2</a:t>
                      </a:r>
                      <a:endParaRPr lang="en-US" sz="1800" b="1" baseline="0" dirty="0">
                        <a:solidFill>
                          <a:schemeClr val="accent2"/>
                        </a:solidFill>
                        <a:latin typeface="Times New Roman" pitchFamily="18" charset="0"/>
                        <a:cs typeface="Times New Roman" panose="02020603050405020304" pitchFamily="18" charset="0"/>
                      </a:endParaRPr>
                    </a:p>
                  </a:txBody>
                  <a:tcPr marL="65314" marR="65314" marT="32657" marB="32657" anchor="b">
                    <a:lnL>
                      <a:noFill/>
                    </a:lnL>
                    <a:lnR>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11"/>
                  </a:ext>
                </a:extLst>
              </a:tr>
            </a:tbl>
          </a:graphicData>
        </a:graphic>
      </p:graphicFrame>
      <p:sp>
        <p:nvSpPr>
          <p:cNvPr id="6" name="Content Placeholder 5"/>
          <p:cNvSpPr>
            <a:spLocks noGrp="1"/>
          </p:cNvSpPr>
          <p:nvPr>
            <p:ph sz="quarter" idx="17"/>
          </p:nvPr>
        </p:nvSpPr>
        <p:spPr>
          <a:xfrm>
            <a:off x="304800" y="5933535"/>
            <a:ext cx="8534400" cy="314864"/>
          </a:xfrm>
        </p:spPr>
        <p:txBody>
          <a:bodyPr/>
          <a:lstStyle/>
          <a:p>
            <a:r>
              <a:rPr lang="en-US" sz="2000" dirty="0">
                <a:latin typeface="Times New Roman" pitchFamily="18" charset="0"/>
              </a:rPr>
              <a:t>Find the </a:t>
            </a:r>
            <a:r>
              <a:rPr lang="en-GB" sz="2000" dirty="0">
                <a:latin typeface="Times New Roman" pitchFamily="18" charset="0"/>
              </a:rPr>
              <a:t>median of their compensation..</a:t>
            </a:r>
            <a:endParaRPr lang="en-US" sz="2000" dirty="0">
              <a:latin typeface="Times New Roman" pitchFamily="18" charset="0"/>
            </a:endParaRPr>
          </a:p>
        </p:txBody>
      </p:sp>
      <p:sp>
        <p:nvSpPr>
          <p:cNvPr id="4" name="Slide Number Placeholder 3"/>
          <p:cNvSpPr>
            <a:spLocks noGrp="1"/>
          </p:cNvSpPr>
          <p:nvPr>
            <p:ph type="sldNum" sz="quarter" idx="10"/>
          </p:nvPr>
        </p:nvSpPr>
        <p:spPr/>
        <p:txBody>
          <a:bodyPr/>
          <a:lstStyle/>
          <a:p>
            <a:fld id="{67B19427-F580-D146-B60E-4CADEE75497F}" type="slidenum">
              <a:rPr lang="en-US" smtClean="0"/>
              <a:pPr/>
              <a:t>39</a:t>
            </a:fld>
            <a:endParaRPr lang="en-US" dirty="0"/>
          </a:p>
        </p:txBody>
      </p:sp>
      <p:sp>
        <p:nvSpPr>
          <p:cNvPr id="3" name="TextBox 2">
            <a:extLst>
              <a:ext uri="{FF2B5EF4-FFF2-40B4-BE49-F238E27FC236}">
                <a16:creationId xmlns:a16="http://schemas.microsoft.com/office/drawing/2014/main" id="{EBB4A265-6848-1741-82DF-123A9721468F}"/>
              </a:ext>
            </a:extLst>
          </p:cNvPr>
          <p:cNvSpPr txBox="1"/>
          <p:nvPr/>
        </p:nvSpPr>
        <p:spPr>
          <a:xfrm>
            <a:off x="-17964" y="6310657"/>
            <a:ext cx="8584530" cy="369332"/>
          </a:xfrm>
          <a:prstGeom prst="rect">
            <a:avLst/>
          </a:prstGeom>
          <a:noFill/>
        </p:spPr>
        <p:txBody>
          <a:bodyPr wrap="none" rtlCol="0">
            <a:spAutoFit/>
          </a:bodyPr>
          <a:lstStyle/>
          <a:p>
            <a:r>
              <a:rPr lang="en-US" dirty="0"/>
              <a:t>The compensation of Carol </a:t>
            </a:r>
            <a:r>
              <a:rPr lang="en-US" dirty="0" err="1"/>
              <a:t>Meyrowitz</a:t>
            </a:r>
            <a:r>
              <a:rPr lang="en-US" dirty="0"/>
              <a:t> of T</a:t>
            </a:r>
            <a:r>
              <a:rPr lang="en-US" sz="100" dirty="0"/>
              <a:t> </a:t>
            </a:r>
            <a:r>
              <a:rPr lang="en-US" dirty="0"/>
              <a:t>J</a:t>
            </a:r>
            <a:r>
              <a:rPr lang="en-US" sz="100" dirty="0"/>
              <a:t> </a:t>
            </a:r>
            <a:r>
              <a:rPr lang="en-US" dirty="0"/>
              <a:t>X is for the fiscal year ending in January 2015.</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1354" y="610876"/>
            <a:ext cx="8456205" cy="617170"/>
          </a:xfrm>
        </p:spPr>
        <p:txBody>
          <a:bodyPr>
            <a:noAutofit/>
          </a:bodyPr>
          <a:lstStyle/>
          <a:p>
            <a:r>
              <a:rPr lang="en-US" sz="3400" dirty="0"/>
              <a:t>A Histogram for a Uniform Distribution</a:t>
            </a:r>
          </a:p>
        </p:txBody>
      </p:sp>
      <p:pic>
        <p:nvPicPr>
          <p:cNvPr id="9" name="Content Placeholder 8" descr="A histogram with uniform distribution. The height of each column is the same."/>
          <p:cNvPicPr>
            <a:picLocks noGrp="1" noChangeAspect="1"/>
          </p:cNvPicPr>
          <p:nvPr>
            <p:ph sz="quarter" idx="16"/>
          </p:nvPr>
        </p:nvPicPr>
        <p:blipFill>
          <a:blip r:embed="rId3" cstate="screen">
            <a:extLst>
              <a:ext uri="{28A0092B-C50C-407E-A947-70E740481C1C}">
                <a14:useLocalDpi xmlns:a14="http://schemas.microsoft.com/office/drawing/2010/main"/>
              </a:ext>
            </a:extLst>
          </a:blip>
          <a:stretch>
            <a:fillRect/>
          </a:stretch>
        </p:blipFill>
        <p:spPr>
          <a:xfrm>
            <a:off x="57049" y="1951427"/>
            <a:ext cx="4477805" cy="1995959"/>
          </a:xfrm>
          <a:prstGeom prst="rect">
            <a:avLst/>
          </a:prstGeom>
        </p:spPr>
      </p:pic>
      <p:sp>
        <p:nvSpPr>
          <p:cNvPr id="5" name="Slide Number Placeholder 4"/>
          <p:cNvSpPr>
            <a:spLocks noGrp="1"/>
          </p:cNvSpPr>
          <p:nvPr>
            <p:ph type="sldNum" sz="quarter" idx="10"/>
          </p:nvPr>
        </p:nvSpPr>
        <p:spPr/>
        <p:txBody>
          <a:bodyPr/>
          <a:lstStyle/>
          <a:p>
            <a:fld id="{67B19427-F580-D146-B60E-4CADEE75497F}" type="slidenum">
              <a:rPr lang="en-US" smtClean="0"/>
              <a:pPr/>
              <a:t>4</a:t>
            </a:fld>
            <a:endParaRPr lang="en-US" dirty="0"/>
          </a:p>
        </p:txBody>
      </p:sp>
      <p:pic>
        <p:nvPicPr>
          <p:cNvPr id="15362" name="Picture 2">
            <a:extLst>
              <a:ext uri="{FF2B5EF4-FFF2-40B4-BE49-F238E27FC236}">
                <a16:creationId xmlns:a16="http://schemas.microsoft.com/office/drawing/2014/main" id="{BBB7191E-6751-E746-B72D-4A5BCC784ECF}"/>
              </a:ext>
            </a:extLst>
          </p:cNvPr>
          <p:cNvPicPr>
            <a:picLocks noChangeAspect="1" noChangeArrowheads="1"/>
          </p:cNvPicPr>
          <p:nvPr/>
        </p:nvPicPr>
        <p:blipFill>
          <a:blip r:embed="rId4">
            <a:extLst>
              <a:ext uri="{28A0092B-C50C-407E-A947-70E740481C1C}">
                <a14:useLocalDpi xmlns:a14="http://schemas.microsoft.com/office/drawing/2010/main"/>
              </a:ext>
            </a:extLst>
          </a:blip>
          <a:srcRect/>
          <a:stretch>
            <a:fillRect/>
          </a:stretch>
        </p:blipFill>
        <p:spPr bwMode="auto">
          <a:xfrm>
            <a:off x="4284777" y="1495735"/>
            <a:ext cx="4346346" cy="4036160"/>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a:extLst>
              <a:ext uri="{FF2B5EF4-FFF2-40B4-BE49-F238E27FC236}">
                <a16:creationId xmlns:a16="http://schemas.microsoft.com/office/drawing/2014/main" id="{7F476CF7-3D79-6140-BC2D-769FEB98A10E}"/>
              </a:ext>
            </a:extLst>
          </p:cNvPr>
          <p:cNvSpPr/>
          <p:nvPr/>
        </p:nvSpPr>
        <p:spPr>
          <a:xfrm>
            <a:off x="1150088" y="1187316"/>
            <a:ext cx="2204747" cy="584775"/>
          </a:xfrm>
          <a:prstGeom prst="rect">
            <a:avLst/>
          </a:prstGeom>
        </p:spPr>
        <p:txBody>
          <a:bodyPr wrap="square">
            <a:spAutoFit/>
          </a:bodyPr>
          <a:lstStyle/>
          <a:p>
            <a:r>
              <a:rPr lang="en-US" sz="3200" b="1" dirty="0">
                <a:solidFill>
                  <a:schemeClr val="accent1"/>
                </a:solidFill>
              </a:rPr>
              <a:t>Theoretical; </a:t>
            </a:r>
          </a:p>
        </p:txBody>
      </p:sp>
      <p:sp>
        <p:nvSpPr>
          <p:cNvPr id="8" name="Rectangle 7">
            <a:extLst>
              <a:ext uri="{FF2B5EF4-FFF2-40B4-BE49-F238E27FC236}">
                <a16:creationId xmlns:a16="http://schemas.microsoft.com/office/drawing/2014/main" id="{24DA0A7C-DC8C-5B4A-B851-5C8BD213F3B1}"/>
              </a:ext>
            </a:extLst>
          </p:cNvPr>
          <p:cNvSpPr/>
          <p:nvPr/>
        </p:nvSpPr>
        <p:spPr>
          <a:xfrm>
            <a:off x="5596228" y="1146586"/>
            <a:ext cx="2052347" cy="584775"/>
          </a:xfrm>
          <a:prstGeom prst="rect">
            <a:avLst/>
          </a:prstGeom>
        </p:spPr>
        <p:txBody>
          <a:bodyPr wrap="square">
            <a:spAutoFit/>
          </a:bodyPr>
          <a:lstStyle/>
          <a:p>
            <a:r>
              <a:rPr lang="en-US" sz="3200" b="1" dirty="0">
                <a:solidFill>
                  <a:schemeClr val="accent1"/>
                </a:solidFill>
              </a:rPr>
              <a:t>In practice</a:t>
            </a:r>
          </a:p>
        </p:txBody>
      </p:sp>
      <p:sp>
        <p:nvSpPr>
          <p:cNvPr id="10" name="TextBox 9">
            <a:extLst>
              <a:ext uri="{FF2B5EF4-FFF2-40B4-BE49-F238E27FC236}">
                <a16:creationId xmlns:a16="http://schemas.microsoft.com/office/drawing/2014/main" id="{31EB5A0B-ABF4-234D-914A-AC7C42640D87}"/>
              </a:ext>
            </a:extLst>
          </p:cNvPr>
          <p:cNvSpPr txBox="1"/>
          <p:nvPr/>
        </p:nvSpPr>
        <p:spPr>
          <a:xfrm>
            <a:off x="86527" y="5664509"/>
            <a:ext cx="8671845" cy="1015663"/>
          </a:xfrm>
          <a:prstGeom prst="rect">
            <a:avLst/>
          </a:prstGeom>
          <a:noFill/>
        </p:spPr>
        <p:txBody>
          <a:bodyPr wrap="square" rtlCol="0">
            <a:spAutoFit/>
          </a:bodyPr>
          <a:lstStyle/>
          <a:p>
            <a:r>
              <a:rPr lang="en-US" sz="2000" dirty="0"/>
              <a:t>The underlying distribution can be smooth, but a relatively small sample will appear jagged due to random variation.</a:t>
            </a:r>
          </a:p>
          <a:p>
            <a:r>
              <a:rPr lang="en-US" sz="2000" dirty="0"/>
              <a:t>For a concrete example, roll a die 50 times, make a tally and then graph results.</a:t>
            </a:r>
          </a:p>
        </p:txBody>
      </p:sp>
    </p:spTree>
    <p:custDataLst>
      <p:tags r:id="rId1"/>
    </p:custDataLst>
    <p:extLst>
      <p:ext uri="{BB962C8B-B14F-4D97-AF65-F5344CB8AC3E}">
        <p14:creationId xmlns:p14="http://schemas.microsoft.com/office/powerpoint/2010/main" val="13381323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5362"/>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0">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762001"/>
            <a:ext cx="8534400" cy="693729"/>
          </a:xfrm>
        </p:spPr>
        <p:txBody>
          <a:bodyPr/>
          <a:lstStyle/>
          <a:p>
            <a:r>
              <a:rPr lang="en-GB" dirty="0"/>
              <a:t>Example 3-4: Solution</a:t>
            </a:r>
            <a:endParaRPr lang="en-IN" dirty="0"/>
          </a:p>
        </p:txBody>
      </p:sp>
      <p:sp>
        <p:nvSpPr>
          <p:cNvPr id="3" name="Content Placeholder 2"/>
          <p:cNvSpPr>
            <a:spLocks noGrp="1"/>
          </p:cNvSpPr>
          <p:nvPr>
            <p:ph sz="quarter" idx="16"/>
          </p:nvPr>
        </p:nvSpPr>
        <p:spPr>
          <a:xfrm>
            <a:off x="304800" y="1752599"/>
            <a:ext cx="8534400" cy="1145135"/>
          </a:xfrm>
        </p:spPr>
        <p:txBody>
          <a:bodyPr/>
          <a:lstStyle/>
          <a:p>
            <a:r>
              <a:rPr lang="en-US" sz="2200" dirty="0"/>
              <a:t>To calculate the median, we perform the following two steps.</a:t>
            </a:r>
          </a:p>
          <a:p>
            <a:r>
              <a:rPr lang="en-US" sz="2200" b="1" dirty="0"/>
              <a:t>Step 1: </a:t>
            </a:r>
            <a:r>
              <a:rPr lang="en-US" sz="2200" dirty="0"/>
              <a:t>We rank the given data in increasing order as follows: 16.2 16.9 19.3 19.3 19.6 21.0 22.2 22.5 28.7 33.7 42.1</a:t>
            </a:r>
            <a:endParaRPr lang="en-IN" sz="2200" dirty="0"/>
          </a:p>
        </p:txBody>
      </p:sp>
      <p:sp>
        <p:nvSpPr>
          <p:cNvPr id="6" name="Content Placeholder 5"/>
          <p:cNvSpPr>
            <a:spLocks noGrp="1"/>
          </p:cNvSpPr>
          <p:nvPr>
            <p:ph sz="quarter" idx="17"/>
          </p:nvPr>
        </p:nvSpPr>
        <p:spPr>
          <a:xfrm>
            <a:off x="304800" y="3075097"/>
            <a:ext cx="8534400" cy="1036958"/>
          </a:xfrm>
        </p:spPr>
        <p:txBody>
          <a:bodyPr/>
          <a:lstStyle/>
          <a:p>
            <a:r>
              <a:rPr lang="en-US" sz="2200" b="1" dirty="0"/>
              <a:t>Step 2: </a:t>
            </a:r>
            <a:r>
              <a:rPr lang="en-US" sz="2200" dirty="0"/>
              <a:t>There are 11 data values. The 6</a:t>
            </a:r>
            <a:r>
              <a:rPr lang="en-US" sz="2200" baseline="30000" dirty="0"/>
              <a:t>th</a:t>
            </a:r>
            <a:r>
              <a:rPr lang="en-US" sz="2200" dirty="0"/>
              <a:t> value divides these 11 values in 2 equal parts. Hence, the 6</a:t>
            </a:r>
            <a:r>
              <a:rPr lang="en-US" sz="2200" baseline="30000" dirty="0"/>
              <a:t>th</a:t>
            </a:r>
            <a:r>
              <a:rPr lang="en-US" sz="2200" dirty="0"/>
              <a:t> value gives the median as shown below:</a:t>
            </a:r>
            <a:endParaRPr lang="en-IN" sz="2200" dirty="0"/>
          </a:p>
        </p:txBody>
      </p:sp>
      <p:pic>
        <p:nvPicPr>
          <p:cNvPr id="14" name="Content Placeholder 3" descr="The numbers in a line are as follows: 16.2, 16.9, 19.3, 19.6, 21.0, 22.2, 22.5, 28.7, 33.7, 42.1. The number 21.0 is labeled median.&#10;"/>
          <p:cNvPicPr>
            <a:picLocks noGrp="1" noChangeAspect="1" noChangeArrowheads="1"/>
          </p:cNvPicPr>
          <p:nvPr>
            <p:ph sz="quarter" idx="18"/>
          </p:nvPr>
        </p:nvPicPr>
        <p:blipFill>
          <a:blip r:embed="rId2">
            <a:extLst>
              <a:ext uri="{28A0092B-C50C-407E-A947-70E740481C1C}">
                <a14:useLocalDpi xmlns:a14="http://schemas.microsoft.com/office/drawing/2010/main" val="0"/>
              </a:ext>
            </a:extLst>
          </a:blip>
          <a:srcRect/>
          <a:stretch>
            <a:fillRect/>
          </a:stretch>
        </p:blipFill>
        <p:spPr bwMode="auto">
          <a:xfrm>
            <a:off x="1004935" y="3908915"/>
            <a:ext cx="6573458" cy="96402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Content Placeholder 7"/>
          <p:cNvSpPr>
            <a:spLocks noGrp="1"/>
          </p:cNvSpPr>
          <p:nvPr>
            <p:ph sz="quarter" idx="19"/>
          </p:nvPr>
        </p:nvSpPr>
        <p:spPr>
          <a:xfrm>
            <a:off x="304800" y="4945873"/>
            <a:ext cx="8534400" cy="813847"/>
          </a:xfrm>
        </p:spPr>
        <p:txBody>
          <a:bodyPr/>
          <a:lstStyle/>
          <a:p>
            <a:pPr marL="0" indent="0"/>
            <a:r>
              <a:rPr lang="en-US" sz="2200" dirty="0"/>
              <a:t>Thus, the median of 2014 compensations for these 11 female C</a:t>
            </a:r>
            <a:r>
              <a:rPr lang="en-US" sz="100" dirty="0"/>
              <a:t> </a:t>
            </a:r>
            <a:r>
              <a:rPr lang="en-US" sz="2200" dirty="0"/>
              <a:t>E</a:t>
            </a:r>
            <a:r>
              <a:rPr lang="en-US" sz="100" dirty="0"/>
              <a:t> </a:t>
            </a:r>
            <a:r>
              <a:rPr lang="en-US" sz="2200" dirty="0" err="1"/>
              <a:t>Os</a:t>
            </a:r>
            <a:r>
              <a:rPr lang="en-US" sz="2200" dirty="0"/>
              <a:t> is $</a:t>
            </a:r>
            <a:r>
              <a:rPr lang="en-US" sz="2200" b="1" dirty="0"/>
              <a:t>21.0</a:t>
            </a:r>
            <a:r>
              <a:rPr lang="en-US" sz="2200" dirty="0"/>
              <a:t> </a:t>
            </a:r>
            <a:r>
              <a:rPr lang="en-US" sz="2200" b="1" dirty="0"/>
              <a:t>million</a:t>
            </a:r>
            <a:r>
              <a:rPr lang="en-US" sz="2200" dirty="0"/>
              <a:t>.</a:t>
            </a:r>
            <a:endParaRPr lang="en-IN" sz="2200" dirty="0"/>
          </a:p>
        </p:txBody>
      </p:sp>
      <p:sp>
        <p:nvSpPr>
          <p:cNvPr id="4" name="Slide Number Placeholder 3"/>
          <p:cNvSpPr>
            <a:spLocks noGrp="1"/>
          </p:cNvSpPr>
          <p:nvPr>
            <p:ph type="sldNum" sz="quarter" idx="10"/>
          </p:nvPr>
        </p:nvSpPr>
        <p:spPr/>
        <p:txBody>
          <a:bodyPr/>
          <a:lstStyle/>
          <a:p>
            <a:fld id="{67B19427-F580-D146-B60E-4CADEE75497F}" type="slidenum">
              <a:rPr lang="en-US" smtClean="0"/>
              <a:pPr/>
              <a:t>40</a:t>
            </a:fld>
            <a:endParaRPr lang="en-US" dirty="0"/>
          </a:p>
        </p:txBody>
      </p:sp>
    </p:spTree>
    <p:extLst>
      <p:ext uri="{BB962C8B-B14F-4D97-AF65-F5344CB8AC3E}">
        <p14:creationId xmlns:p14="http://schemas.microsoft.com/office/powerpoint/2010/main" val="35676824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4"/>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80573"/>
            <a:ext cx="8534400" cy="838199"/>
          </a:xfrm>
        </p:spPr>
        <p:txBody>
          <a:bodyPr/>
          <a:lstStyle/>
          <a:p>
            <a:r>
              <a:rPr lang="en-GB" dirty="0"/>
              <a:t>Example 3-5</a:t>
            </a:r>
            <a:endParaRPr lang="en-US" dirty="0"/>
          </a:p>
        </p:txBody>
      </p:sp>
      <p:sp>
        <p:nvSpPr>
          <p:cNvPr id="3" name="Content Placeholder 2"/>
          <p:cNvSpPr>
            <a:spLocks noGrp="1"/>
          </p:cNvSpPr>
          <p:nvPr>
            <p:ph sz="quarter" idx="16"/>
          </p:nvPr>
        </p:nvSpPr>
        <p:spPr>
          <a:xfrm>
            <a:off x="304800" y="1048117"/>
            <a:ext cx="8534400" cy="914400"/>
          </a:xfrm>
        </p:spPr>
        <p:txBody>
          <a:bodyPr/>
          <a:lstStyle/>
          <a:p>
            <a:r>
              <a:rPr lang="en-US" dirty="0"/>
              <a:t>The following data give the cell phone minutes used last month by 12 randomly selected persons.</a:t>
            </a:r>
          </a:p>
        </p:txBody>
      </p:sp>
      <p:graphicFrame>
        <p:nvGraphicFramePr>
          <p:cNvPr id="9" name="Content Placeholder 7" descr="Table is accessible to screenreaders"/>
          <p:cNvGraphicFramePr>
            <a:graphicFrameLocks noGrp="1"/>
          </p:cNvGraphicFramePr>
          <p:nvPr>
            <p:ph sz="quarter" idx="16"/>
            <p:extLst>
              <p:ext uri="{D42A27DB-BD31-4B8C-83A1-F6EECF244321}">
                <p14:modId xmlns:p14="http://schemas.microsoft.com/office/powerpoint/2010/main" val="1736946530"/>
              </p:ext>
            </p:extLst>
          </p:nvPr>
        </p:nvGraphicFramePr>
        <p:xfrm>
          <a:off x="853145" y="1879769"/>
          <a:ext cx="6223390" cy="862148"/>
        </p:xfrm>
        <a:graphic>
          <a:graphicData uri="http://schemas.openxmlformats.org/drawingml/2006/table">
            <a:tbl>
              <a:tblPr firstRow="1">
                <a:tableStyleId>{2D5ABB26-0587-4C30-8999-92F81FD0307C}</a:tableStyleId>
              </a:tblPr>
              <a:tblGrid>
                <a:gridCol w="825202">
                  <a:extLst>
                    <a:ext uri="{9D8B030D-6E8A-4147-A177-3AD203B41FA5}">
                      <a16:colId xmlns:a16="http://schemas.microsoft.com/office/drawing/2014/main" val="20000"/>
                    </a:ext>
                  </a:extLst>
                </a:gridCol>
                <a:gridCol w="907720">
                  <a:extLst>
                    <a:ext uri="{9D8B030D-6E8A-4147-A177-3AD203B41FA5}">
                      <a16:colId xmlns:a16="http://schemas.microsoft.com/office/drawing/2014/main" val="20001"/>
                    </a:ext>
                  </a:extLst>
                </a:gridCol>
                <a:gridCol w="1034939">
                  <a:extLst>
                    <a:ext uri="{9D8B030D-6E8A-4147-A177-3AD203B41FA5}">
                      <a16:colId xmlns:a16="http://schemas.microsoft.com/office/drawing/2014/main" val="20002"/>
                    </a:ext>
                  </a:extLst>
                </a:gridCol>
                <a:gridCol w="1151843">
                  <a:extLst>
                    <a:ext uri="{9D8B030D-6E8A-4147-A177-3AD203B41FA5}">
                      <a16:colId xmlns:a16="http://schemas.microsoft.com/office/drawing/2014/main" val="20003"/>
                    </a:ext>
                  </a:extLst>
                </a:gridCol>
                <a:gridCol w="1151843">
                  <a:extLst>
                    <a:ext uri="{9D8B030D-6E8A-4147-A177-3AD203B41FA5}">
                      <a16:colId xmlns:a16="http://schemas.microsoft.com/office/drawing/2014/main" val="20004"/>
                    </a:ext>
                  </a:extLst>
                </a:gridCol>
                <a:gridCol w="1151843">
                  <a:extLst>
                    <a:ext uri="{9D8B030D-6E8A-4147-A177-3AD203B41FA5}">
                      <a16:colId xmlns:a16="http://schemas.microsoft.com/office/drawing/2014/main" val="20005"/>
                    </a:ext>
                  </a:extLst>
                </a:gridCol>
              </a:tblGrid>
              <a:tr h="417423">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2400" baseline="0" dirty="0">
                          <a:latin typeface="Times New Roman" pitchFamily="18" charset="0"/>
                        </a:rPr>
                        <a:t>230</a:t>
                      </a:r>
                      <a:endParaRPr lang="en-US" sz="2400" b="1" baseline="0" dirty="0">
                        <a:solidFill>
                          <a:schemeClr val="accent2"/>
                        </a:solidFill>
                        <a:latin typeface="Times New Roman" pitchFamily="18" charset="0"/>
                        <a:cs typeface="Times New Roman" panose="02020603050405020304" pitchFamily="18" charset="0"/>
                      </a:endParaRPr>
                    </a:p>
                  </a:txBody>
                  <a:tcPr marL="65314" marR="65314" marT="32657" marB="32657" anchor="b"/>
                </a:tc>
                <a:tc>
                  <a:txBody>
                    <a:bodyPr/>
                    <a:lstStyle/>
                    <a:p>
                      <a:pPr algn="r"/>
                      <a:r>
                        <a:rPr lang="en-US" sz="2400" baseline="0" dirty="0">
                          <a:latin typeface="Times New Roman" pitchFamily="18" charset="0"/>
                        </a:rPr>
                        <a:t>2053</a:t>
                      </a:r>
                      <a:endParaRPr lang="en-US" sz="2400" b="1" baseline="0" dirty="0">
                        <a:latin typeface="Times New Roman" pitchFamily="18" charset="0"/>
                        <a:cs typeface="Times New Roman" panose="02020603050405020304" pitchFamily="18" charset="0"/>
                      </a:endParaRPr>
                    </a:p>
                  </a:txBody>
                  <a:tcPr marL="65314" marR="65314" marT="32657" marB="32657" anchor="b"/>
                </a:tc>
                <a:tc>
                  <a:txBody>
                    <a:bodyPr/>
                    <a:lstStyle/>
                    <a:p>
                      <a:pPr algn="r"/>
                      <a:r>
                        <a:rPr lang="en-US" sz="2400" baseline="0" dirty="0">
                          <a:latin typeface="Times New Roman" pitchFamily="18" charset="0"/>
                        </a:rPr>
                        <a:t>160</a:t>
                      </a:r>
                      <a:endParaRPr lang="en-US" sz="2400" b="1" baseline="0" dirty="0">
                        <a:latin typeface="Times New Roman" pitchFamily="18" charset="0"/>
                        <a:cs typeface="Times New Roman" panose="02020603050405020304" pitchFamily="18" charset="0"/>
                      </a:endParaRPr>
                    </a:p>
                  </a:txBody>
                  <a:tcPr marL="65314" marR="65314" marT="32657" marB="32657" anchor="b"/>
                </a:tc>
                <a:tc>
                  <a:txBody>
                    <a:bodyPr/>
                    <a:lstStyle/>
                    <a:p>
                      <a:pPr algn="r"/>
                      <a:r>
                        <a:rPr lang="en-US" sz="2400" baseline="0" dirty="0">
                          <a:latin typeface="Times New Roman" pitchFamily="18" charset="0"/>
                        </a:rPr>
                        <a:t>397</a:t>
                      </a:r>
                      <a:endParaRPr lang="en-US" sz="2400" b="1" baseline="0" dirty="0">
                        <a:latin typeface="Times New Roman" pitchFamily="18" charset="0"/>
                        <a:cs typeface="Times New Roman" panose="02020603050405020304" pitchFamily="18" charset="0"/>
                      </a:endParaRPr>
                    </a:p>
                  </a:txBody>
                  <a:tcPr marL="65314" marR="65314" marT="32657" marB="32657" anchor="b"/>
                </a:tc>
                <a:tc>
                  <a:txBody>
                    <a:bodyPr/>
                    <a:lstStyle/>
                    <a:p>
                      <a:pPr algn="r"/>
                      <a:r>
                        <a:rPr lang="en-US" sz="2400" baseline="0" dirty="0">
                          <a:latin typeface="Times New Roman" pitchFamily="18" charset="0"/>
                        </a:rPr>
                        <a:t>510 </a:t>
                      </a:r>
                      <a:endParaRPr lang="en-US" sz="2400" b="1" baseline="0" dirty="0">
                        <a:latin typeface="Times New Roman" pitchFamily="18" charset="0"/>
                        <a:cs typeface="Times New Roman" panose="02020603050405020304" pitchFamily="18" charset="0"/>
                      </a:endParaRPr>
                    </a:p>
                  </a:txBody>
                  <a:tcPr marL="65314" marR="65314" marT="32657" marB="32657" anchor="b"/>
                </a:tc>
                <a:tc>
                  <a:txBody>
                    <a:bodyPr/>
                    <a:lstStyle/>
                    <a:p>
                      <a:pPr algn="r"/>
                      <a:r>
                        <a:rPr lang="en-US" sz="2400" baseline="0" dirty="0">
                          <a:latin typeface="Times New Roman" pitchFamily="18" charset="0"/>
                        </a:rPr>
                        <a:t>380</a:t>
                      </a:r>
                      <a:endParaRPr lang="en-US" sz="2400" b="1" baseline="0" dirty="0">
                        <a:latin typeface="Times New Roman" pitchFamily="18" charset="0"/>
                        <a:cs typeface="Times New Roman" panose="02020603050405020304" pitchFamily="18" charset="0"/>
                      </a:endParaRPr>
                    </a:p>
                  </a:txBody>
                  <a:tcPr marL="65314" marR="65314" marT="32657" marB="32657" anchor="b"/>
                </a:tc>
                <a:extLst>
                  <a:ext uri="{0D108BD9-81ED-4DB2-BD59-A6C34878D82A}">
                    <a16:rowId xmlns:a16="http://schemas.microsoft.com/office/drawing/2014/main" val="10000"/>
                  </a:ext>
                </a:extLst>
              </a:tr>
              <a:tr h="417423">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2400" baseline="0" dirty="0">
                          <a:latin typeface="Times New Roman" pitchFamily="18" charset="0"/>
                        </a:rPr>
                        <a:t>263</a:t>
                      </a:r>
                      <a:endParaRPr lang="en-US" sz="2400" b="1" baseline="0" dirty="0">
                        <a:latin typeface="Times New Roman" pitchFamily="18" charset="0"/>
                        <a:cs typeface="Times New Roman" panose="02020603050405020304" pitchFamily="18" charset="0"/>
                      </a:endParaRPr>
                    </a:p>
                  </a:txBody>
                  <a:tcPr marL="65314" marR="65314" marT="32657" marB="32657"/>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2400" baseline="0" dirty="0">
                          <a:latin typeface="Times New Roman" pitchFamily="18" charset="0"/>
                        </a:rPr>
                        <a:t>3864 </a:t>
                      </a:r>
                      <a:endParaRPr lang="en-US" sz="2400" b="1" baseline="0" dirty="0">
                        <a:latin typeface="Times New Roman" pitchFamily="18" charset="0"/>
                        <a:cs typeface="Times New Roman" panose="02020603050405020304" pitchFamily="18" charset="0"/>
                      </a:endParaRPr>
                    </a:p>
                  </a:txBody>
                  <a:tcPr marL="65314" marR="65314" marT="32657" marB="32657" anchor="b">
                    <a:lnB>
                      <a:noFill/>
                    </a:lnB>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2400" baseline="0" dirty="0">
                          <a:latin typeface="Times New Roman" pitchFamily="18" charset="0"/>
                        </a:rPr>
                        <a:t>184 </a:t>
                      </a:r>
                      <a:endParaRPr lang="en-US" sz="2400" b="1" baseline="0" dirty="0">
                        <a:latin typeface="Times New Roman" pitchFamily="18" charset="0"/>
                        <a:cs typeface="Times New Roman" panose="02020603050405020304" pitchFamily="18" charset="0"/>
                      </a:endParaRPr>
                    </a:p>
                  </a:txBody>
                  <a:tcPr marL="65314" marR="65314" marT="32657" marB="32657" anchor="b">
                    <a:lnB>
                      <a:noFill/>
                    </a:lnB>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2400" baseline="0" dirty="0">
                          <a:latin typeface="Times New Roman" pitchFamily="18" charset="0"/>
                        </a:rPr>
                        <a:t>201 </a:t>
                      </a:r>
                      <a:endParaRPr lang="en-US" sz="2400" b="1" baseline="0" dirty="0">
                        <a:latin typeface="Times New Roman" pitchFamily="18" charset="0"/>
                        <a:cs typeface="Times New Roman" panose="02020603050405020304" pitchFamily="18" charset="0"/>
                      </a:endParaRPr>
                    </a:p>
                  </a:txBody>
                  <a:tcPr marL="65314" marR="65314" marT="32657" marB="32657" anchor="b">
                    <a:lnB>
                      <a:noFill/>
                    </a:lnB>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2400" baseline="0" dirty="0">
                          <a:latin typeface="Times New Roman" pitchFamily="18" charset="0"/>
                        </a:rPr>
                        <a:t>326 </a:t>
                      </a:r>
                      <a:endParaRPr lang="en-US" sz="2400" b="1" baseline="0" dirty="0">
                        <a:latin typeface="Times New Roman" pitchFamily="18" charset="0"/>
                        <a:cs typeface="Times New Roman" panose="02020603050405020304" pitchFamily="18" charset="0"/>
                      </a:endParaRPr>
                    </a:p>
                  </a:txBody>
                  <a:tcPr marL="65314" marR="65314" marT="32657" marB="32657" anchor="b">
                    <a:lnB>
                      <a:noFill/>
                    </a:lnB>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2400" baseline="0" dirty="0">
                          <a:latin typeface="Times New Roman" pitchFamily="18" charset="0"/>
                        </a:rPr>
                        <a:t>721</a:t>
                      </a:r>
                      <a:endParaRPr lang="en-US" sz="2400" b="1" baseline="0" dirty="0">
                        <a:latin typeface="Times New Roman" pitchFamily="18" charset="0"/>
                        <a:cs typeface="Times New Roman" panose="02020603050405020304" pitchFamily="18" charset="0"/>
                      </a:endParaRPr>
                    </a:p>
                  </a:txBody>
                  <a:tcPr marL="65314" marR="65314" marT="32657" marB="32657" anchor="b">
                    <a:lnB>
                      <a:noFill/>
                    </a:lnB>
                  </a:tcPr>
                </a:tc>
                <a:extLst>
                  <a:ext uri="{0D108BD9-81ED-4DB2-BD59-A6C34878D82A}">
                    <a16:rowId xmlns:a16="http://schemas.microsoft.com/office/drawing/2014/main" val="10001"/>
                  </a:ext>
                </a:extLst>
              </a:tr>
            </a:tbl>
          </a:graphicData>
        </a:graphic>
      </p:graphicFrame>
      <p:sp>
        <p:nvSpPr>
          <p:cNvPr id="6" name="Content Placeholder 5"/>
          <p:cNvSpPr>
            <a:spLocks noGrp="1"/>
          </p:cNvSpPr>
          <p:nvPr>
            <p:ph sz="quarter" idx="17"/>
          </p:nvPr>
        </p:nvSpPr>
        <p:spPr>
          <a:xfrm>
            <a:off x="286794" y="2856617"/>
            <a:ext cx="8534400" cy="609600"/>
          </a:xfrm>
        </p:spPr>
        <p:txBody>
          <a:bodyPr/>
          <a:lstStyle/>
          <a:p>
            <a:r>
              <a:rPr lang="en-US" dirty="0">
                <a:latin typeface="Times New Roman" pitchFamily="18" charset="0"/>
              </a:rPr>
              <a:t>Find the median for these data.</a:t>
            </a:r>
          </a:p>
        </p:txBody>
      </p:sp>
      <p:sp>
        <p:nvSpPr>
          <p:cNvPr id="4" name="Slide Number Placeholder 3"/>
          <p:cNvSpPr>
            <a:spLocks noGrp="1"/>
          </p:cNvSpPr>
          <p:nvPr>
            <p:ph type="sldNum" sz="quarter" idx="10"/>
          </p:nvPr>
        </p:nvSpPr>
        <p:spPr/>
        <p:txBody>
          <a:bodyPr/>
          <a:lstStyle/>
          <a:p>
            <a:fld id="{67B19427-F580-D146-B60E-4CADEE75497F}" type="slidenum">
              <a:rPr lang="en-US" smtClean="0"/>
              <a:pPr/>
              <a:t>41</a:t>
            </a:fld>
            <a:endParaRPr lang="en-US" dirty="0"/>
          </a:p>
        </p:txBody>
      </p:sp>
      <p:sp>
        <p:nvSpPr>
          <p:cNvPr id="7" name="Rectangle 6">
            <a:extLst>
              <a:ext uri="{FF2B5EF4-FFF2-40B4-BE49-F238E27FC236}">
                <a16:creationId xmlns:a16="http://schemas.microsoft.com/office/drawing/2014/main" id="{41D9CFC7-98E2-4447-A5A7-659B4BFB7104}"/>
              </a:ext>
            </a:extLst>
          </p:cNvPr>
          <p:cNvSpPr/>
          <p:nvPr/>
        </p:nvSpPr>
        <p:spPr>
          <a:xfrm>
            <a:off x="0" y="3397437"/>
            <a:ext cx="8857206" cy="2246769"/>
          </a:xfrm>
          <a:prstGeom prst="rect">
            <a:avLst/>
          </a:prstGeom>
        </p:spPr>
        <p:txBody>
          <a:bodyPr wrap="square">
            <a:spAutoFit/>
          </a:bodyPr>
          <a:lstStyle/>
          <a:p>
            <a:r>
              <a:rPr lang="en-US" sz="2800" b="1" dirty="0"/>
              <a:t>Step 1: </a:t>
            </a:r>
            <a:r>
              <a:rPr lang="en-US" sz="2800" dirty="0"/>
              <a:t>We put given data in increasing order:</a:t>
            </a:r>
          </a:p>
          <a:p>
            <a:r>
              <a:rPr lang="en-US" sz="2800" dirty="0"/>
              <a:t>     160 184 201 230 263 326 380 397 510 721 2053 3864</a:t>
            </a:r>
          </a:p>
          <a:p>
            <a:r>
              <a:rPr lang="en-US" sz="2800" b="1" dirty="0"/>
              <a:t>Step 2:</a:t>
            </a:r>
            <a:r>
              <a:rPr lang="en-US" sz="2800" dirty="0"/>
              <a:t>  The division of the 12 data values in 2 equal parts falls between the 6</a:t>
            </a:r>
            <a:r>
              <a:rPr lang="en-US" sz="2800" baseline="30000" dirty="0"/>
              <a:t>th</a:t>
            </a:r>
            <a:r>
              <a:rPr lang="en-US" sz="2800" dirty="0"/>
              <a:t> and 7</a:t>
            </a:r>
            <a:r>
              <a:rPr lang="en-US" sz="2800" baseline="30000" dirty="0"/>
              <a:t>th</a:t>
            </a:r>
            <a:r>
              <a:rPr lang="en-US" sz="2800" dirty="0"/>
              <a:t> values.</a:t>
            </a:r>
          </a:p>
          <a:p>
            <a:r>
              <a:rPr lang="en-US" sz="2800" b="1" dirty="0"/>
              <a:t>Step 3:</a:t>
            </a:r>
            <a:r>
              <a:rPr lang="en-US" sz="2800" dirty="0"/>
              <a:t> median is the average of the 6</a:t>
            </a:r>
            <a:r>
              <a:rPr lang="en-US" sz="2800" baseline="30000" dirty="0"/>
              <a:t>th</a:t>
            </a:r>
            <a:r>
              <a:rPr lang="en-US" sz="2800" dirty="0"/>
              <a:t> and 7</a:t>
            </a:r>
            <a:r>
              <a:rPr lang="en-US" sz="2800" baseline="30000" dirty="0"/>
              <a:t>th</a:t>
            </a:r>
            <a:r>
              <a:rPr lang="en-US" sz="2800" dirty="0"/>
              <a:t> values.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4193" y="490659"/>
            <a:ext cx="8534400" cy="838199"/>
          </a:xfrm>
        </p:spPr>
        <p:txBody>
          <a:bodyPr/>
          <a:lstStyle/>
          <a:p>
            <a:r>
              <a:rPr lang="en-GB" dirty="0"/>
              <a:t>Example 3-5 continued</a:t>
            </a:r>
            <a:endParaRPr lang="en-US" sz="2000" baseline="0" dirty="0"/>
          </a:p>
        </p:txBody>
      </p:sp>
      <p:pic>
        <p:nvPicPr>
          <p:cNvPr id="9" name="Content Placeholder 14" descr="The numbers in a line are as follows: 160, 184, 201, 230, 326, 380, 397, 510, 721, 2053, 3864. The median of the given data is 353. &#10;"/>
          <p:cNvPicPr>
            <a:picLocks noGrp="1" noChangeAspect="1" noChangeArrowheads="1"/>
          </p:cNvPicPr>
          <p:nvPr>
            <p:ph sz="quarter" idx="16"/>
          </p:nvPr>
        </p:nvPicPr>
        <p:blipFill>
          <a:blip r:embed="rId3">
            <a:extLst>
              <a:ext uri="{28A0092B-C50C-407E-A947-70E740481C1C}">
                <a14:useLocalDpi xmlns:a14="http://schemas.microsoft.com/office/drawing/2010/main" val="0"/>
              </a:ext>
            </a:extLst>
          </a:blip>
          <a:srcRect/>
          <a:stretch>
            <a:fillRect/>
          </a:stretch>
        </p:blipFill>
        <p:spPr bwMode="auto">
          <a:xfrm>
            <a:off x="274193" y="1091877"/>
            <a:ext cx="7990647" cy="123040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aphicFrame>
        <p:nvGraphicFramePr>
          <p:cNvPr id="10" name="Content Placeholder 14" descr="median = average of two middle values = 326 + 380 over 2 = 353 minutes&#10;"/>
          <p:cNvGraphicFramePr>
            <a:graphicFrameLocks noGrp="1" noChangeAspect="1"/>
          </p:cNvGraphicFramePr>
          <p:nvPr>
            <p:ph sz="quarter" idx="17"/>
            <p:extLst>
              <p:ext uri="{D42A27DB-BD31-4B8C-83A1-F6EECF244321}">
                <p14:modId xmlns:p14="http://schemas.microsoft.com/office/powerpoint/2010/main" val="2479792766"/>
              </p:ext>
            </p:extLst>
          </p:nvPr>
        </p:nvGraphicFramePr>
        <p:xfrm>
          <a:off x="432729" y="2237412"/>
          <a:ext cx="8217327" cy="690441"/>
        </p:xfrm>
        <a:graphic>
          <a:graphicData uri="http://schemas.openxmlformats.org/presentationml/2006/ole">
            <mc:AlternateContent xmlns:mc="http://schemas.openxmlformats.org/markup-compatibility/2006">
              <mc:Choice xmlns:v="urn:schemas-microsoft-com:vml" Requires="v">
                <p:oleObj spid="_x0000_s6384" name="Equation" r:id="rId4" imgW="9219960" imgH="774360" progId="Equation.DSMT4">
                  <p:embed/>
                </p:oleObj>
              </mc:Choice>
              <mc:Fallback>
                <p:oleObj name="Equation" r:id="rId4" imgW="9219960" imgH="774360" progId="Equation.DSMT4">
                  <p:embed/>
                  <p:pic>
                    <p:nvPicPr>
                      <p:cNvPr id="15" name="Content Placeholder 14" descr="median = average of two middle values = 326 + 380 over 2 = 353 minutes&#10;"/>
                      <p:cNvPicPr>
                        <a:picLocks noChangeAspect="1" noChangeArrowheads="1"/>
                      </p:cNvPicPr>
                      <p:nvPr/>
                    </p:nvPicPr>
                    <p:blipFill>
                      <a:blip r:embed="rId5"/>
                      <a:srcRect/>
                      <a:stretch>
                        <a:fillRect/>
                      </a:stretch>
                    </p:blipFill>
                    <p:spPr bwMode="auto">
                      <a:xfrm>
                        <a:off x="432729" y="2237412"/>
                        <a:ext cx="8217327" cy="690441"/>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 name="Content Placeholder 2"/>
          <p:cNvSpPr>
            <a:spLocks noGrp="1"/>
          </p:cNvSpPr>
          <p:nvPr>
            <p:ph sz="quarter" idx="16"/>
          </p:nvPr>
        </p:nvSpPr>
        <p:spPr>
          <a:xfrm>
            <a:off x="409317" y="3125420"/>
            <a:ext cx="8160260" cy="3230930"/>
          </a:xfrm>
        </p:spPr>
        <p:txBody>
          <a:bodyPr/>
          <a:lstStyle/>
          <a:p>
            <a:r>
              <a:rPr lang="en-US" dirty="0"/>
              <a:t>Thus, the median cell phone minutes used last month by these 12 persons was </a:t>
            </a:r>
            <a:r>
              <a:rPr lang="en-US" b="1" dirty="0"/>
              <a:t>353</a:t>
            </a:r>
            <a:r>
              <a:rPr lang="en-US" dirty="0"/>
              <a:t>.</a:t>
            </a:r>
          </a:p>
          <a:p>
            <a:r>
              <a:rPr lang="en-US" dirty="0"/>
              <a:t>Notice the 2 outliers in this data set.</a:t>
            </a:r>
          </a:p>
          <a:p>
            <a:r>
              <a:rPr lang="en-GB" dirty="0"/>
              <a:t>The advantage of using the median as a measure of central tendency is that it is not influenced by outliers.</a:t>
            </a:r>
          </a:p>
          <a:p>
            <a:r>
              <a:rPr lang="en-GB" dirty="0"/>
              <a:t>Consequently, the median is preferred over the mean as a measure of </a:t>
            </a:r>
            <a:r>
              <a:rPr lang="en-GB" dirty="0" err="1"/>
              <a:t>center</a:t>
            </a:r>
            <a:r>
              <a:rPr lang="en-GB" dirty="0"/>
              <a:t> for data sets that contain outliers.</a:t>
            </a:r>
            <a:endParaRPr lang="en-US" dirty="0"/>
          </a:p>
          <a:p>
            <a:endParaRPr lang="en-US" dirty="0"/>
          </a:p>
        </p:txBody>
      </p:sp>
      <p:sp>
        <p:nvSpPr>
          <p:cNvPr id="5" name="Slide Number Placeholder 4"/>
          <p:cNvSpPr>
            <a:spLocks noGrp="1"/>
          </p:cNvSpPr>
          <p:nvPr>
            <p:ph type="sldNum" sz="quarter" idx="10"/>
          </p:nvPr>
        </p:nvSpPr>
        <p:spPr/>
        <p:txBody>
          <a:bodyPr/>
          <a:lstStyle/>
          <a:p>
            <a:fld id="{67B19427-F580-D146-B60E-4CADEE75497F}" type="slidenum">
              <a:rPr lang="en-US" smtClean="0"/>
              <a:pPr/>
              <a:t>42</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501650"/>
            <a:ext cx="8534400" cy="838199"/>
          </a:xfrm>
        </p:spPr>
        <p:txBody>
          <a:bodyPr/>
          <a:lstStyle/>
          <a:p>
            <a:r>
              <a:rPr lang="en-GB" dirty="0"/>
              <a:t>Mode</a:t>
            </a:r>
            <a:endParaRPr lang="en-US" sz="2400" b="0" dirty="0"/>
          </a:p>
        </p:txBody>
      </p:sp>
      <p:sp>
        <p:nvSpPr>
          <p:cNvPr id="3" name="Content Placeholder 2"/>
          <p:cNvSpPr>
            <a:spLocks noGrp="1"/>
          </p:cNvSpPr>
          <p:nvPr>
            <p:ph sz="quarter" idx="15"/>
          </p:nvPr>
        </p:nvSpPr>
        <p:spPr>
          <a:xfrm>
            <a:off x="152400" y="1148032"/>
            <a:ext cx="8839199" cy="4564681"/>
          </a:xfrm>
        </p:spPr>
        <p:txBody>
          <a:bodyPr/>
          <a:lstStyle/>
          <a:p>
            <a:pPr marL="0" indent="0">
              <a:buNone/>
            </a:pPr>
            <a:r>
              <a:rPr lang="en-GB" sz="2800" dirty="0"/>
              <a:t>The </a:t>
            </a:r>
            <a:r>
              <a:rPr lang="en-GB" sz="2800" b="1" dirty="0">
                <a:solidFill>
                  <a:schemeClr val="accent2"/>
                </a:solidFill>
              </a:rPr>
              <a:t>mode</a:t>
            </a:r>
            <a:r>
              <a:rPr lang="en-GB" sz="2800" dirty="0"/>
              <a:t> is the value that occurs with the highest frequency in a data set.</a:t>
            </a:r>
          </a:p>
          <a:p>
            <a:pPr marL="0" indent="0">
              <a:buNone/>
            </a:pPr>
            <a:r>
              <a:rPr lang="en-GB" sz="2800" dirty="0"/>
              <a:t>The following data give the speeds (in miles per hour) of eight cars that were stopped on I-95 for speeding violations:</a:t>
            </a:r>
          </a:p>
          <a:p>
            <a:pPr marL="0" indent="0">
              <a:buNone/>
            </a:pPr>
            <a:endParaRPr lang="en-GB" sz="2800" dirty="0"/>
          </a:p>
          <a:p>
            <a:pPr marL="0" indent="0">
              <a:buNone/>
            </a:pPr>
            <a:r>
              <a:rPr lang="en-GB" sz="2800" dirty="0">
                <a:latin typeface="Times New Roman" pitchFamily="18" charset="0"/>
              </a:rPr>
              <a:t>Find the mode.</a:t>
            </a:r>
          </a:p>
          <a:p>
            <a:pPr marL="0" indent="0">
              <a:buNone/>
            </a:pPr>
            <a:r>
              <a:rPr lang="en-GB" sz="2800" dirty="0"/>
              <a:t>In this data set, 74 occurs twice and each of the remaining values occurs only once.</a:t>
            </a:r>
          </a:p>
          <a:p>
            <a:pPr marL="0" indent="0">
              <a:buNone/>
            </a:pPr>
            <a:r>
              <a:rPr lang="en-GB" sz="2800" dirty="0"/>
              <a:t>Because 74 occurs with the highest frequency, it is the mode. Therefore,</a:t>
            </a:r>
            <a:endParaRPr lang="en-US" sz="2800" dirty="0"/>
          </a:p>
          <a:p>
            <a:pPr marL="0" indent="0">
              <a:buNone/>
            </a:pPr>
            <a:endParaRPr lang="en-GB" sz="2800" dirty="0"/>
          </a:p>
        </p:txBody>
      </p:sp>
      <p:sp>
        <p:nvSpPr>
          <p:cNvPr id="5" name="Slide Number Placeholder 4"/>
          <p:cNvSpPr>
            <a:spLocks noGrp="1"/>
          </p:cNvSpPr>
          <p:nvPr>
            <p:ph type="sldNum" sz="quarter" idx="10"/>
          </p:nvPr>
        </p:nvSpPr>
        <p:spPr/>
        <p:txBody>
          <a:bodyPr/>
          <a:lstStyle/>
          <a:p>
            <a:fld id="{67B19427-F580-D146-B60E-4CADEE75497F}" type="slidenum">
              <a:rPr lang="en-US" smtClean="0"/>
              <a:pPr/>
              <a:t>43</a:t>
            </a:fld>
            <a:endParaRPr lang="en-US" dirty="0"/>
          </a:p>
        </p:txBody>
      </p:sp>
      <p:graphicFrame>
        <p:nvGraphicFramePr>
          <p:cNvPr id="8" name="Content Placeholder 7" descr="77 82 74 81 79 84 74 78">
            <a:extLst>
              <a:ext uri="{FF2B5EF4-FFF2-40B4-BE49-F238E27FC236}">
                <a16:creationId xmlns:a16="http://schemas.microsoft.com/office/drawing/2014/main" id="{5A69F867-5B5E-2042-896D-9D60E22E440D}"/>
              </a:ext>
            </a:extLst>
          </p:cNvPr>
          <p:cNvGraphicFramePr>
            <a:graphicFrameLocks noChangeAspect="1"/>
          </p:cNvGraphicFramePr>
          <p:nvPr>
            <p:extLst>
              <p:ext uri="{D42A27DB-BD31-4B8C-83A1-F6EECF244321}">
                <p14:modId xmlns:p14="http://schemas.microsoft.com/office/powerpoint/2010/main" val="452665892"/>
              </p:ext>
            </p:extLst>
          </p:nvPr>
        </p:nvGraphicFramePr>
        <p:xfrm>
          <a:off x="1460305" y="2998246"/>
          <a:ext cx="5207000" cy="393700"/>
        </p:xfrm>
        <a:graphic>
          <a:graphicData uri="http://schemas.openxmlformats.org/presentationml/2006/ole">
            <mc:AlternateContent xmlns:mc="http://schemas.openxmlformats.org/markup-compatibility/2006">
              <mc:Choice xmlns:v="urn:schemas-microsoft-com:vml" Requires="v">
                <p:oleObj spid="_x0000_s285707" name="Equation" r:id="rId3" imgW="5206680" imgH="393480" progId="Equation.DSMT4">
                  <p:embed/>
                </p:oleObj>
              </mc:Choice>
              <mc:Fallback>
                <p:oleObj name="Equation" r:id="rId3" imgW="5206680" imgH="393480" progId="Equation.DSMT4">
                  <p:embed/>
                  <p:pic>
                    <p:nvPicPr>
                      <p:cNvPr id="9" name="Content Placeholder 7" descr="77 82 74 81 79 84 74 7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60305" y="2998246"/>
                        <a:ext cx="5207000" cy="393700"/>
                      </a:xfrm>
                      <a:prstGeom prst="rect">
                        <a:avLst/>
                      </a:prstGeom>
                      <a:noFill/>
                    </p:spPr>
                  </p:pic>
                </p:oleObj>
              </mc:Fallback>
            </mc:AlternateContent>
          </a:graphicData>
        </a:graphic>
      </p:graphicFrame>
      <p:graphicFrame>
        <p:nvGraphicFramePr>
          <p:cNvPr id="10" name="Content Placeholder 8" descr="Mode equals 74 miles per hour">
            <a:extLst>
              <a:ext uri="{FF2B5EF4-FFF2-40B4-BE49-F238E27FC236}">
                <a16:creationId xmlns:a16="http://schemas.microsoft.com/office/drawing/2014/main" id="{329EBEE0-0856-BA4A-BD86-EACC6AF3F195}"/>
              </a:ext>
            </a:extLst>
          </p:cNvPr>
          <p:cNvGraphicFramePr>
            <a:graphicFrameLocks noChangeAspect="1"/>
          </p:cNvGraphicFramePr>
          <p:nvPr>
            <p:extLst>
              <p:ext uri="{D42A27DB-BD31-4B8C-83A1-F6EECF244321}">
                <p14:modId xmlns:p14="http://schemas.microsoft.com/office/powerpoint/2010/main" val="1006944461"/>
              </p:ext>
            </p:extLst>
          </p:nvPr>
        </p:nvGraphicFramePr>
        <p:xfrm>
          <a:off x="1763885" y="5895045"/>
          <a:ext cx="3644900" cy="368300"/>
        </p:xfrm>
        <a:graphic>
          <a:graphicData uri="http://schemas.openxmlformats.org/presentationml/2006/ole">
            <mc:AlternateContent xmlns:mc="http://schemas.openxmlformats.org/markup-compatibility/2006">
              <mc:Choice xmlns:v="urn:schemas-microsoft-com:vml" Requires="v">
                <p:oleObj spid="_x0000_s285708" name="Equation" r:id="rId5" imgW="3644640" imgH="368280" progId="Equation.DSMT4">
                  <p:embed/>
                </p:oleObj>
              </mc:Choice>
              <mc:Fallback>
                <p:oleObj name="Equation" r:id="rId5" imgW="3644640" imgH="368280" progId="Equation.DSMT4">
                  <p:embed/>
                  <p:pic>
                    <p:nvPicPr>
                      <p:cNvPr id="9" name="Content Placeholder 8" descr="Mode equals 74 miles per hou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763885" y="5895045"/>
                        <a:ext cx="3644900" cy="3683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8"/>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762001"/>
            <a:ext cx="8534400" cy="990599"/>
          </a:xfrm>
        </p:spPr>
        <p:txBody>
          <a:bodyPr>
            <a:normAutofit fontScale="90000"/>
          </a:bodyPr>
          <a:lstStyle/>
          <a:p>
            <a:r>
              <a:rPr lang="en-GB" dirty="0">
                <a:latin typeface="Times New Roman" pitchFamily="18" charset="0"/>
              </a:rPr>
              <a:t>Mode shortcoming and </a:t>
            </a:r>
            <a:br>
              <a:rPr lang="en-GB" dirty="0">
                <a:latin typeface="Times New Roman" pitchFamily="18" charset="0"/>
              </a:rPr>
            </a:br>
            <a:r>
              <a:rPr lang="en-GB" dirty="0"/>
              <a:t>Uni, Bi and Multimodal</a:t>
            </a:r>
            <a:endParaRPr lang="en-US" sz="2400" b="0" dirty="0"/>
          </a:p>
        </p:txBody>
      </p:sp>
      <p:sp>
        <p:nvSpPr>
          <p:cNvPr id="3" name="Content Placeholder 2"/>
          <p:cNvSpPr>
            <a:spLocks noGrp="1"/>
          </p:cNvSpPr>
          <p:nvPr>
            <p:ph sz="quarter" idx="16"/>
          </p:nvPr>
        </p:nvSpPr>
        <p:spPr>
          <a:xfrm>
            <a:off x="304800" y="2117725"/>
            <a:ext cx="8534400" cy="3649670"/>
          </a:xfrm>
        </p:spPr>
        <p:txBody>
          <a:bodyPr/>
          <a:lstStyle/>
          <a:p>
            <a:r>
              <a:rPr lang="en-GB" dirty="0">
                <a:latin typeface="Times New Roman" pitchFamily="18" charset="0"/>
              </a:rPr>
              <a:t> A major shortcoming of the mode is that a data set may have none or more than one mode,</a:t>
            </a:r>
          </a:p>
          <a:p>
            <a:r>
              <a:rPr lang="en-GB" dirty="0">
                <a:latin typeface="Times New Roman" pitchFamily="18" charset="0"/>
              </a:rPr>
              <a:t>whereas it will have only one mean and only one median.</a:t>
            </a:r>
          </a:p>
          <a:p>
            <a:pPr marL="292608" lvl="1" indent="-292608">
              <a:spcBef>
                <a:spcPts val="1000"/>
              </a:spcBef>
              <a:buClr>
                <a:schemeClr val="accent2"/>
              </a:buClr>
              <a:buFont typeface="Arial" pitchFamily="34" charset="0"/>
              <a:buChar char="•"/>
            </a:pPr>
            <a:r>
              <a:rPr lang="en-GB" sz="2800" b="1" dirty="0">
                <a:latin typeface="Times New Roman" pitchFamily="18" charset="0"/>
              </a:rPr>
              <a:t>Unimodal</a:t>
            </a:r>
            <a:r>
              <a:rPr lang="en-GB" sz="2800" dirty="0">
                <a:latin typeface="Times New Roman" pitchFamily="18" charset="0"/>
              </a:rPr>
              <a:t>: A data set with only one mode.</a:t>
            </a:r>
          </a:p>
          <a:p>
            <a:pPr marL="292608" lvl="1" indent="-292608">
              <a:spcBef>
                <a:spcPts val="1000"/>
              </a:spcBef>
              <a:buClr>
                <a:schemeClr val="accent2"/>
              </a:buClr>
              <a:buFont typeface="Arial" pitchFamily="34" charset="0"/>
              <a:buChar char="•"/>
            </a:pPr>
            <a:r>
              <a:rPr lang="en-GB" sz="2800" b="1" dirty="0">
                <a:latin typeface="Times New Roman" pitchFamily="18" charset="0"/>
              </a:rPr>
              <a:t>Bimodal</a:t>
            </a:r>
            <a:r>
              <a:rPr lang="en-GB" sz="2800" dirty="0">
                <a:latin typeface="Times New Roman" pitchFamily="18" charset="0"/>
              </a:rPr>
              <a:t>: A data set with two modes.</a:t>
            </a:r>
          </a:p>
          <a:p>
            <a:pPr marL="292608" lvl="1" indent="-292608">
              <a:spcBef>
                <a:spcPts val="1000"/>
              </a:spcBef>
              <a:buClr>
                <a:schemeClr val="accent2"/>
              </a:buClr>
              <a:buFont typeface="Arial" pitchFamily="34" charset="0"/>
              <a:buChar char="•"/>
            </a:pPr>
            <a:r>
              <a:rPr lang="en-GB" sz="2800" b="1" dirty="0">
                <a:latin typeface="Times New Roman" pitchFamily="18" charset="0"/>
              </a:rPr>
              <a:t>Multimodal</a:t>
            </a:r>
            <a:r>
              <a:rPr lang="en-GB" sz="2800" dirty="0">
                <a:latin typeface="Times New Roman" pitchFamily="18" charset="0"/>
              </a:rPr>
              <a:t>: A data set with more than two modes.</a:t>
            </a:r>
            <a:endParaRPr lang="en-US" sz="2800" dirty="0">
              <a:latin typeface="Times New Roman" pitchFamily="18" charset="0"/>
            </a:endParaRPr>
          </a:p>
        </p:txBody>
      </p:sp>
      <p:sp>
        <p:nvSpPr>
          <p:cNvPr id="4" name="Slide Number Placeholder 3"/>
          <p:cNvSpPr>
            <a:spLocks noGrp="1"/>
          </p:cNvSpPr>
          <p:nvPr>
            <p:ph type="sldNum" sz="quarter" idx="10"/>
          </p:nvPr>
        </p:nvSpPr>
        <p:spPr/>
        <p:txBody>
          <a:bodyPr/>
          <a:lstStyle/>
          <a:p>
            <a:fld id="{67B19427-F580-D146-B60E-4CADEE75497F}" type="slidenum">
              <a:rPr lang="en-US" smtClean="0"/>
              <a:pPr/>
              <a:t>44</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Example 3-9 (Data set with Three Modes)</a:t>
            </a:r>
            <a:endParaRPr lang="en-US" dirty="0"/>
          </a:p>
        </p:txBody>
      </p:sp>
      <p:sp>
        <p:nvSpPr>
          <p:cNvPr id="3" name="Content Placeholder 2"/>
          <p:cNvSpPr>
            <a:spLocks noGrp="1"/>
          </p:cNvSpPr>
          <p:nvPr>
            <p:ph sz="quarter" idx="16"/>
          </p:nvPr>
        </p:nvSpPr>
        <p:spPr/>
        <p:txBody>
          <a:bodyPr/>
          <a:lstStyle/>
          <a:p>
            <a:r>
              <a:rPr lang="en-GB" dirty="0"/>
              <a:t>The ages of 10 randomly selected students from a class are 21, 19, 27, 22, 29, 19, 25, 21, 22 and 30 years, respectively. </a:t>
            </a:r>
          </a:p>
          <a:p>
            <a:r>
              <a:rPr lang="en-GB" dirty="0"/>
              <a:t>Find the mode.</a:t>
            </a:r>
          </a:p>
          <a:p>
            <a:r>
              <a:rPr lang="en-GB" dirty="0"/>
              <a:t>This data set has three modes: </a:t>
            </a:r>
            <a:r>
              <a:rPr lang="en-GB" b="1" dirty="0"/>
              <a:t>19</a:t>
            </a:r>
            <a:r>
              <a:rPr lang="en-GB" dirty="0"/>
              <a:t>, </a:t>
            </a:r>
            <a:r>
              <a:rPr lang="en-GB" b="1" dirty="0"/>
              <a:t>21</a:t>
            </a:r>
            <a:r>
              <a:rPr lang="en-GB" dirty="0"/>
              <a:t> and </a:t>
            </a:r>
            <a:r>
              <a:rPr lang="en-GB" b="1" dirty="0"/>
              <a:t>22</a:t>
            </a:r>
            <a:r>
              <a:rPr lang="en-GB" dirty="0"/>
              <a:t>.</a:t>
            </a:r>
          </a:p>
          <a:p>
            <a:r>
              <a:rPr lang="en-GB" dirty="0"/>
              <a:t>Each of these values occurs with a (highest) frequency 2.</a:t>
            </a:r>
          </a:p>
        </p:txBody>
      </p:sp>
      <p:sp>
        <p:nvSpPr>
          <p:cNvPr id="4" name="Slide Number Placeholder 3"/>
          <p:cNvSpPr>
            <a:spLocks noGrp="1"/>
          </p:cNvSpPr>
          <p:nvPr>
            <p:ph type="sldNum" sz="quarter" idx="10"/>
          </p:nvPr>
        </p:nvSpPr>
        <p:spPr/>
        <p:txBody>
          <a:bodyPr/>
          <a:lstStyle/>
          <a:p>
            <a:fld id="{67B19427-F580-D146-B60E-4CADEE75497F}" type="slidenum">
              <a:rPr lang="en-US" smtClean="0"/>
              <a:pPr/>
              <a:t>45</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3176" y="609939"/>
            <a:ext cx="8534400" cy="838199"/>
          </a:xfrm>
        </p:spPr>
        <p:txBody>
          <a:bodyPr/>
          <a:lstStyle/>
          <a:p>
            <a:r>
              <a:rPr lang="en-GB" dirty="0"/>
              <a:t>Mode advantage</a:t>
            </a:r>
            <a:endParaRPr lang="en-US" sz="2400" b="0" dirty="0"/>
          </a:p>
        </p:txBody>
      </p:sp>
      <p:sp>
        <p:nvSpPr>
          <p:cNvPr id="3" name="Content Placeholder 2"/>
          <p:cNvSpPr>
            <a:spLocks noGrp="1"/>
          </p:cNvSpPr>
          <p:nvPr>
            <p:ph sz="quarter" idx="16"/>
          </p:nvPr>
        </p:nvSpPr>
        <p:spPr>
          <a:xfrm>
            <a:off x="304800" y="1448137"/>
            <a:ext cx="8534400" cy="4908213"/>
          </a:xfrm>
        </p:spPr>
        <p:txBody>
          <a:bodyPr/>
          <a:lstStyle/>
          <a:p>
            <a:r>
              <a:rPr lang="en-GB" dirty="0"/>
              <a:t>One advantage of the mode is that it can be calculated for both kinds of data–quantitative and qualitative,</a:t>
            </a:r>
          </a:p>
          <a:p>
            <a:r>
              <a:rPr lang="en-GB" dirty="0"/>
              <a:t>whereas the mean and median can be calculated for only quantitative data.</a:t>
            </a:r>
          </a:p>
          <a:p>
            <a:r>
              <a:rPr lang="en-GB" b="1" dirty="0"/>
              <a:t>Example: </a:t>
            </a:r>
            <a:r>
              <a:rPr lang="en-GB" dirty="0"/>
              <a:t>The status of five students who are members of the student senate at a college are senior, sophomore, senior, junior, and senior, respectively. Find the mode.</a:t>
            </a:r>
          </a:p>
          <a:p>
            <a:r>
              <a:rPr lang="en-GB" dirty="0"/>
              <a:t>Because </a:t>
            </a:r>
            <a:r>
              <a:rPr lang="en-GB" b="1" dirty="0"/>
              <a:t>senior</a:t>
            </a:r>
            <a:r>
              <a:rPr lang="en-GB" dirty="0"/>
              <a:t> occurs more frequently than the other categories, it is the mode for this data set. We cannot calculate the mean and median for this data set.</a:t>
            </a:r>
          </a:p>
          <a:p>
            <a:endParaRPr lang="en-GB" b="1" dirty="0"/>
          </a:p>
          <a:p>
            <a:endParaRPr lang="en-US" dirty="0"/>
          </a:p>
        </p:txBody>
      </p:sp>
      <p:sp>
        <p:nvSpPr>
          <p:cNvPr id="4" name="Slide Number Placeholder 3"/>
          <p:cNvSpPr>
            <a:spLocks noGrp="1"/>
          </p:cNvSpPr>
          <p:nvPr>
            <p:ph type="sldNum" sz="quarter" idx="10"/>
          </p:nvPr>
        </p:nvSpPr>
        <p:spPr/>
        <p:txBody>
          <a:bodyPr/>
          <a:lstStyle/>
          <a:p>
            <a:fld id="{67B19427-F580-D146-B60E-4CADEE75497F}" type="slidenum">
              <a:rPr lang="en-US" smtClean="0"/>
              <a:pPr/>
              <a:t>46</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762002"/>
            <a:ext cx="8534400" cy="769624"/>
          </a:xfrm>
        </p:spPr>
        <p:txBody>
          <a:bodyPr/>
          <a:lstStyle/>
          <a:p>
            <a:r>
              <a:rPr lang="en-US" dirty="0"/>
              <a:t>Trimmed Mean</a:t>
            </a:r>
          </a:p>
        </p:txBody>
      </p:sp>
      <p:sp>
        <p:nvSpPr>
          <p:cNvPr id="3" name="Content Placeholder 2"/>
          <p:cNvSpPr>
            <a:spLocks noGrp="1"/>
          </p:cNvSpPr>
          <p:nvPr>
            <p:ph sz="quarter" idx="16"/>
          </p:nvPr>
        </p:nvSpPr>
        <p:spPr>
          <a:xfrm>
            <a:off x="304800" y="1752600"/>
            <a:ext cx="8534400" cy="1221030"/>
          </a:xfrm>
        </p:spPr>
        <p:txBody>
          <a:bodyPr/>
          <a:lstStyle/>
          <a:p>
            <a:r>
              <a:rPr lang="en-US" dirty="0"/>
              <a:t>After we drop </a:t>
            </a:r>
            <a:r>
              <a:rPr lang="en-US" i="1" dirty="0"/>
              <a:t>k</a:t>
            </a:r>
            <a:r>
              <a:rPr lang="en-US" dirty="0"/>
              <a:t>% of the values from each end of a ranked Data set, the mean of the remaining values is called the </a:t>
            </a:r>
            <a:r>
              <a:rPr lang="en-GB" b="1" i="1" dirty="0">
                <a:solidFill>
                  <a:schemeClr val="accent2"/>
                </a:solidFill>
              </a:rPr>
              <a:t>k</a:t>
            </a:r>
            <a:r>
              <a:rPr lang="en-GB" b="1" dirty="0">
                <a:solidFill>
                  <a:schemeClr val="accent2"/>
                </a:solidFill>
              </a:rPr>
              <a:t>%  trimmed mean</a:t>
            </a:r>
            <a:r>
              <a:rPr lang="en-GB" dirty="0"/>
              <a:t>.</a:t>
            </a:r>
            <a:endParaRPr lang="en-US" dirty="0"/>
          </a:p>
        </p:txBody>
      </p:sp>
      <p:sp>
        <p:nvSpPr>
          <p:cNvPr id="6" name="Content Placeholder 5"/>
          <p:cNvSpPr>
            <a:spLocks noGrp="1"/>
          </p:cNvSpPr>
          <p:nvPr>
            <p:ph sz="quarter" idx="17"/>
          </p:nvPr>
        </p:nvSpPr>
        <p:spPr>
          <a:xfrm>
            <a:off x="152400" y="3125420"/>
            <a:ext cx="8839200" cy="2970578"/>
          </a:xfrm>
        </p:spPr>
        <p:txBody>
          <a:bodyPr/>
          <a:lstStyle/>
          <a:p>
            <a:r>
              <a:rPr lang="en-GB" dirty="0">
                <a:latin typeface="Times New Roman" pitchFamily="18" charset="0"/>
              </a:rPr>
              <a:t>T</a:t>
            </a:r>
            <a:r>
              <a:rPr lang="en-US" dirty="0">
                <a:latin typeface="Times New Roman" pitchFamily="18" charset="0"/>
              </a:rPr>
              <a:t>o calculate the trimmed mean </a:t>
            </a:r>
          </a:p>
          <a:p>
            <a:pPr marL="457200" indent="-457200">
              <a:buFont typeface="Arial" panose="020B0604020202020204" pitchFamily="34" charset="0"/>
              <a:buChar char="•"/>
            </a:pPr>
            <a:r>
              <a:rPr lang="en-US" dirty="0">
                <a:latin typeface="Times New Roman" pitchFamily="18" charset="0"/>
              </a:rPr>
              <a:t>first we rank the given data in increasing order.</a:t>
            </a:r>
          </a:p>
          <a:p>
            <a:pPr marL="457200" indent="-457200">
              <a:buFont typeface="Arial" panose="020B0604020202020204" pitchFamily="34" charset="0"/>
              <a:buChar char="•"/>
            </a:pPr>
            <a:r>
              <a:rPr lang="en-US" dirty="0">
                <a:latin typeface="Times New Roman" pitchFamily="18" charset="0"/>
              </a:rPr>
              <a:t>Then drop </a:t>
            </a:r>
            <a:r>
              <a:rPr lang="en-US" i="1" dirty="0">
                <a:latin typeface="Times New Roman" pitchFamily="18" charset="0"/>
              </a:rPr>
              <a:t>k</a:t>
            </a:r>
            <a:r>
              <a:rPr lang="en-US" dirty="0">
                <a:latin typeface="Times New Roman" pitchFamily="18" charset="0"/>
              </a:rPr>
              <a:t>% of the values from each end of the ranked data where </a:t>
            </a:r>
            <a:r>
              <a:rPr lang="en-US" i="1" dirty="0">
                <a:latin typeface="Times New Roman" pitchFamily="18" charset="0"/>
              </a:rPr>
              <a:t>k </a:t>
            </a:r>
            <a:r>
              <a:rPr lang="en-US" dirty="0">
                <a:latin typeface="Times New Roman" pitchFamily="18" charset="0"/>
              </a:rPr>
              <a:t>is any positive number, such as 5% or 10%.</a:t>
            </a:r>
          </a:p>
          <a:p>
            <a:pPr marL="457200" indent="-457200">
              <a:buFont typeface="Arial" panose="020B0604020202020204" pitchFamily="34" charset="0"/>
              <a:buChar char="•"/>
            </a:pPr>
            <a:r>
              <a:rPr lang="en-US" dirty="0">
                <a:latin typeface="Times New Roman" pitchFamily="18" charset="0"/>
              </a:rPr>
              <a:t>Find mean of the (100-2k)% remaining data.</a:t>
            </a:r>
          </a:p>
        </p:txBody>
      </p:sp>
      <p:sp>
        <p:nvSpPr>
          <p:cNvPr id="4" name="Slide Number Placeholder 3"/>
          <p:cNvSpPr>
            <a:spLocks noGrp="1"/>
          </p:cNvSpPr>
          <p:nvPr>
            <p:ph type="sldNum" sz="quarter" idx="10"/>
          </p:nvPr>
        </p:nvSpPr>
        <p:spPr/>
        <p:txBody>
          <a:bodyPr/>
          <a:lstStyle/>
          <a:p>
            <a:fld id="{67B19427-F580-D146-B60E-4CADEE75497F}" type="slidenum">
              <a:rPr lang="en-US" smtClean="0"/>
              <a:pPr/>
              <a:t>47</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66183"/>
            <a:ext cx="8534400" cy="838199"/>
          </a:xfrm>
        </p:spPr>
        <p:txBody>
          <a:bodyPr/>
          <a:lstStyle/>
          <a:p>
            <a:r>
              <a:rPr lang="en-GB" dirty="0"/>
              <a:t>Example 3-11</a:t>
            </a:r>
            <a:endParaRPr lang="en-US" dirty="0"/>
          </a:p>
        </p:txBody>
      </p:sp>
      <p:sp>
        <p:nvSpPr>
          <p:cNvPr id="3" name="Content Placeholder 2"/>
          <p:cNvSpPr>
            <a:spLocks noGrp="1"/>
          </p:cNvSpPr>
          <p:nvPr>
            <p:ph sz="quarter" idx="16"/>
          </p:nvPr>
        </p:nvSpPr>
        <p:spPr>
          <a:xfrm>
            <a:off x="321102" y="1121123"/>
            <a:ext cx="8534400" cy="936336"/>
          </a:xfrm>
        </p:spPr>
        <p:txBody>
          <a:bodyPr/>
          <a:lstStyle/>
          <a:p>
            <a:r>
              <a:rPr lang="en-US" dirty="0"/>
              <a:t>The data give the money spent (in dollars) on books during 2015 by 10 students selected from a small college.</a:t>
            </a:r>
          </a:p>
        </p:txBody>
      </p:sp>
      <p:graphicFrame>
        <p:nvGraphicFramePr>
          <p:cNvPr id="9" name="Content Placeholder 8" descr="890 1354 1861 1644 87 5403 1429 1993 938 2176"/>
          <p:cNvGraphicFramePr>
            <a:graphicFrameLocks noGrp="1" noChangeAspect="1"/>
          </p:cNvGraphicFramePr>
          <p:nvPr>
            <p:ph sz="quarter" idx="18"/>
            <p:extLst>
              <p:ext uri="{D42A27DB-BD31-4B8C-83A1-F6EECF244321}">
                <p14:modId xmlns:p14="http://schemas.microsoft.com/office/powerpoint/2010/main" val="1954807405"/>
              </p:ext>
            </p:extLst>
          </p:nvPr>
        </p:nvGraphicFramePr>
        <p:xfrm>
          <a:off x="434907" y="2001634"/>
          <a:ext cx="8366239" cy="362731"/>
        </p:xfrm>
        <a:graphic>
          <a:graphicData uri="http://schemas.openxmlformats.org/presentationml/2006/ole">
            <mc:AlternateContent xmlns:mc="http://schemas.openxmlformats.org/markup-compatibility/2006">
              <mc:Choice xmlns:v="urn:schemas-microsoft-com:vml" Requires="v">
                <p:oleObj spid="_x0000_s9470" name="Equation" r:id="rId3" imgW="9080280" imgH="393480" progId="Equation.DSMT4">
                  <p:embed/>
                </p:oleObj>
              </mc:Choice>
              <mc:Fallback>
                <p:oleObj name="Equation" r:id="rId3" imgW="9080280" imgH="393480" progId="Equation.DSMT4">
                  <p:embed/>
                  <p:pic>
                    <p:nvPicPr>
                      <p:cNvPr id="8" name="Object 7" descr="890 1354 1861 1644 87 5403 1429 1993 938 217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34907" y="2001634"/>
                        <a:ext cx="8366239" cy="362731"/>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 name="Content Placeholder 5"/>
          <p:cNvSpPr>
            <a:spLocks noGrp="1"/>
          </p:cNvSpPr>
          <p:nvPr>
            <p:ph sz="quarter" idx="17"/>
          </p:nvPr>
        </p:nvSpPr>
        <p:spPr>
          <a:xfrm>
            <a:off x="350826" y="4102433"/>
            <a:ext cx="8534400" cy="455370"/>
          </a:xfrm>
        </p:spPr>
        <p:txBody>
          <a:bodyPr/>
          <a:lstStyle/>
          <a:p>
            <a:r>
              <a:rPr lang="en-US" dirty="0">
                <a:latin typeface="Times New Roman" pitchFamily="18" charset="0"/>
              </a:rPr>
              <a:t>Calculate the 10% trimmed mean.</a:t>
            </a:r>
          </a:p>
        </p:txBody>
      </p:sp>
      <p:sp>
        <p:nvSpPr>
          <p:cNvPr id="4" name="Slide Number Placeholder 3"/>
          <p:cNvSpPr>
            <a:spLocks noGrp="1"/>
          </p:cNvSpPr>
          <p:nvPr>
            <p:ph type="sldNum" sz="quarter" idx="10"/>
          </p:nvPr>
        </p:nvSpPr>
        <p:spPr/>
        <p:txBody>
          <a:bodyPr/>
          <a:lstStyle/>
          <a:p>
            <a:fld id="{67B19427-F580-D146-B60E-4CADEE75497F}" type="slidenum">
              <a:rPr lang="en-US" smtClean="0"/>
              <a:pPr/>
              <a:t>48</a:t>
            </a:fld>
            <a:endParaRPr lang="en-US" dirty="0"/>
          </a:p>
        </p:txBody>
      </p:sp>
      <p:graphicFrame>
        <p:nvGraphicFramePr>
          <p:cNvPr id="8" name="Content Placeholder 14" descr="10% of 10 values = 10 times 0.10 = 1.">
            <a:extLst>
              <a:ext uri="{FF2B5EF4-FFF2-40B4-BE49-F238E27FC236}">
                <a16:creationId xmlns:a16="http://schemas.microsoft.com/office/drawing/2014/main" id="{57AE3377-EB32-964D-997B-8B6FCB5A503F}"/>
              </a:ext>
            </a:extLst>
          </p:cNvPr>
          <p:cNvGraphicFramePr>
            <a:graphicFrameLocks noChangeAspect="1"/>
          </p:cNvGraphicFramePr>
          <p:nvPr>
            <p:extLst>
              <p:ext uri="{D42A27DB-BD31-4B8C-83A1-F6EECF244321}">
                <p14:modId xmlns:p14="http://schemas.microsoft.com/office/powerpoint/2010/main" val="2665640706"/>
              </p:ext>
            </p:extLst>
          </p:nvPr>
        </p:nvGraphicFramePr>
        <p:xfrm>
          <a:off x="1384410" y="4553627"/>
          <a:ext cx="4439031" cy="451221"/>
        </p:xfrm>
        <a:graphic>
          <a:graphicData uri="http://schemas.openxmlformats.org/presentationml/2006/ole">
            <mc:AlternateContent xmlns:mc="http://schemas.openxmlformats.org/markup-compatibility/2006">
              <mc:Choice xmlns:v="urn:schemas-microsoft-com:vml" Requires="v">
                <p:oleObj spid="_x0000_s9471" name="Equation" r:id="rId5" imgW="4622760" imgH="469800" progId="Equation.DSMT4">
                  <p:embed/>
                </p:oleObj>
              </mc:Choice>
              <mc:Fallback>
                <p:oleObj name="Equation" r:id="rId5" imgW="4622760" imgH="469800" progId="Equation.DSMT4">
                  <p:embed/>
                  <p:pic>
                    <p:nvPicPr>
                      <p:cNvPr id="15" name="Content Placeholder 14" descr="10% of 10 values = 10 times 0.10 = 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384410" y="4553627"/>
                        <a:ext cx="4439031" cy="451221"/>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 name="Content Placeholder 2">
            <a:extLst>
              <a:ext uri="{FF2B5EF4-FFF2-40B4-BE49-F238E27FC236}">
                <a16:creationId xmlns:a16="http://schemas.microsoft.com/office/drawing/2014/main" id="{2E909727-F36B-034C-B1F4-354E64706B59}"/>
              </a:ext>
            </a:extLst>
          </p:cNvPr>
          <p:cNvSpPr txBox="1">
            <a:spLocks/>
          </p:cNvSpPr>
          <p:nvPr/>
        </p:nvSpPr>
        <p:spPr>
          <a:xfrm>
            <a:off x="250571" y="2437219"/>
            <a:ext cx="8534400" cy="934511"/>
          </a:xfrm>
          <a:prstGeom prst="rect">
            <a:avLst/>
          </a:prstGeom>
        </p:spPr>
        <p:txBody>
          <a:bodyPr/>
          <a:lstStyle>
            <a:lvl1pPr marL="0" indent="0" algn="l" defTabSz="914400" rtl="0" eaLnBrk="1" latinLnBrk="0" hangingPunct="1">
              <a:lnSpc>
                <a:spcPct val="90000"/>
              </a:lnSpc>
              <a:spcBef>
                <a:spcPts val="1000"/>
              </a:spcBef>
              <a:buFont typeface="Arial"/>
              <a:buNone/>
              <a:defRPr sz="2800" b="0" i="0" kern="1200">
                <a:solidFill>
                  <a:schemeClr val="tx1"/>
                </a:solidFill>
                <a:latin typeface="Times New Roman" charset="0"/>
                <a:ea typeface="Times New Roman" charset="0"/>
                <a:cs typeface="Times New Roman" charset="0"/>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r>
              <a:rPr lang="en-US" dirty="0"/>
              <a:t>Calculate the trimmed mean.</a:t>
            </a:r>
          </a:p>
          <a:p>
            <a:r>
              <a:rPr lang="en-US" dirty="0"/>
              <a:t>First we rank the given data:</a:t>
            </a:r>
            <a:endParaRPr lang="en-IN" dirty="0"/>
          </a:p>
        </p:txBody>
      </p:sp>
      <p:graphicFrame>
        <p:nvGraphicFramePr>
          <p:cNvPr id="11" name="Content Placeholder 13" descr="87 890 938 1354 1429 1644 1861 1993 2176 5403">
            <a:extLst>
              <a:ext uri="{FF2B5EF4-FFF2-40B4-BE49-F238E27FC236}">
                <a16:creationId xmlns:a16="http://schemas.microsoft.com/office/drawing/2014/main" id="{8E1E120E-1E86-5344-8944-605CB0F85359}"/>
              </a:ext>
            </a:extLst>
          </p:cNvPr>
          <p:cNvGraphicFramePr>
            <a:graphicFrameLocks noGrp="1" noChangeAspect="1"/>
          </p:cNvGraphicFramePr>
          <p:nvPr>
            <p:ph sz="quarter" idx="19"/>
            <p:extLst>
              <p:ext uri="{D42A27DB-BD31-4B8C-83A1-F6EECF244321}">
                <p14:modId xmlns:p14="http://schemas.microsoft.com/office/powerpoint/2010/main" val="3736575316"/>
              </p:ext>
            </p:extLst>
          </p:nvPr>
        </p:nvGraphicFramePr>
        <p:xfrm>
          <a:off x="312120" y="3637190"/>
          <a:ext cx="8283405" cy="359140"/>
        </p:xfrm>
        <a:graphic>
          <a:graphicData uri="http://schemas.openxmlformats.org/presentationml/2006/ole">
            <mc:AlternateContent xmlns:mc="http://schemas.openxmlformats.org/markup-compatibility/2006">
              <mc:Choice xmlns:v="urn:schemas-microsoft-com:vml" Requires="v">
                <p:oleObj spid="_x0000_s9472" name="Equation" r:id="rId7" imgW="9080280" imgH="393480" progId="Equation.DSMT4">
                  <p:embed/>
                </p:oleObj>
              </mc:Choice>
              <mc:Fallback>
                <p:oleObj name="Equation" r:id="rId7" imgW="9080280" imgH="393480" progId="Equation.DSMT4">
                  <p:embed/>
                  <p:pic>
                    <p:nvPicPr>
                      <p:cNvPr id="14" name="Content Placeholder 13" descr="87 890 938 1354 1429 1644 1861 1993 2176 5403"/>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12120" y="3637190"/>
                        <a:ext cx="8283405" cy="35914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2" name="Content Placeholder 6">
            <a:extLst>
              <a:ext uri="{FF2B5EF4-FFF2-40B4-BE49-F238E27FC236}">
                <a16:creationId xmlns:a16="http://schemas.microsoft.com/office/drawing/2014/main" id="{6BB328C1-3C6B-B24D-8E00-6A640444818E}"/>
              </a:ext>
            </a:extLst>
          </p:cNvPr>
          <p:cNvSpPr txBox="1">
            <a:spLocks/>
          </p:cNvSpPr>
          <p:nvPr/>
        </p:nvSpPr>
        <p:spPr>
          <a:xfrm>
            <a:off x="330210" y="4973615"/>
            <a:ext cx="8534400" cy="1186953"/>
          </a:xfrm>
          <a:prstGeom prst="rect">
            <a:avLst/>
          </a:prstGeom>
        </p:spPr>
        <p:txBody>
          <a:bodyPr/>
          <a:lstStyle>
            <a:lvl1pPr marL="0" indent="0" algn="l" defTabSz="914400" rtl="0" eaLnBrk="1" latinLnBrk="0" hangingPunct="1">
              <a:lnSpc>
                <a:spcPct val="90000"/>
              </a:lnSpc>
              <a:spcBef>
                <a:spcPts val="1000"/>
              </a:spcBef>
              <a:buFont typeface="Arial"/>
              <a:buNone/>
              <a:defRPr sz="2800" kern="1200" baseline="0">
                <a:solidFill>
                  <a:schemeClr val="tx1"/>
                </a:solidFill>
                <a:latin typeface="Times New Roman" pitchFamily="18" charset="0"/>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r>
              <a:rPr lang="en-US" sz="2600" dirty="0"/>
              <a:t>Hence, we drop one value from each end of the ranked data. After we drop the two values, one from each end, we are left with the following eight values:</a:t>
            </a:r>
            <a:endParaRPr lang="en-IN" sz="2600" dirty="0"/>
          </a:p>
        </p:txBody>
      </p:sp>
      <p:graphicFrame>
        <p:nvGraphicFramePr>
          <p:cNvPr id="13" name="Content Placeholder 15" descr="890 938 1354 1429 1644 1861 1993 2176">
            <a:extLst>
              <a:ext uri="{FF2B5EF4-FFF2-40B4-BE49-F238E27FC236}">
                <a16:creationId xmlns:a16="http://schemas.microsoft.com/office/drawing/2014/main" id="{76476610-0FD1-5E4D-9490-2CB645781BD6}"/>
              </a:ext>
            </a:extLst>
          </p:cNvPr>
          <p:cNvGraphicFramePr>
            <a:graphicFrameLocks noChangeAspect="1"/>
          </p:cNvGraphicFramePr>
          <p:nvPr>
            <p:extLst>
              <p:ext uri="{D42A27DB-BD31-4B8C-83A1-F6EECF244321}">
                <p14:modId xmlns:p14="http://schemas.microsoft.com/office/powerpoint/2010/main" val="4127446620"/>
              </p:ext>
            </p:extLst>
          </p:nvPr>
        </p:nvGraphicFramePr>
        <p:xfrm>
          <a:off x="849081" y="6391817"/>
          <a:ext cx="7386469" cy="394796"/>
        </p:xfrm>
        <a:graphic>
          <a:graphicData uri="http://schemas.openxmlformats.org/presentationml/2006/ole">
            <mc:AlternateContent xmlns:mc="http://schemas.openxmlformats.org/markup-compatibility/2006">
              <mc:Choice xmlns:v="urn:schemas-microsoft-com:vml" Requires="v">
                <p:oleObj spid="_x0000_s9473" name="Equation" r:id="rId9" imgW="7365960" imgH="393480" progId="Equation.DSMT4">
                  <p:embed/>
                </p:oleObj>
              </mc:Choice>
              <mc:Fallback>
                <p:oleObj name="Equation" r:id="rId9" imgW="7365960" imgH="393480" progId="Equation.DSMT4">
                  <p:embed/>
                  <p:pic>
                    <p:nvPicPr>
                      <p:cNvPr id="18" name="Content Placeholder 15" descr="890 938 1354 1429 1644 1861 1993 2176">
                        <a:extLst>
                          <a:ext uri="{FF2B5EF4-FFF2-40B4-BE49-F238E27FC236}">
                            <a16:creationId xmlns:a16="http://schemas.microsoft.com/office/drawing/2014/main" id="{10591325-3F33-964F-86E8-0F67C851A45A}"/>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849081" y="6391817"/>
                        <a:ext cx="7386469" cy="394796"/>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xEl>
                                              <p:pRg st="0" end="0"/>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8"/>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2"/>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10" grpId="0"/>
      <p:bldP spid="12" grpId="0"/>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Example 3-11 (</a:t>
            </a:r>
            <a:r>
              <a:rPr lang="en-GB" dirty="0" err="1"/>
              <a:t>cont</a:t>
            </a:r>
            <a:r>
              <a:rPr lang="en-GB" dirty="0"/>
              <a:t>)</a:t>
            </a:r>
            <a:endParaRPr lang="en-US" sz="2000" baseline="0" dirty="0"/>
          </a:p>
        </p:txBody>
      </p:sp>
      <p:graphicFrame>
        <p:nvGraphicFramePr>
          <p:cNvPr id="10" name="Content Placeholder 13" descr="Sum of x = 890 + 938 + 1354 + 1429 + 1644 + 1861 + 1993 + 2176 = 12,285&#10;"/>
          <p:cNvGraphicFramePr>
            <a:graphicFrameLocks noGrp="1" noChangeAspect="1"/>
          </p:cNvGraphicFramePr>
          <p:nvPr>
            <p:ph sz="quarter" idx="16"/>
            <p:extLst>
              <p:ext uri="{D42A27DB-BD31-4B8C-83A1-F6EECF244321}">
                <p14:modId xmlns:p14="http://schemas.microsoft.com/office/powerpoint/2010/main" val="18106752"/>
              </p:ext>
            </p:extLst>
          </p:nvPr>
        </p:nvGraphicFramePr>
        <p:xfrm>
          <a:off x="304800" y="1795981"/>
          <a:ext cx="8534400" cy="446637"/>
        </p:xfrm>
        <a:graphic>
          <a:graphicData uri="http://schemas.openxmlformats.org/presentationml/2006/ole">
            <mc:AlternateContent xmlns:mc="http://schemas.openxmlformats.org/markup-compatibility/2006">
              <mc:Choice xmlns:v="urn:schemas-microsoft-com:vml" Requires="v">
                <p:oleObj spid="_x0000_s11742" name="Equation" r:id="rId3" imgW="8978760" imgH="469800" progId="Equation.DSMT4">
                  <p:embed/>
                </p:oleObj>
              </mc:Choice>
              <mc:Fallback>
                <p:oleObj name="Equation" r:id="rId3" imgW="8978760" imgH="469800" progId="Equation.DSMT4">
                  <p:embed/>
                  <p:pic>
                    <p:nvPicPr>
                      <p:cNvPr id="14" name="Content Placeholder 13" descr="Sum of x = 890 + 938 + 1354 + 1429 + 1644 + 1861 + 1993 + 2176 = 12,285&#1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4800" y="1795981"/>
                        <a:ext cx="8534400" cy="4466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1" name="Content Placeholder 15" descr="10% trimmed mean = 12,285 over 8 = 1535.625 = $ 1535.63&#10;"/>
          <p:cNvGraphicFramePr>
            <a:graphicFrameLocks noGrp="1" noChangeAspect="1"/>
          </p:cNvGraphicFramePr>
          <p:nvPr>
            <p:ph sz="quarter" idx="16"/>
            <p:extLst>
              <p:ext uri="{D42A27DB-BD31-4B8C-83A1-F6EECF244321}">
                <p14:modId xmlns:p14="http://schemas.microsoft.com/office/powerpoint/2010/main" val="3143618390"/>
              </p:ext>
            </p:extLst>
          </p:nvPr>
        </p:nvGraphicFramePr>
        <p:xfrm>
          <a:off x="638024" y="2477283"/>
          <a:ext cx="7127400" cy="786298"/>
        </p:xfrm>
        <a:graphic>
          <a:graphicData uri="http://schemas.openxmlformats.org/presentationml/2006/ole">
            <mc:AlternateContent xmlns:mc="http://schemas.openxmlformats.org/markup-compatibility/2006">
              <mc:Choice xmlns:v="urn:schemas-microsoft-com:vml" Requires="v">
                <p:oleObj spid="_x0000_s11743" name="Equation" r:id="rId5" imgW="7137360" imgH="787320" progId="Equation.DSMT4">
                  <p:embed/>
                </p:oleObj>
              </mc:Choice>
              <mc:Fallback>
                <p:oleObj name="Equation" r:id="rId5" imgW="7137360" imgH="787320" progId="Equation.DSMT4">
                  <p:embed/>
                  <p:pic>
                    <p:nvPicPr>
                      <p:cNvPr id="16" name="Content Placeholder 15" descr="10% trimmed mean = 12,285 over 8 = 1535.625 = $ 1535.63&#10;"/>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38024" y="2477283"/>
                        <a:ext cx="7127400" cy="78629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 name="Content Placeholder 2"/>
          <p:cNvSpPr>
            <a:spLocks noGrp="1"/>
          </p:cNvSpPr>
          <p:nvPr>
            <p:ph sz="quarter" idx="16"/>
          </p:nvPr>
        </p:nvSpPr>
        <p:spPr>
          <a:xfrm>
            <a:off x="304800" y="3429000"/>
            <a:ext cx="8534400" cy="2731915"/>
          </a:xfrm>
        </p:spPr>
        <p:txBody>
          <a:bodyPr/>
          <a:lstStyle/>
          <a:p>
            <a:pPr>
              <a:spcBef>
                <a:spcPct val="50000"/>
              </a:spcBef>
            </a:pPr>
            <a:r>
              <a:rPr lang="en-US" sz="2600" dirty="0">
                <a:latin typeface="Times New Roman" pitchFamily="18" charset="0"/>
              </a:rPr>
              <a:t>After dropping 10% of the values from each end of the ranked data for this example, we found that the remaining students spent an average of $</a:t>
            </a:r>
            <a:r>
              <a:rPr lang="en-US" sz="2600" b="1" dirty="0">
                <a:latin typeface="Times New Roman" pitchFamily="18" charset="0"/>
              </a:rPr>
              <a:t>1535.63</a:t>
            </a:r>
            <a:r>
              <a:rPr lang="en-US" sz="2600" dirty="0">
                <a:latin typeface="Times New Roman" pitchFamily="18" charset="0"/>
              </a:rPr>
              <a:t> on books in 2015.</a:t>
            </a:r>
          </a:p>
          <a:p>
            <a:pPr>
              <a:spcBef>
                <a:spcPct val="50000"/>
              </a:spcBef>
            </a:pPr>
            <a:r>
              <a:rPr lang="en-US" sz="2600" dirty="0">
                <a:latin typeface="Times New Roman" pitchFamily="18" charset="0"/>
              </a:rPr>
              <a:t>In this data set, $87 and $5403 are outliers.</a:t>
            </a:r>
          </a:p>
          <a:p>
            <a:pPr>
              <a:spcBef>
                <a:spcPct val="50000"/>
              </a:spcBef>
            </a:pPr>
            <a:r>
              <a:rPr lang="en-US" sz="2600" dirty="0">
                <a:latin typeface="Times New Roman" pitchFamily="18" charset="0"/>
              </a:rPr>
              <a:t>So, to get a good sense of what most students averaged,</a:t>
            </a:r>
          </a:p>
          <a:p>
            <a:pPr lvl="1">
              <a:spcBef>
                <a:spcPct val="50000"/>
              </a:spcBef>
            </a:pPr>
            <a:r>
              <a:rPr lang="en-US" dirty="0">
                <a:latin typeface="Times New Roman" pitchFamily="18" charset="0"/>
              </a:rPr>
              <a:t>we used  the trimmed mean.</a:t>
            </a:r>
            <a:endParaRPr lang="en-GB" dirty="0">
              <a:latin typeface="Times New Roman" pitchFamily="18" charset="0"/>
            </a:endParaRPr>
          </a:p>
        </p:txBody>
      </p:sp>
      <p:sp>
        <p:nvSpPr>
          <p:cNvPr id="4" name="Slide Number Placeholder 3"/>
          <p:cNvSpPr>
            <a:spLocks noGrp="1"/>
          </p:cNvSpPr>
          <p:nvPr>
            <p:ph type="sldNum" sz="quarter" idx="10"/>
          </p:nvPr>
        </p:nvSpPr>
        <p:spPr/>
        <p:txBody>
          <a:bodyPr/>
          <a:lstStyle/>
          <a:p>
            <a:fld id="{67B19427-F580-D146-B60E-4CADEE75497F}" type="slidenum">
              <a:rPr lang="en-US" smtClean="0"/>
              <a:pPr/>
              <a:t>49</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237"/>
        <p:cNvGrpSpPr/>
        <p:nvPr/>
      </p:nvGrpSpPr>
      <p:grpSpPr>
        <a:xfrm>
          <a:off x="0" y="0"/>
          <a:ext cx="0" cy="0"/>
          <a:chOff x="0" y="0"/>
          <a:chExt cx="0" cy="0"/>
        </a:xfrm>
      </p:grpSpPr>
      <p:sp>
        <p:nvSpPr>
          <p:cNvPr id="238" name="Google Shape;238;p33"/>
          <p:cNvSpPr txBox="1">
            <a:spLocks noGrp="1"/>
          </p:cNvSpPr>
          <p:nvPr>
            <p:ph type="body" idx="1"/>
          </p:nvPr>
        </p:nvSpPr>
        <p:spPr>
          <a:xfrm>
            <a:off x="457200" y="1143000"/>
            <a:ext cx="8154000" cy="5044800"/>
          </a:xfrm>
          <a:prstGeom prst="rect">
            <a:avLst/>
          </a:prstGeom>
        </p:spPr>
        <p:txBody>
          <a:bodyPr spcFirstLastPara="1" wrap="square" lIns="91425" tIns="91425" rIns="91425" bIns="91425" anchor="t" anchorCtr="0">
            <a:noAutofit/>
          </a:bodyPr>
          <a:lstStyle/>
          <a:p>
            <a:pPr marL="0" lvl="0" indent="0" algn="l" rtl="0">
              <a:lnSpc>
                <a:spcPct val="150000"/>
              </a:lnSpc>
              <a:spcBef>
                <a:spcPts val="600"/>
              </a:spcBef>
              <a:spcAft>
                <a:spcPts val="0"/>
              </a:spcAft>
              <a:buNone/>
            </a:pPr>
            <a:r>
              <a:rPr lang="en" sz="2000" dirty="0">
                <a:solidFill>
                  <a:schemeClr val="accent1"/>
                </a:solidFill>
              </a:rPr>
              <a:t>Which of these variables do you expect to be uniformly distributed?</a:t>
            </a:r>
            <a:endParaRPr sz="2000" dirty="0">
              <a:solidFill>
                <a:schemeClr val="accent1"/>
              </a:solidFill>
            </a:endParaRPr>
          </a:p>
          <a:p>
            <a:pPr marL="0" lvl="0" indent="0" algn="l" rtl="0">
              <a:lnSpc>
                <a:spcPct val="115000"/>
              </a:lnSpc>
              <a:spcBef>
                <a:spcPts val="1000"/>
              </a:spcBef>
              <a:spcAft>
                <a:spcPts val="0"/>
              </a:spcAft>
              <a:buClr>
                <a:srgbClr val="000000"/>
              </a:buClr>
              <a:buSzPts val="1100"/>
              <a:buFont typeface="Arial"/>
              <a:buNone/>
            </a:pPr>
            <a:r>
              <a:rPr lang="en" sz="2000" dirty="0">
                <a:solidFill>
                  <a:srgbClr val="000000"/>
                </a:solidFill>
              </a:rPr>
              <a:t>(a) heights of adult females</a:t>
            </a:r>
            <a:endParaRPr sz="2000" dirty="0">
              <a:solidFill>
                <a:srgbClr val="000000"/>
              </a:solidFill>
            </a:endParaRPr>
          </a:p>
          <a:p>
            <a:pPr marL="0" lvl="0" indent="0" algn="l" rtl="0">
              <a:lnSpc>
                <a:spcPct val="115000"/>
              </a:lnSpc>
              <a:spcBef>
                <a:spcPts val="600"/>
              </a:spcBef>
              <a:spcAft>
                <a:spcPts val="0"/>
              </a:spcAft>
              <a:buClr>
                <a:srgbClr val="000000"/>
              </a:buClr>
              <a:buSzPts val="1100"/>
              <a:buFont typeface="Arial"/>
              <a:buNone/>
            </a:pPr>
            <a:r>
              <a:rPr lang="en" sz="2000" dirty="0">
                <a:solidFill>
                  <a:srgbClr val="000000"/>
                </a:solidFill>
              </a:rPr>
              <a:t>(b) salaries of a random sample of people from North Carolina</a:t>
            </a:r>
            <a:endParaRPr sz="2000" dirty="0">
              <a:solidFill>
                <a:srgbClr val="000000"/>
              </a:solidFill>
            </a:endParaRPr>
          </a:p>
          <a:p>
            <a:pPr marL="0" lvl="0" indent="0" algn="l" rtl="0">
              <a:lnSpc>
                <a:spcPct val="115000"/>
              </a:lnSpc>
              <a:spcBef>
                <a:spcPts val="600"/>
              </a:spcBef>
              <a:spcAft>
                <a:spcPts val="0"/>
              </a:spcAft>
              <a:buClr>
                <a:srgbClr val="000000"/>
              </a:buClr>
              <a:buSzPts val="1100"/>
              <a:buFont typeface="Arial"/>
              <a:buNone/>
            </a:pPr>
            <a:r>
              <a:rPr lang="en" sz="2000" dirty="0">
                <a:solidFill>
                  <a:srgbClr val="000000"/>
                </a:solidFill>
              </a:rPr>
              <a:t>(c) house prices</a:t>
            </a:r>
            <a:endParaRPr sz="2000" dirty="0">
              <a:solidFill>
                <a:srgbClr val="000000"/>
              </a:solidFill>
            </a:endParaRPr>
          </a:p>
          <a:p>
            <a:pPr marL="0" lvl="0" indent="0" algn="l" rtl="0">
              <a:lnSpc>
                <a:spcPct val="115000"/>
              </a:lnSpc>
              <a:spcBef>
                <a:spcPts val="600"/>
              </a:spcBef>
              <a:spcAft>
                <a:spcPts val="0"/>
              </a:spcAft>
              <a:buNone/>
            </a:pPr>
            <a:r>
              <a:rPr lang="en" sz="2000" dirty="0">
                <a:solidFill>
                  <a:srgbClr val="000000"/>
                </a:solidFill>
              </a:rPr>
              <a:t>(d) birthdays of classmates (day of the month)</a:t>
            </a:r>
            <a:endParaRPr sz="2000" dirty="0">
              <a:solidFill>
                <a:srgbClr val="000000"/>
              </a:solidFill>
            </a:endParaRPr>
          </a:p>
          <a:p>
            <a:pPr marL="0" lvl="0" indent="0" algn="l" rtl="0">
              <a:lnSpc>
                <a:spcPct val="115000"/>
              </a:lnSpc>
              <a:spcBef>
                <a:spcPts val="600"/>
              </a:spcBef>
              <a:spcAft>
                <a:spcPts val="0"/>
              </a:spcAft>
              <a:buNone/>
            </a:pPr>
            <a:endParaRPr sz="2000" dirty="0">
              <a:solidFill>
                <a:srgbClr val="000000"/>
              </a:solidFill>
            </a:endParaRPr>
          </a:p>
        </p:txBody>
      </p:sp>
      <p:sp>
        <p:nvSpPr>
          <p:cNvPr id="239" name="Google Shape;239;p33"/>
          <p:cNvSpPr txBox="1">
            <a:spLocks noGrp="1"/>
          </p:cNvSpPr>
          <p:nvPr>
            <p:ph type="title"/>
          </p:nvPr>
        </p:nvSpPr>
        <p:spPr>
          <a:xfrm>
            <a:off x="457200" y="-12"/>
            <a:ext cx="8229600" cy="11430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a:solidFill>
                  <a:schemeClr val="accent1"/>
                </a:solidFill>
              </a:rPr>
              <a:t>Practice</a:t>
            </a:r>
            <a:endParaRPr>
              <a:solidFill>
                <a:schemeClr val="accent1"/>
              </a:solidFill>
            </a:endParaRP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0533" y="577851"/>
            <a:ext cx="8534400" cy="838199"/>
          </a:xfrm>
        </p:spPr>
        <p:txBody>
          <a:bodyPr/>
          <a:lstStyle/>
          <a:p>
            <a:r>
              <a:rPr lang="en-US" dirty="0"/>
              <a:t>Weighted Mean </a:t>
            </a:r>
            <a:r>
              <a:rPr lang="en-GB" sz="2000" b="0" i="0" kern="1200" baseline="0" dirty="0">
                <a:solidFill>
                  <a:schemeClr val="accent1"/>
                </a:solidFill>
                <a:effectLst/>
                <a:latin typeface="Times New Roman" charset="0"/>
                <a:ea typeface="Times New Roman" charset="0"/>
                <a:cs typeface="Times New Roman" charset="0"/>
              </a:rPr>
              <a:t>(1 of 2)</a:t>
            </a:r>
            <a:endParaRPr lang="en-US" sz="2000" baseline="0" dirty="0"/>
          </a:p>
        </p:txBody>
      </p:sp>
      <p:sp>
        <p:nvSpPr>
          <p:cNvPr id="3" name="Content Placeholder 2"/>
          <p:cNvSpPr>
            <a:spLocks noGrp="1"/>
          </p:cNvSpPr>
          <p:nvPr>
            <p:ph sz="quarter" idx="16"/>
          </p:nvPr>
        </p:nvSpPr>
        <p:spPr>
          <a:xfrm>
            <a:off x="270533" y="1228045"/>
            <a:ext cx="8534400" cy="1442005"/>
          </a:xfrm>
        </p:spPr>
        <p:txBody>
          <a:bodyPr/>
          <a:lstStyle/>
          <a:p>
            <a:r>
              <a:rPr lang="en-US" dirty="0"/>
              <a:t>When different values of a data set occur with different frequencies, that is, each value of a data set is assigned different weight, then we calculate the </a:t>
            </a:r>
            <a:r>
              <a:rPr lang="en-GB" b="1" dirty="0">
                <a:solidFill>
                  <a:schemeClr val="accent2"/>
                </a:solidFill>
              </a:rPr>
              <a:t>weighted mean:</a:t>
            </a:r>
            <a:endParaRPr lang="en-US" dirty="0"/>
          </a:p>
        </p:txBody>
      </p:sp>
      <p:sp>
        <p:nvSpPr>
          <p:cNvPr id="6" name="Content Placeholder 5"/>
          <p:cNvSpPr>
            <a:spLocks noGrp="1"/>
          </p:cNvSpPr>
          <p:nvPr>
            <p:ph sz="quarter" idx="17"/>
          </p:nvPr>
        </p:nvSpPr>
        <p:spPr>
          <a:xfrm>
            <a:off x="84766" y="2636657"/>
            <a:ext cx="8974467" cy="2689718"/>
          </a:xfrm>
        </p:spPr>
        <p:txBody>
          <a:bodyPr/>
          <a:lstStyle/>
          <a:p>
            <a:pPr marL="514350" indent="-514350">
              <a:buFont typeface="+mj-lt"/>
              <a:buAutoNum type="arabicPeriod"/>
            </a:pPr>
            <a:r>
              <a:rPr lang="en-US" dirty="0">
                <a:latin typeface="Times New Roman" pitchFamily="18" charset="0"/>
              </a:rPr>
              <a:t>Denote the variable by </a:t>
            </a:r>
            <a:r>
              <a:rPr lang="en-US" i="1" dirty="0">
                <a:latin typeface="Times New Roman" pitchFamily="18" charset="0"/>
              </a:rPr>
              <a:t>x </a:t>
            </a:r>
            <a:r>
              <a:rPr lang="en-US" dirty="0">
                <a:latin typeface="Times New Roman" pitchFamily="18" charset="0"/>
              </a:rPr>
              <a:t>and the weights by </a:t>
            </a:r>
            <a:r>
              <a:rPr lang="en-US" i="1" dirty="0">
                <a:latin typeface="Times New Roman" pitchFamily="18" charset="0"/>
              </a:rPr>
              <a:t>w</a:t>
            </a:r>
            <a:r>
              <a:rPr lang="en-US" dirty="0">
                <a:latin typeface="Times New Roman" pitchFamily="18" charset="0"/>
              </a:rPr>
              <a:t>. </a:t>
            </a:r>
          </a:p>
          <a:p>
            <a:pPr marL="514350" indent="-514350">
              <a:buFont typeface="+mj-lt"/>
              <a:buAutoNum type="arabicPeriod"/>
            </a:pPr>
            <a:r>
              <a:rPr lang="en-US" dirty="0">
                <a:latin typeface="Times New Roman" pitchFamily="18" charset="0"/>
              </a:rPr>
              <a:t>Add all the weights and denote this sum by ∑</a:t>
            </a:r>
            <a:r>
              <a:rPr lang="en-US" i="1" dirty="0">
                <a:latin typeface="Times New Roman" pitchFamily="18" charset="0"/>
              </a:rPr>
              <a:t>w</a:t>
            </a:r>
            <a:r>
              <a:rPr lang="en-US" dirty="0">
                <a:latin typeface="Times New Roman" pitchFamily="18" charset="0"/>
              </a:rPr>
              <a:t>. </a:t>
            </a:r>
          </a:p>
          <a:p>
            <a:pPr marL="514350" indent="-514350">
              <a:buFont typeface="+mj-lt"/>
              <a:buAutoNum type="arabicPeriod"/>
            </a:pPr>
            <a:r>
              <a:rPr lang="en-US" dirty="0">
                <a:latin typeface="Times New Roman" pitchFamily="18" charset="0"/>
              </a:rPr>
              <a:t>Multiply each value of </a:t>
            </a:r>
            <a:r>
              <a:rPr lang="en-US" i="1" dirty="0">
                <a:latin typeface="Times New Roman" pitchFamily="18" charset="0"/>
              </a:rPr>
              <a:t>x </a:t>
            </a:r>
            <a:r>
              <a:rPr lang="en-US" dirty="0">
                <a:latin typeface="Times New Roman" pitchFamily="18" charset="0"/>
              </a:rPr>
              <a:t>by the corresponding value of </a:t>
            </a:r>
            <a:r>
              <a:rPr lang="en-US" i="1" dirty="0">
                <a:latin typeface="Times New Roman" pitchFamily="18" charset="0"/>
              </a:rPr>
              <a:t>w</a:t>
            </a:r>
            <a:r>
              <a:rPr lang="en-US" dirty="0">
                <a:latin typeface="Times New Roman" pitchFamily="18" charset="0"/>
              </a:rPr>
              <a:t>. </a:t>
            </a:r>
          </a:p>
          <a:p>
            <a:pPr marL="514350" indent="-514350">
              <a:buFont typeface="+mj-lt"/>
              <a:buAutoNum type="arabicPeriod"/>
            </a:pPr>
            <a:r>
              <a:rPr lang="en-US" dirty="0">
                <a:latin typeface="Times New Roman" pitchFamily="18" charset="0"/>
              </a:rPr>
              <a:t>The sum of the resulting products gives ∑</a:t>
            </a:r>
            <a:r>
              <a:rPr lang="en-US" i="1" dirty="0" err="1">
                <a:latin typeface="Times New Roman" pitchFamily="18" charset="0"/>
              </a:rPr>
              <a:t>xw</a:t>
            </a:r>
            <a:r>
              <a:rPr lang="en-US" dirty="0">
                <a:latin typeface="Times New Roman" pitchFamily="18" charset="0"/>
              </a:rPr>
              <a:t>.</a:t>
            </a:r>
          </a:p>
          <a:p>
            <a:pPr marL="514350" indent="-514350">
              <a:buFont typeface="+mj-lt"/>
              <a:buAutoNum type="arabicPeriod"/>
            </a:pPr>
            <a:r>
              <a:rPr lang="en-US" dirty="0">
                <a:latin typeface="Times New Roman" pitchFamily="18" charset="0"/>
              </a:rPr>
              <a:t>Dividing ∑</a:t>
            </a:r>
            <a:r>
              <a:rPr lang="en-US" i="1" dirty="0">
                <a:latin typeface="Times New Roman" pitchFamily="18" charset="0"/>
              </a:rPr>
              <a:t>xw </a:t>
            </a:r>
            <a:r>
              <a:rPr lang="en-US" dirty="0">
                <a:latin typeface="Times New Roman" pitchFamily="18" charset="0"/>
              </a:rPr>
              <a:t>by ∑</a:t>
            </a:r>
            <a:r>
              <a:rPr lang="en-US" i="1" dirty="0">
                <a:latin typeface="Times New Roman" pitchFamily="18" charset="0"/>
              </a:rPr>
              <a:t>w </a:t>
            </a:r>
            <a:r>
              <a:rPr lang="en-US" dirty="0">
                <a:latin typeface="Times New Roman" pitchFamily="18" charset="0"/>
              </a:rPr>
              <a:t>gives the weighted mean.</a:t>
            </a:r>
          </a:p>
        </p:txBody>
      </p:sp>
      <p:sp>
        <p:nvSpPr>
          <p:cNvPr id="4" name="Slide Number Placeholder 3"/>
          <p:cNvSpPr>
            <a:spLocks noGrp="1"/>
          </p:cNvSpPr>
          <p:nvPr>
            <p:ph type="sldNum" sz="quarter" idx="10"/>
          </p:nvPr>
        </p:nvSpPr>
        <p:spPr/>
        <p:txBody>
          <a:bodyPr/>
          <a:lstStyle/>
          <a:p>
            <a:fld id="{67B19427-F580-D146-B60E-4CADEE75497F}" type="slidenum">
              <a:rPr lang="en-US" smtClean="0"/>
              <a:pPr/>
              <a:t>50</a:t>
            </a:fld>
            <a:endParaRPr lang="en-US" dirty="0"/>
          </a:p>
        </p:txBody>
      </p:sp>
      <p:graphicFrame>
        <p:nvGraphicFramePr>
          <p:cNvPr id="7" name="Content Placeholder 13" descr="weighted mean = start fraction sigma x w over sigma w end fraction.&#10;">
            <a:extLst>
              <a:ext uri="{FF2B5EF4-FFF2-40B4-BE49-F238E27FC236}">
                <a16:creationId xmlns:a16="http://schemas.microsoft.com/office/drawing/2014/main" id="{7C6D8A30-2DB8-F948-AEB1-51434B8A0A06}"/>
              </a:ext>
            </a:extLst>
          </p:cNvPr>
          <p:cNvGraphicFramePr>
            <a:graphicFrameLocks noChangeAspect="1"/>
          </p:cNvGraphicFramePr>
          <p:nvPr>
            <p:extLst>
              <p:ext uri="{D42A27DB-BD31-4B8C-83A1-F6EECF244321}">
                <p14:modId xmlns:p14="http://schemas.microsoft.com/office/powerpoint/2010/main" val="356013180"/>
              </p:ext>
            </p:extLst>
          </p:nvPr>
        </p:nvGraphicFramePr>
        <p:xfrm>
          <a:off x="1839780" y="5135703"/>
          <a:ext cx="3407736" cy="988503"/>
        </p:xfrm>
        <a:graphic>
          <a:graphicData uri="http://schemas.openxmlformats.org/presentationml/2006/ole">
            <mc:AlternateContent xmlns:mc="http://schemas.openxmlformats.org/markup-compatibility/2006">
              <mc:Choice xmlns:v="urn:schemas-microsoft-com:vml" Requires="v">
                <p:oleObj spid="_x0000_s286726" name="Equation" r:id="rId3" imgW="3327120" imgH="965160" progId="Equation.DSMT4">
                  <p:embed/>
                </p:oleObj>
              </mc:Choice>
              <mc:Fallback>
                <p:oleObj name="Equation" r:id="rId3" imgW="3327120" imgH="965160" progId="Equation.DSMT4">
                  <p:embed/>
                  <p:pic>
                    <p:nvPicPr>
                      <p:cNvPr id="9" name="Content Placeholder 13" descr="weighted mean = start fraction sigma x w over sigma w end fraction.&#1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39780" y="5135703"/>
                        <a:ext cx="3407736" cy="98850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589151"/>
            <a:ext cx="8534400" cy="838199"/>
          </a:xfrm>
        </p:spPr>
        <p:txBody>
          <a:bodyPr/>
          <a:lstStyle/>
          <a:p>
            <a:r>
              <a:rPr lang="en-GB" dirty="0"/>
              <a:t>Example 3-12</a:t>
            </a:r>
            <a:endParaRPr lang="en-US" dirty="0"/>
          </a:p>
        </p:txBody>
      </p:sp>
      <p:sp>
        <p:nvSpPr>
          <p:cNvPr id="3" name="Content Placeholder 2"/>
          <p:cNvSpPr>
            <a:spLocks noGrp="1"/>
          </p:cNvSpPr>
          <p:nvPr>
            <p:ph sz="quarter" idx="16"/>
          </p:nvPr>
        </p:nvSpPr>
        <p:spPr>
          <a:xfrm>
            <a:off x="315073" y="1303940"/>
            <a:ext cx="8534400" cy="3953250"/>
          </a:xfrm>
        </p:spPr>
        <p:txBody>
          <a:bodyPr/>
          <a:lstStyle/>
          <a:p>
            <a:r>
              <a:rPr lang="en-US" sz="2400" dirty="0"/>
              <a:t>Maura bought gas for her car four times during June 2015:</a:t>
            </a:r>
          </a:p>
          <a:p>
            <a:pPr marL="1028700" lvl="1" indent="-342900">
              <a:buFont typeface="Arial" panose="020B0604020202020204" pitchFamily="34" charset="0"/>
              <a:buChar char="•"/>
            </a:pPr>
            <a:r>
              <a:rPr lang="en-US" dirty="0"/>
              <a:t>10 gallons at a price of $2.60 a gallon,</a:t>
            </a:r>
          </a:p>
          <a:p>
            <a:pPr marL="1028700" lvl="1" indent="-342900">
              <a:buFont typeface="Arial" panose="020B0604020202020204" pitchFamily="34" charset="0"/>
              <a:buChar char="•"/>
            </a:pPr>
            <a:r>
              <a:rPr lang="en-US" dirty="0"/>
              <a:t>13 gallons at a price of $2.80 a gallon,</a:t>
            </a:r>
          </a:p>
          <a:p>
            <a:pPr marL="1028700" lvl="1" indent="-342900">
              <a:buFont typeface="Arial" panose="020B0604020202020204" pitchFamily="34" charset="0"/>
              <a:buChar char="•"/>
            </a:pPr>
            <a:r>
              <a:rPr lang="en-US" dirty="0"/>
              <a:t>8 gallons at a price of $2.70 a gallon, </a:t>
            </a:r>
          </a:p>
          <a:p>
            <a:pPr marL="1028700" lvl="1" indent="-342900">
              <a:buFont typeface="Arial" panose="020B0604020202020204" pitchFamily="34" charset="0"/>
              <a:buChar char="•"/>
            </a:pPr>
            <a:r>
              <a:rPr lang="en-US" dirty="0"/>
              <a:t>15 gallons at a price of $2.75 a gallon.</a:t>
            </a:r>
          </a:p>
          <a:p>
            <a:r>
              <a:rPr lang="en-US" sz="2400" dirty="0"/>
              <a:t>What is average price that Maura paid for gas during June 2015?</a:t>
            </a:r>
          </a:p>
        </p:txBody>
      </p:sp>
      <p:sp>
        <p:nvSpPr>
          <p:cNvPr id="4" name="Slide Number Placeholder 3"/>
          <p:cNvSpPr>
            <a:spLocks noGrp="1"/>
          </p:cNvSpPr>
          <p:nvPr>
            <p:ph type="sldNum" sz="quarter" idx="10"/>
          </p:nvPr>
        </p:nvSpPr>
        <p:spPr/>
        <p:txBody>
          <a:bodyPr/>
          <a:lstStyle/>
          <a:p>
            <a:fld id="{67B19427-F580-D146-B60E-4CADEE75497F}" type="slidenum">
              <a:rPr lang="en-US" smtClean="0"/>
              <a:pPr/>
              <a:t>51</a:t>
            </a:fld>
            <a:endParaRPr lang="en-US"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589151"/>
            <a:ext cx="8534400" cy="838199"/>
          </a:xfrm>
        </p:spPr>
        <p:txBody>
          <a:bodyPr/>
          <a:lstStyle/>
          <a:p>
            <a:r>
              <a:rPr lang="en-GB" dirty="0"/>
              <a:t>Example 3-12 solution</a:t>
            </a:r>
            <a:endParaRPr lang="en-US" dirty="0"/>
          </a:p>
        </p:txBody>
      </p:sp>
      <p:sp>
        <p:nvSpPr>
          <p:cNvPr id="4" name="Slide Number Placeholder 3"/>
          <p:cNvSpPr>
            <a:spLocks noGrp="1"/>
          </p:cNvSpPr>
          <p:nvPr>
            <p:ph type="sldNum" sz="quarter" idx="10"/>
          </p:nvPr>
        </p:nvSpPr>
        <p:spPr/>
        <p:txBody>
          <a:bodyPr/>
          <a:lstStyle/>
          <a:p>
            <a:fld id="{67B19427-F580-D146-B60E-4CADEE75497F}" type="slidenum">
              <a:rPr lang="en-US" smtClean="0"/>
              <a:pPr/>
              <a:t>52</a:t>
            </a:fld>
            <a:endParaRPr lang="en-US" dirty="0"/>
          </a:p>
        </p:txBody>
      </p:sp>
      <p:graphicFrame>
        <p:nvGraphicFramePr>
          <p:cNvPr id="6" name="Content Placeholder 7" descr="Table is accessible to screenreaders">
            <a:extLst>
              <a:ext uri="{FF2B5EF4-FFF2-40B4-BE49-F238E27FC236}">
                <a16:creationId xmlns:a16="http://schemas.microsoft.com/office/drawing/2014/main" id="{6100BC0B-3C2D-C449-A1E3-0E2ED62FEB83}"/>
              </a:ext>
            </a:extLst>
          </p:cNvPr>
          <p:cNvGraphicFramePr>
            <a:graphicFrameLocks/>
          </p:cNvGraphicFramePr>
          <p:nvPr>
            <p:extLst>
              <p:ext uri="{D42A27DB-BD31-4B8C-83A1-F6EECF244321}">
                <p14:modId xmlns:p14="http://schemas.microsoft.com/office/powerpoint/2010/main" val="5211382"/>
              </p:ext>
            </p:extLst>
          </p:nvPr>
        </p:nvGraphicFramePr>
        <p:xfrm>
          <a:off x="313334" y="1322526"/>
          <a:ext cx="8534402" cy="2941318"/>
        </p:xfrm>
        <a:graphic>
          <a:graphicData uri="http://schemas.openxmlformats.org/drawingml/2006/table">
            <a:tbl>
              <a:tblPr firstRow="1" bandRow="1">
                <a:tableStyleId>{2D5ABB26-0587-4C30-8999-92F81FD0307C}</a:tableStyleId>
              </a:tblPr>
              <a:tblGrid>
                <a:gridCol w="3378203">
                  <a:extLst>
                    <a:ext uri="{9D8B030D-6E8A-4147-A177-3AD203B41FA5}">
                      <a16:colId xmlns:a16="http://schemas.microsoft.com/office/drawing/2014/main" val="20000"/>
                    </a:ext>
                  </a:extLst>
                </a:gridCol>
                <a:gridCol w="3022599">
                  <a:extLst>
                    <a:ext uri="{9D8B030D-6E8A-4147-A177-3AD203B41FA5}">
                      <a16:colId xmlns:a16="http://schemas.microsoft.com/office/drawing/2014/main" val="20001"/>
                    </a:ext>
                  </a:extLst>
                </a:gridCol>
                <a:gridCol w="2133600">
                  <a:extLst>
                    <a:ext uri="{9D8B030D-6E8A-4147-A177-3AD203B41FA5}">
                      <a16:colId xmlns:a16="http://schemas.microsoft.com/office/drawing/2014/main" val="20002"/>
                    </a:ext>
                  </a:extLst>
                </a:gridCol>
              </a:tblGrid>
              <a:tr h="633548">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600" b="1" kern="1200" baseline="0" dirty="0">
                          <a:solidFill>
                            <a:schemeClr val="bg2"/>
                          </a:solidFill>
                          <a:latin typeface="Times New Roman" pitchFamily="18" charset="0"/>
                          <a:ea typeface="+mn-ea"/>
                          <a:cs typeface="+mn-cs"/>
                        </a:rPr>
                        <a:t>Price (in dollars) </a:t>
                      </a:r>
                      <a:r>
                        <a:rPr lang="en-US" sz="2600" b="1" i="1" kern="1200" baseline="0" dirty="0">
                          <a:solidFill>
                            <a:schemeClr val="bg2"/>
                          </a:solidFill>
                          <a:latin typeface="Times New Roman" pitchFamily="18" charset="0"/>
                          <a:ea typeface="+mn-ea"/>
                          <a:cs typeface="+mn-cs"/>
                        </a:rPr>
                        <a:t>x</a:t>
                      </a:r>
                      <a:endParaRPr lang="en-US" sz="2600" b="1" baseline="0" dirty="0">
                        <a:solidFill>
                          <a:schemeClr val="bg2"/>
                        </a:solidFill>
                        <a:latin typeface="Times New Roman" pitchFamily="18" charset="0"/>
                        <a:cs typeface="Times New Roman" panose="02020603050405020304" pitchFamily="18" charset="0"/>
                      </a:endParaRPr>
                    </a:p>
                  </a:txBody>
                  <a:tcPr marL="69668" marR="69668" marT="32657" marB="32657"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algn="ctr"/>
                      <a:r>
                        <a:rPr lang="en-US" sz="2600" b="1" kern="1200" baseline="0" dirty="0">
                          <a:solidFill>
                            <a:schemeClr val="bg2"/>
                          </a:solidFill>
                          <a:latin typeface="Times New Roman" pitchFamily="18" charset="0"/>
                          <a:ea typeface="+mn-ea"/>
                          <a:cs typeface="+mn-cs"/>
                        </a:rPr>
                        <a:t>Gallons of Gas </a:t>
                      </a:r>
                      <a:r>
                        <a:rPr lang="en-US" sz="2600" b="1" i="1" kern="1200" baseline="0" dirty="0">
                          <a:solidFill>
                            <a:schemeClr val="bg2"/>
                          </a:solidFill>
                          <a:latin typeface="Times New Roman" pitchFamily="18" charset="0"/>
                          <a:ea typeface="+mn-ea"/>
                          <a:cs typeface="+mn-cs"/>
                        </a:rPr>
                        <a:t>w</a:t>
                      </a:r>
                      <a:endParaRPr lang="en-US" sz="2600" b="1" baseline="0" dirty="0">
                        <a:solidFill>
                          <a:schemeClr val="bg2"/>
                        </a:solidFill>
                        <a:latin typeface="Times New Roman" pitchFamily="18" charset="0"/>
                        <a:cs typeface="Times New Roman" panose="02020603050405020304" pitchFamily="18" charset="0"/>
                      </a:endParaRPr>
                    </a:p>
                  </a:txBody>
                  <a:tcPr marL="69668" marR="69668" marT="32657" marB="32657"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algn="ctr"/>
                      <a:r>
                        <a:rPr lang="en-US" sz="2600" b="1" i="1" kern="1200" baseline="0" dirty="0">
                          <a:solidFill>
                            <a:schemeClr val="bg2"/>
                          </a:solidFill>
                          <a:latin typeface="Times New Roman" pitchFamily="18" charset="0"/>
                          <a:ea typeface="+mn-ea"/>
                          <a:cs typeface="+mn-cs"/>
                        </a:rPr>
                        <a:t>xw</a:t>
                      </a:r>
                      <a:endParaRPr lang="en-US" sz="2600" b="1" baseline="0" dirty="0">
                        <a:solidFill>
                          <a:schemeClr val="bg2"/>
                        </a:solidFill>
                        <a:latin typeface="Times New Roman" pitchFamily="18" charset="0"/>
                        <a:cs typeface="Times New Roman" panose="02020603050405020304" pitchFamily="18" charset="0"/>
                      </a:endParaRPr>
                    </a:p>
                  </a:txBody>
                  <a:tcPr marL="69668" marR="69668" marT="32657" marB="32657"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extLst>
                  <a:ext uri="{0D108BD9-81ED-4DB2-BD59-A6C34878D82A}">
                    <a16:rowId xmlns:a16="http://schemas.microsoft.com/office/drawing/2014/main" val="10000"/>
                  </a:ext>
                </a:extLst>
              </a:tr>
              <a:tr h="243875">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600" kern="1200" baseline="0" dirty="0">
                          <a:solidFill>
                            <a:schemeClr val="tx1"/>
                          </a:solidFill>
                          <a:latin typeface="Times New Roman" pitchFamily="18" charset="0"/>
                          <a:ea typeface="+mn-ea"/>
                          <a:cs typeface="+mn-cs"/>
                        </a:rPr>
                        <a:t>2.60</a:t>
                      </a:r>
                      <a:endParaRPr lang="en-US" sz="2600" b="1" baseline="0" dirty="0">
                        <a:latin typeface="Times New Roman" pitchFamily="18" charset="0"/>
                        <a:cs typeface="Times New Roman" panose="02020603050405020304" pitchFamily="18" charset="0"/>
                      </a:endParaRPr>
                    </a:p>
                  </a:txBody>
                  <a:tcPr marL="69668" marR="69668" marT="32657" marB="32657">
                    <a:lnT w="12700" cap="flat" cmpd="sng" algn="ctr">
                      <a:solidFill>
                        <a:schemeClr val="tx1"/>
                      </a:solidFill>
                      <a:prstDash val="solid"/>
                      <a:round/>
                      <a:headEnd type="none" w="med" len="med"/>
                      <a:tailEnd type="none" w="med" len="med"/>
                    </a:lnT>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600" kern="1200" baseline="0" dirty="0">
                          <a:solidFill>
                            <a:schemeClr val="tx1"/>
                          </a:solidFill>
                          <a:latin typeface="Times New Roman" pitchFamily="18" charset="0"/>
                          <a:ea typeface="+mn-ea"/>
                          <a:cs typeface="+mn-cs"/>
                        </a:rPr>
                        <a:t>10</a:t>
                      </a:r>
                      <a:endParaRPr lang="en-US" sz="2600" b="1" baseline="0" dirty="0">
                        <a:latin typeface="Times New Roman" pitchFamily="18" charset="0"/>
                        <a:cs typeface="Times New Roman" panose="02020603050405020304" pitchFamily="18" charset="0"/>
                      </a:endParaRPr>
                    </a:p>
                  </a:txBody>
                  <a:tcPr marL="69668" marR="69668" marT="32657" marB="32657" anchor="b">
                    <a:lnT w="12700" cap="flat" cmpd="sng" algn="ctr">
                      <a:solidFill>
                        <a:schemeClr val="tx1"/>
                      </a:solidFill>
                      <a:prstDash val="solid"/>
                      <a:round/>
                      <a:headEnd type="none" w="med" len="med"/>
                      <a:tailEnd type="none" w="med" len="med"/>
                    </a:lnT>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600" kern="1200" baseline="0" dirty="0">
                          <a:solidFill>
                            <a:schemeClr val="tx1"/>
                          </a:solidFill>
                          <a:latin typeface="Times New Roman" pitchFamily="18" charset="0"/>
                          <a:ea typeface="+mn-ea"/>
                          <a:cs typeface="+mn-cs"/>
                        </a:rPr>
                        <a:t>26.00</a:t>
                      </a:r>
                      <a:endParaRPr lang="en-US" sz="2600" b="1" baseline="0" dirty="0">
                        <a:latin typeface="Times New Roman" pitchFamily="18" charset="0"/>
                        <a:cs typeface="Times New Roman" panose="02020603050405020304" pitchFamily="18" charset="0"/>
                      </a:endParaRPr>
                    </a:p>
                  </a:txBody>
                  <a:tcPr marL="69668" marR="69668" marT="32657" marB="32657" anchor="b">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01"/>
                  </a:ext>
                </a:extLst>
              </a:tr>
              <a:tr h="243875">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600" kern="1200" baseline="0" dirty="0">
                          <a:solidFill>
                            <a:schemeClr val="tx1"/>
                          </a:solidFill>
                          <a:latin typeface="Times New Roman" pitchFamily="18" charset="0"/>
                          <a:ea typeface="+mn-ea"/>
                          <a:cs typeface="+mn-cs"/>
                        </a:rPr>
                        <a:t>2.80</a:t>
                      </a:r>
                      <a:endParaRPr lang="en-US" sz="2600" b="1" baseline="0" dirty="0">
                        <a:latin typeface="Times New Roman" pitchFamily="18" charset="0"/>
                        <a:cs typeface="Times New Roman" panose="02020603050405020304" pitchFamily="18" charset="0"/>
                      </a:endParaRPr>
                    </a:p>
                  </a:txBody>
                  <a:tcPr marL="69668" marR="69668" marT="32657" marB="3265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600" kern="1200" baseline="0" dirty="0">
                          <a:solidFill>
                            <a:schemeClr val="tx1"/>
                          </a:solidFill>
                          <a:latin typeface="Times New Roman" pitchFamily="18" charset="0"/>
                          <a:ea typeface="+mn-ea"/>
                          <a:cs typeface="+mn-cs"/>
                        </a:rPr>
                        <a:t>13</a:t>
                      </a:r>
                      <a:endParaRPr lang="en-US" sz="2600" b="1" baseline="0" dirty="0">
                        <a:latin typeface="Times New Roman" pitchFamily="18" charset="0"/>
                        <a:cs typeface="Times New Roman" panose="02020603050405020304" pitchFamily="18" charset="0"/>
                      </a:endParaRPr>
                    </a:p>
                  </a:txBody>
                  <a:tcPr marL="69668" marR="69668" marT="32657" marB="32657" anchor="b"/>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600" kern="1200" baseline="0" dirty="0">
                          <a:solidFill>
                            <a:schemeClr val="tx1"/>
                          </a:solidFill>
                          <a:latin typeface="Times New Roman" pitchFamily="18" charset="0"/>
                          <a:ea typeface="+mn-ea"/>
                          <a:cs typeface="+mn-cs"/>
                        </a:rPr>
                        <a:t>36.40</a:t>
                      </a:r>
                      <a:endParaRPr lang="en-US" sz="2600" b="1" baseline="0" dirty="0">
                        <a:latin typeface="Times New Roman" pitchFamily="18" charset="0"/>
                        <a:cs typeface="Times New Roman" panose="02020603050405020304" pitchFamily="18" charset="0"/>
                      </a:endParaRPr>
                    </a:p>
                  </a:txBody>
                  <a:tcPr marL="69668" marR="69668" marT="32657" marB="32657" anchor="b"/>
                </a:tc>
                <a:extLst>
                  <a:ext uri="{0D108BD9-81ED-4DB2-BD59-A6C34878D82A}">
                    <a16:rowId xmlns:a16="http://schemas.microsoft.com/office/drawing/2014/main" val="10002"/>
                  </a:ext>
                </a:extLst>
              </a:tr>
              <a:tr h="243875">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600" kern="1200" baseline="0" dirty="0">
                          <a:solidFill>
                            <a:schemeClr val="tx1"/>
                          </a:solidFill>
                          <a:latin typeface="Times New Roman" pitchFamily="18" charset="0"/>
                          <a:ea typeface="+mn-ea"/>
                          <a:cs typeface="+mn-cs"/>
                        </a:rPr>
                        <a:t>2.70</a:t>
                      </a:r>
                      <a:endParaRPr lang="en-US" sz="2600" b="1" baseline="0" dirty="0">
                        <a:latin typeface="Times New Roman" pitchFamily="18" charset="0"/>
                        <a:cs typeface="Times New Roman" panose="02020603050405020304" pitchFamily="18" charset="0"/>
                      </a:endParaRPr>
                    </a:p>
                  </a:txBody>
                  <a:tcPr marL="69668" marR="69668" marT="32657" marB="3265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600" kern="1200" baseline="0" dirty="0">
                          <a:solidFill>
                            <a:schemeClr val="tx1"/>
                          </a:solidFill>
                          <a:latin typeface="Times New Roman" pitchFamily="18" charset="0"/>
                          <a:ea typeface="+mn-ea"/>
                          <a:cs typeface="+mn-cs"/>
                        </a:rPr>
                        <a:t>8</a:t>
                      </a:r>
                      <a:endParaRPr lang="en-US" sz="2600" b="1" baseline="0" dirty="0">
                        <a:latin typeface="Times New Roman" pitchFamily="18" charset="0"/>
                        <a:cs typeface="Times New Roman" panose="02020603050405020304" pitchFamily="18" charset="0"/>
                      </a:endParaRPr>
                    </a:p>
                  </a:txBody>
                  <a:tcPr marL="69668" marR="69668" marT="32657" marB="32657" anchor="b"/>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600" kern="1200" baseline="0" dirty="0">
                          <a:solidFill>
                            <a:schemeClr val="tx1"/>
                          </a:solidFill>
                          <a:latin typeface="Times New Roman" pitchFamily="18" charset="0"/>
                          <a:ea typeface="+mn-ea"/>
                          <a:cs typeface="+mn-cs"/>
                        </a:rPr>
                        <a:t>21.60</a:t>
                      </a:r>
                      <a:endParaRPr lang="en-US" sz="2600" b="1" baseline="0" dirty="0">
                        <a:latin typeface="Times New Roman" pitchFamily="18" charset="0"/>
                        <a:cs typeface="Times New Roman" panose="02020603050405020304" pitchFamily="18" charset="0"/>
                      </a:endParaRPr>
                    </a:p>
                  </a:txBody>
                  <a:tcPr marL="69668" marR="69668" marT="32657" marB="32657" anchor="b"/>
                </a:tc>
                <a:extLst>
                  <a:ext uri="{0D108BD9-81ED-4DB2-BD59-A6C34878D82A}">
                    <a16:rowId xmlns:a16="http://schemas.microsoft.com/office/drawing/2014/main" val="10003"/>
                  </a:ext>
                </a:extLst>
              </a:tr>
              <a:tr h="243875">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600" kern="1200" baseline="0" dirty="0">
                          <a:solidFill>
                            <a:schemeClr val="tx1"/>
                          </a:solidFill>
                          <a:latin typeface="Times New Roman" pitchFamily="18" charset="0"/>
                          <a:ea typeface="+mn-ea"/>
                          <a:cs typeface="+mn-cs"/>
                        </a:rPr>
                        <a:t>2.75</a:t>
                      </a:r>
                      <a:endParaRPr lang="en-US" sz="2600" b="1" baseline="0" dirty="0">
                        <a:latin typeface="Times New Roman" pitchFamily="18" charset="0"/>
                        <a:cs typeface="Times New Roman" panose="02020603050405020304" pitchFamily="18" charset="0"/>
                      </a:endParaRPr>
                    </a:p>
                  </a:txBody>
                  <a:tcPr marL="69668" marR="69668" marT="32657" marB="32657">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600" b="0" baseline="0" dirty="0">
                          <a:latin typeface="Times New Roman" pitchFamily="18" charset="0"/>
                          <a:cs typeface="Times New Roman" panose="02020603050405020304" pitchFamily="18" charset="0"/>
                        </a:rPr>
                        <a:t>15</a:t>
                      </a:r>
                    </a:p>
                  </a:txBody>
                  <a:tcPr marL="69668" marR="69668" marT="32657" marB="32657" anchor="b">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600" kern="1200" baseline="0" dirty="0">
                          <a:solidFill>
                            <a:schemeClr val="tx1"/>
                          </a:solidFill>
                          <a:latin typeface="Times New Roman" pitchFamily="18" charset="0"/>
                          <a:ea typeface="+mn-ea"/>
                          <a:cs typeface="+mn-cs"/>
                        </a:rPr>
                        <a:t>41.25</a:t>
                      </a:r>
                      <a:endParaRPr lang="en-US" sz="2600" b="1" baseline="0" dirty="0">
                        <a:latin typeface="Times New Roman" pitchFamily="18" charset="0"/>
                        <a:cs typeface="Times New Roman" panose="02020603050405020304" pitchFamily="18" charset="0"/>
                      </a:endParaRPr>
                    </a:p>
                  </a:txBody>
                  <a:tcPr marL="69668" marR="69668" marT="32657" marB="32657" anchor="b">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243875">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600" b="1" baseline="0" dirty="0">
                          <a:solidFill>
                            <a:schemeClr val="bg1"/>
                          </a:solidFill>
                          <a:latin typeface="Times New Roman" pitchFamily="18" charset="0"/>
                          <a:cs typeface="Times New Roman" panose="02020603050405020304" pitchFamily="18" charset="0"/>
                        </a:rPr>
                        <a:t>blank</a:t>
                      </a:r>
                    </a:p>
                  </a:txBody>
                  <a:tcPr marL="69668" marR="69668" marT="32657" marB="32657">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700" b="0" i="0" baseline="0" dirty="0">
                          <a:solidFill>
                            <a:schemeClr val="bg2"/>
                          </a:solidFill>
                          <a:latin typeface="Times New Roman" pitchFamily="18" charset="0"/>
                          <a:cs typeface="Times New Roman" panose="02020603050405020304" pitchFamily="18" charset="0"/>
                        </a:rPr>
                        <a:t>summation w = 46 = 46. xw</a:t>
                      </a:r>
                    </a:p>
                  </a:txBody>
                  <a:tcPr marL="69668" marR="69668" marT="32657" marB="32657"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700" b="0" i="0" baseline="0" dirty="0">
                          <a:solidFill>
                            <a:schemeClr val="bg2"/>
                          </a:solidFill>
                          <a:latin typeface="Times New Roman" pitchFamily="18" charset="0"/>
                          <a:cs typeface="Times New Roman" panose="02020603050405020304" pitchFamily="18" charset="0"/>
                        </a:rPr>
                        <a:t>summation x w = 125.25</a:t>
                      </a:r>
                    </a:p>
                  </a:txBody>
                  <a:tcPr marL="69668" marR="69668" marT="32657" marB="32657"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bl>
          </a:graphicData>
        </a:graphic>
      </p:graphicFrame>
      <p:graphicFrame>
        <p:nvGraphicFramePr>
          <p:cNvPr id="7" name="Content Placeholder 14" descr="Image description is in table cell">
            <a:extLst>
              <a:ext uri="{FF2B5EF4-FFF2-40B4-BE49-F238E27FC236}">
                <a16:creationId xmlns:a16="http://schemas.microsoft.com/office/drawing/2014/main" id="{F650BB0B-B436-9142-89D3-BB64A9DD8703}"/>
              </a:ext>
            </a:extLst>
          </p:cNvPr>
          <p:cNvGraphicFramePr>
            <a:graphicFrameLocks noChangeAspect="1"/>
          </p:cNvGraphicFramePr>
          <p:nvPr>
            <p:extLst>
              <p:ext uri="{D42A27DB-BD31-4B8C-83A1-F6EECF244321}">
                <p14:modId xmlns:p14="http://schemas.microsoft.com/office/powerpoint/2010/main" val="3270281329"/>
              </p:ext>
            </p:extLst>
          </p:nvPr>
        </p:nvGraphicFramePr>
        <p:xfrm>
          <a:off x="4496256" y="3793944"/>
          <a:ext cx="1308100" cy="469900"/>
        </p:xfrm>
        <a:graphic>
          <a:graphicData uri="http://schemas.openxmlformats.org/presentationml/2006/ole">
            <mc:AlternateContent xmlns:mc="http://schemas.openxmlformats.org/markup-compatibility/2006">
              <mc:Choice xmlns:v="urn:schemas-microsoft-com:vml" Requires="v">
                <p:oleObj spid="_x0000_s294925" name="Equation" r:id="rId3" imgW="1307880" imgH="469800" progId="Equation.DSMT4">
                  <p:embed/>
                </p:oleObj>
              </mc:Choice>
              <mc:Fallback>
                <p:oleObj name="Equation" r:id="rId3" imgW="1307880" imgH="469800" progId="Equation.DSMT4">
                  <p:embed/>
                  <p:pic>
                    <p:nvPicPr>
                      <p:cNvPr id="7" name="Content Placeholder 14" descr="Image description is in table cell">
                        <a:extLst>
                          <a:ext uri="{FF2B5EF4-FFF2-40B4-BE49-F238E27FC236}">
                            <a16:creationId xmlns:a16="http://schemas.microsoft.com/office/drawing/2014/main" id="{F650BB0B-B436-9142-89D3-BB64A9DD8703}"/>
                          </a:ext>
                        </a:extLst>
                      </p:cNvPr>
                      <p:cNvPicPr/>
                      <p:nvPr/>
                    </p:nvPicPr>
                    <p:blipFill>
                      <a:blip r:embed="rId4"/>
                      <a:stretch>
                        <a:fillRect/>
                      </a:stretch>
                    </p:blipFill>
                    <p:spPr>
                      <a:xfrm>
                        <a:off x="4496256" y="3793944"/>
                        <a:ext cx="1308100" cy="469900"/>
                      </a:xfrm>
                      <a:prstGeom prst="rect">
                        <a:avLst/>
                      </a:prstGeom>
                    </p:spPr>
                  </p:pic>
                </p:oleObj>
              </mc:Fallback>
            </mc:AlternateContent>
          </a:graphicData>
        </a:graphic>
      </p:graphicFrame>
      <p:graphicFrame>
        <p:nvGraphicFramePr>
          <p:cNvPr id="8" name="Content Placeholder 9" descr="Image description is in table cell">
            <a:extLst>
              <a:ext uri="{FF2B5EF4-FFF2-40B4-BE49-F238E27FC236}">
                <a16:creationId xmlns:a16="http://schemas.microsoft.com/office/drawing/2014/main" id="{5DAC3093-F9D3-6B40-83CE-8C84A8ADC379}"/>
              </a:ext>
            </a:extLst>
          </p:cNvPr>
          <p:cNvGraphicFramePr>
            <a:graphicFrameLocks noChangeAspect="1"/>
          </p:cNvGraphicFramePr>
          <p:nvPr>
            <p:extLst>
              <p:ext uri="{D42A27DB-BD31-4B8C-83A1-F6EECF244321}">
                <p14:modId xmlns:p14="http://schemas.microsoft.com/office/powerpoint/2010/main" val="1274225109"/>
              </p:ext>
            </p:extLst>
          </p:nvPr>
        </p:nvGraphicFramePr>
        <p:xfrm>
          <a:off x="6635242" y="3789245"/>
          <a:ext cx="2026666" cy="474599"/>
        </p:xfrm>
        <a:graphic>
          <a:graphicData uri="http://schemas.openxmlformats.org/presentationml/2006/ole">
            <mc:AlternateContent xmlns:mc="http://schemas.openxmlformats.org/markup-compatibility/2006">
              <mc:Choice xmlns:v="urn:schemas-microsoft-com:vml" Requires="v">
                <p:oleObj spid="_x0000_s294926" name="Equation" r:id="rId5" imgW="2006280" imgH="469800" progId="Equation.DSMT4">
                  <p:embed/>
                </p:oleObj>
              </mc:Choice>
              <mc:Fallback>
                <p:oleObj name="Equation" r:id="rId5" imgW="2006280" imgH="469800" progId="Equation.DSMT4">
                  <p:embed/>
                  <p:pic>
                    <p:nvPicPr>
                      <p:cNvPr id="8" name="Content Placeholder 9" descr="Image description is in table cell">
                        <a:extLst>
                          <a:ext uri="{FF2B5EF4-FFF2-40B4-BE49-F238E27FC236}">
                            <a16:creationId xmlns:a16="http://schemas.microsoft.com/office/drawing/2014/main" id="{5DAC3093-F9D3-6B40-83CE-8C84A8ADC379}"/>
                          </a:ext>
                        </a:extLst>
                      </p:cNvPr>
                      <p:cNvPicPr/>
                      <p:nvPr/>
                    </p:nvPicPr>
                    <p:blipFill>
                      <a:blip r:embed="rId6"/>
                      <a:stretch>
                        <a:fillRect/>
                      </a:stretch>
                    </p:blipFill>
                    <p:spPr>
                      <a:xfrm>
                        <a:off x="6635242" y="3789245"/>
                        <a:ext cx="2026666" cy="474599"/>
                      </a:xfrm>
                      <a:prstGeom prst="rect">
                        <a:avLst/>
                      </a:prstGeom>
                    </p:spPr>
                  </p:pic>
                </p:oleObj>
              </mc:Fallback>
            </mc:AlternateContent>
          </a:graphicData>
        </a:graphic>
      </p:graphicFrame>
      <p:graphicFrame>
        <p:nvGraphicFramePr>
          <p:cNvPr id="9" name="Content Placeholder 8" descr="weighted mean = start fraction sigma x w over sigma w end fraction = 125.25 over 46 = $2.72&#10;">
            <a:extLst>
              <a:ext uri="{FF2B5EF4-FFF2-40B4-BE49-F238E27FC236}">
                <a16:creationId xmlns:a16="http://schemas.microsoft.com/office/drawing/2014/main" id="{8C917CBF-E3E1-8E4A-B3D8-A3764028C432}"/>
              </a:ext>
            </a:extLst>
          </p:cNvPr>
          <p:cNvGraphicFramePr>
            <a:graphicFrameLocks noChangeAspect="1"/>
          </p:cNvGraphicFramePr>
          <p:nvPr>
            <p:extLst>
              <p:ext uri="{D42A27DB-BD31-4B8C-83A1-F6EECF244321}">
                <p14:modId xmlns:p14="http://schemas.microsoft.com/office/powerpoint/2010/main" val="3527114786"/>
              </p:ext>
            </p:extLst>
          </p:nvPr>
        </p:nvGraphicFramePr>
        <p:xfrm>
          <a:off x="1889438" y="4447995"/>
          <a:ext cx="5365124" cy="918355"/>
        </p:xfrm>
        <a:graphic>
          <a:graphicData uri="http://schemas.openxmlformats.org/presentationml/2006/ole">
            <mc:AlternateContent xmlns:mc="http://schemas.openxmlformats.org/markup-compatibility/2006">
              <mc:Choice xmlns:v="urn:schemas-microsoft-com:vml" Requires="v">
                <p:oleObj spid="_x0000_s294927" name="Equation" r:id="rId7" imgW="5638680" imgH="965160" progId="Equation.DSMT4">
                  <p:embed/>
                </p:oleObj>
              </mc:Choice>
              <mc:Fallback>
                <p:oleObj name="Equation" r:id="rId7" imgW="5638680" imgH="965160" progId="Equation.DSMT4">
                  <p:embed/>
                  <p:pic>
                    <p:nvPicPr>
                      <p:cNvPr id="9" name="Content Placeholder 8" descr="weighted mean = start fraction sigma x w over sigma w end fraction = 125.25 over 46 = $2.72&#10;">
                        <a:extLst>
                          <a:ext uri="{FF2B5EF4-FFF2-40B4-BE49-F238E27FC236}">
                            <a16:creationId xmlns:a16="http://schemas.microsoft.com/office/drawing/2014/main" id="{8C917CBF-E3E1-8E4A-B3D8-A3764028C432}"/>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889438" y="4447995"/>
                        <a:ext cx="5365124" cy="91835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1" name="Content Placeholder 10">
            <a:extLst>
              <a:ext uri="{FF2B5EF4-FFF2-40B4-BE49-F238E27FC236}">
                <a16:creationId xmlns:a16="http://schemas.microsoft.com/office/drawing/2014/main" id="{BD19DF26-BEB4-B84A-97F0-C590B704D2C4}"/>
              </a:ext>
            </a:extLst>
          </p:cNvPr>
          <p:cNvSpPr>
            <a:spLocks noGrp="1"/>
          </p:cNvSpPr>
          <p:nvPr>
            <p:ph sz="quarter" idx="16"/>
          </p:nvPr>
        </p:nvSpPr>
        <p:spPr>
          <a:xfrm>
            <a:off x="0" y="5697600"/>
            <a:ext cx="9144000" cy="474599"/>
          </a:xfrm>
        </p:spPr>
        <p:txBody>
          <a:bodyPr/>
          <a:lstStyle/>
          <a:p>
            <a:r>
              <a:rPr lang="en-US" dirty="0">
                <a:latin typeface="Times New Roman" pitchFamily="18" charset="0"/>
              </a:rPr>
              <a:t>In June 2015, Maura paid an average of $</a:t>
            </a:r>
            <a:r>
              <a:rPr lang="en-US" b="1" dirty="0">
                <a:latin typeface="Times New Roman" pitchFamily="18" charset="0"/>
              </a:rPr>
              <a:t>2.72</a:t>
            </a:r>
            <a:r>
              <a:rPr lang="en-US" dirty="0">
                <a:latin typeface="Times New Roman" pitchFamily="18" charset="0"/>
              </a:rPr>
              <a:t> a gallon for gas.</a:t>
            </a:r>
          </a:p>
          <a:p>
            <a:endParaRPr lang="en-US" dirty="0"/>
          </a:p>
        </p:txBody>
      </p:sp>
    </p:spTree>
    <p:extLst>
      <p:ext uri="{BB962C8B-B14F-4D97-AF65-F5344CB8AC3E}">
        <p14:creationId xmlns:p14="http://schemas.microsoft.com/office/powerpoint/2010/main" val="9967399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build="p"/>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10542"/>
            <a:ext cx="9144000" cy="589818"/>
          </a:xfrm>
        </p:spPr>
        <p:txBody>
          <a:bodyPr>
            <a:noAutofit/>
          </a:bodyPr>
          <a:lstStyle/>
          <a:p>
            <a:r>
              <a:rPr lang="en-GB" sz="3200" dirty="0"/>
              <a:t>Relationships Among the Mean, Median, and Mode</a:t>
            </a:r>
            <a:endParaRPr lang="en-US" sz="2000" b="0" dirty="0"/>
          </a:p>
        </p:txBody>
      </p:sp>
      <p:sp>
        <p:nvSpPr>
          <p:cNvPr id="3" name="Content Placeholder 2"/>
          <p:cNvSpPr>
            <a:spLocks noGrp="1"/>
          </p:cNvSpPr>
          <p:nvPr>
            <p:ph sz="quarter" idx="16"/>
          </p:nvPr>
        </p:nvSpPr>
        <p:spPr>
          <a:xfrm>
            <a:off x="304799" y="1017348"/>
            <a:ext cx="8534400" cy="4185205"/>
          </a:xfrm>
        </p:spPr>
        <p:txBody>
          <a:bodyPr/>
          <a:lstStyle/>
          <a:p>
            <a:pPr marL="401638" indent="-401638">
              <a:buClr>
                <a:schemeClr val="accent2"/>
              </a:buClr>
              <a:buFont typeface="+mj-lt"/>
              <a:buAutoNum type="arabicPeriod"/>
            </a:pPr>
            <a:r>
              <a:rPr lang="en-GB" dirty="0"/>
              <a:t>For a </a:t>
            </a:r>
            <a:r>
              <a:rPr lang="en-GB" b="1" dirty="0">
                <a:solidFill>
                  <a:schemeClr val="accent2"/>
                </a:solidFill>
              </a:rPr>
              <a:t>symmetric histogram</a:t>
            </a:r>
            <a:r>
              <a:rPr lang="en-GB" dirty="0"/>
              <a:t> and frequency distribution with one peak, the values of the mean, median, and mode are identical, and they lie at the </a:t>
            </a:r>
            <a:r>
              <a:rPr lang="en-US" dirty="0"/>
              <a:t>center</a:t>
            </a:r>
            <a:r>
              <a:rPr lang="en-GB" dirty="0"/>
              <a:t> of the distribution.  </a:t>
            </a:r>
          </a:p>
        </p:txBody>
      </p:sp>
      <p:sp>
        <p:nvSpPr>
          <p:cNvPr id="4" name="Slide Number Placeholder 3"/>
          <p:cNvSpPr>
            <a:spLocks noGrp="1"/>
          </p:cNvSpPr>
          <p:nvPr>
            <p:ph type="sldNum" sz="quarter" idx="10"/>
          </p:nvPr>
        </p:nvSpPr>
        <p:spPr/>
        <p:txBody>
          <a:bodyPr/>
          <a:lstStyle/>
          <a:p>
            <a:fld id="{67B19427-F580-D146-B60E-4CADEE75497F}" type="slidenum">
              <a:rPr lang="en-US" smtClean="0"/>
              <a:pPr/>
              <a:t>53</a:t>
            </a:fld>
            <a:endParaRPr lang="en-US" dirty="0"/>
          </a:p>
        </p:txBody>
      </p:sp>
      <p:pic>
        <p:nvPicPr>
          <p:cNvPr id="6" name="Content Placeholder 2" descr="A symmetric histogram the height of the columns increases and decreases gradually. A line passes through at the centre points at the top of each column. The value representing the middle bar on the x axis is the mean, median and mode. &#10;">
            <a:extLst>
              <a:ext uri="{FF2B5EF4-FFF2-40B4-BE49-F238E27FC236}">
                <a16:creationId xmlns:a16="http://schemas.microsoft.com/office/drawing/2014/main" id="{9B0BC7C9-7374-324E-9E8B-3FF85A52096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70783" y="2670050"/>
            <a:ext cx="7402431" cy="34505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858" y="544990"/>
            <a:ext cx="9144000" cy="683055"/>
          </a:xfrm>
        </p:spPr>
        <p:txBody>
          <a:bodyPr>
            <a:noAutofit/>
          </a:bodyPr>
          <a:lstStyle/>
          <a:p>
            <a:r>
              <a:rPr lang="en-GB" sz="3200" dirty="0"/>
              <a:t>Relationships Among the Mean, Median, and Mode</a:t>
            </a:r>
            <a:endParaRPr lang="en-US" sz="2000" b="0" dirty="0"/>
          </a:p>
        </p:txBody>
      </p:sp>
      <p:sp>
        <p:nvSpPr>
          <p:cNvPr id="3" name="Content Placeholder 2"/>
          <p:cNvSpPr>
            <a:spLocks noGrp="1"/>
          </p:cNvSpPr>
          <p:nvPr>
            <p:ph sz="quarter" idx="16"/>
          </p:nvPr>
        </p:nvSpPr>
        <p:spPr>
          <a:xfrm>
            <a:off x="304800" y="1000361"/>
            <a:ext cx="8534400" cy="2732220"/>
          </a:xfrm>
        </p:spPr>
        <p:txBody>
          <a:bodyPr/>
          <a:lstStyle/>
          <a:p>
            <a:pPr marL="402336" indent="-402336">
              <a:buClr>
                <a:schemeClr val="accent2"/>
              </a:buClr>
              <a:buFont typeface="+mj-lt"/>
              <a:buAutoNum type="arabicPeriod" startAt="2"/>
            </a:pPr>
            <a:r>
              <a:rPr lang="en-US" dirty="0"/>
              <a:t>For a histogram and a frequency distribution curve </a:t>
            </a:r>
            <a:r>
              <a:rPr lang="en-US" b="1" dirty="0">
                <a:solidFill>
                  <a:schemeClr val="accent2"/>
                </a:solidFill>
              </a:rPr>
              <a:t>skewed to the right</a:t>
            </a:r>
            <a:r>
              <a:rPr lang="en-US" dirty="0"/>
              <a:t>, the value of the mean is the largest, that of the mode is the smallest, and the value of the median lies between these two.</a:t>
            </a:r>
          </a:p>
          <a:p>
            <a:pPr marL="515938" lvl="1" indent="-476250">
              <a:buClr>
                <a:schemeClr val="accent2"/>
              </a:buClr>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The value of the mean is the largest because it is sensitive to outliers that occur in the right tail (pull it to the right).</a:t>
            </a:r>
          </a:p>
        </p:txBody>
      </p:sp>
      <p:sp>
        <p:nvSpPr>
          <p:cNvPr id="4" name="Slide Number Placeholder 3"/>
          <p:cNvSpPr>
            <a:spLocks noGrp="1"/>
          </p:cNvSpPr>
          <p:nvPr>
            <p:ph type="sldNum" sz="quarter" idx="10"/>
          </p:nvPr>
        </p:nvSpPr>
        <p:spPr/>
        <p:txBody>
          <a:bodyPr/>
          <a:lstStyle/>
          <a:p>
            <a:fld id="{67B19427-F580-D146-B60E-4CADEE75497F}" type="slidenum">
              <a:rPr lang="en-US" smtClean="0"/>
              <a:pPr/>
              <a:t>54</a:t>
            </a:fld>
            <a:endParaRPr lang="en-US" dirty="0"/>
          </a:p>
        </p:txBody>
      </p:sp>
      <p:pic>
        <p:nvPicPr>
          <p:cNvPr id="6" name="Content Placeholder 2" descr="&quot;A histogram is skewed to the right. The height of the columns increases abruptly, reaches a high point and decreases gradually. A line passes through at the centre points at the top of each column. The value representing the highest bar on the x axis is the mode, the value representing the third highest bar on the x axis is the median, and the value representing the fourth highest bar on the x axis is the mode. &quot;">
            <a:extLst>
              <a:ext uri="{FF2B5EF4-FFF2-40B4-BE49-F238E27FC236}">
                <a16:creationId xmlns:a16="http://schemas.microsoft.com/office/drawing/2014/main" id="{8BD852F0-2445-8041-8536-959CE83A7D0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69149" y="3678572"/>
            <a:ext cx="7005702" cy="31794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2741" y="409020"/>
            <a:ext cx="8534400" cy="515445"/>
          </a:xfrm>
        </p:spPr>
        <p:txBody>
          <a:bodyPr>
            <a:noAutofit/>
          </a:bodyPr>
          <a:lstStyle/>
          <a:p>
            <a:r>
              <a:rPr lang="en-GB" sz="2800" dirty="0"/>
              <a:t>Relationships Among the Mean, Median, and Mode</a:t>
            </a:r>
            <a:endParaRPr lang="en-US" sz="1800" b="0" dirty="0"/>
          </a:p>
        </p:txBody>
      </p:sp>
      <p:sp>
        <p:nvSpPr>
          <p:cNvPr id="3" name="Content Placeholder 2"/>
          <p:cNvSpPr>
            <a:spLocks noGrp="1"/>
          </p:cNvSpPr>
          <p:nvPr>
            <p:ph sz="quarter" idx="16"/>
          </p:nvPr>
        </p:nvSpPr>
        <p:spPr>
          <a:xfrm>
            <a:off x="72471" y="924377"/>
            <a:ext cx="8854937" cy="2049165"/>
          </a:xfrm>
        </p:spPr>
        <p:txBody>
          <a:bodyPr/>
          <a:lstStyle/>
          <a:p>
            <a:pPr marL="514350" indent="-514350">
              <a:buClr>
                <a:schemeClr val="accent2"/>
              </a:buClr>
              <a:buFont typeface="+mj-lt"/>
              <a:buAutoNum type="arabicPeriod" startAt="3"/>
            </a:pPr>
            <a:r>
              <a:rPr lang="en-US" dirty="0"/>
              <a:t>If a histogram and a frequency distribution curve are </a:t>
            </a:r>
            <a:r>
              <a:rPr lang="en-US" b="1" dirty="0">
                <a:solidFill>
                  <a:schemeClr val="accent2"/>
                </a:solidFill>
              </a:rPr>
              <a:t>skewed to the left</a:t>
            </a:r>
            <a:r>
              <a:rPr lang="en-US" dirty="0"/>
              <a:t>, the value of the mean is the smallest and that of the mode is the largest, with the value of the median lying between these two.</a:t>
            </a:r>
          </a:p>
          <a:p>
            <a:pPr marL="749300" lvl="1" indent="-292100">
              <a:buClr>
                <a:schemeClr val="accent2"/>
              </a:buClr>
            </a:pPr>
            <a:r>
              <a:rPr lang="en-US" dirty="0"/>
              <a:t>In this case, the outliers in the left tail pull the mean to the left.</a:t>
            </a:r>
          </a:p>
        </p:txBody>
      </p:sp>
      <p:sp>
        <p:nvSpPr>
          <p:cNvPr id="4" name="Slide Number Placeholder 3"/>
          <p:cNvSpPr>
            <a:spLocks noGrp="1"/>
          </p:cNvSpPr>
          <p:nvPr>
            <p:ph type="sldNum" sz="quarter" idx="10"/>
          </p:nvPr>
        </p:nvSpPr>
        <p:spPr/>
        <p:txBody>
          <a:bodyPr/>
          <a:lstStyle/>
          <a:p>
            <a:fld id="{67B19427-F580-D146-B60E-4CADEE75497F}" type="slidenum">
              <a:rPr lang="en-US" smtClean="0"/>
              <a:pPr/>
              <a:t>55</a:t>
            </a:fld>
            <a:endParaRPr lang="en-US" dirty="0"/>
          </a:p>
        </p:txBody>
      </p:sp>
      <p:pic>
        <p:nvPicPr>
          <p:cNvPr id="6" name="Content Placeholder 2" descr="&quot;A histogram is skewed to the left. The height of the columns increases gradually, reaches a high point and decreases abruptly. A line passes through at the centre points at the top of each column. The value representing the fourth highest bar on the x axis is the mode, the value representing the third highest bar on the x axis is the median, and the value representing the highest bar on the x axis is the mode.&quot;">
            <a:extLst>
              <a:ext uri="{FF2B5EF4-FFF2-40B4-BE49-F238E27FC236}">
                <a16:creationId xmlns:a16="http://schemas.microsoft.com/office/drawing/2014/main" id="{15C9A3FF-BFA4-944D-B939-585B2CBCC6E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4331" y="2973454"/>
            <a:ext cx="7371219" cy="33088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243"/>
        <p:cNvGrpSpPr/>
        <p:nvPr/>
      </p:nvGrpSpPr>
      <p:grpSpPr>
        <a:xfrm>
          <a:off x="0" y="0"/>
          <a:ext cx="0" cy="0"/>
          <a:chOff x="0" y="0"/>
          <a:chExt cx="0" cy="0"/>
        </a:xfrm>
      </p:grpSpPr>
      <p:sp>
        <p:nvSpPr>
          <p:cNvPr id="244" name="Google Shape;244;p34"/>
          <p:cNvSpPr txBox="1">
            <a:spLocks noGrp="1"/>
          </p:cNvSpPr>
          <p:nvPr>
            <p:ph type="body" idx="1"/>
          </p:nvPr>
        </p:nvSpPr>
        <p:spPr>
          <a:xfrm>
            <a:off x="457200" y="1143000"/>
            <a:ext cx="8154000" cy="5044800"/>
          </a:xfrm>
          <a:prstGeom prst="rect">
            <a:avLst/>
          </a:prstGeom>
        </p:spPr>
        <p:txBody>
          <a:bodyPr spcFirstLastPara="1" wrap="square" lIns="91425" tIns="91425" rIns="91425" bIns="91425" anchor="t" anchorCtr="0">
            <a:noAutofit/>
          </a:bodyPr>
          <a:lstStyle/>
          <a:p>
            <a:pPr marL="0" lvl="0" indent="0" algn="l" rtl="0">
              <a:lnSpc>
                <a:spcPct val="150000"/>
              </a:lnSpc>
              <a:spcBef>
                <a:spcPts val="600"/>
              </a:spcBef>
              <a:spcAft>
                <a:spcPts val="0"/>
              </a:spcAft>
              <a:buNone/>
            </a:pPr>
            <a:r>
              <a:rPr lang="en" sz="2000" dirty="0">
                <a:solidFill>
                  <a:schemeClr val="accent1"/>
                </a:solidFill>
              </a:rPr>
              <a:t>Which of these variables do you expect to be uniformly distributed?</a:t>
            </a:r>
            <a:endParaRPr sz="2000" dirty="0">
              <a:solidFill>
                <a:schemeClr val="accent1"/>
              </a:solidFill>
            </a:endParaRPr>
          </a:p>
          <a:p>
            <a:pPr marL="0" lvl="0" indent="0">
              <a:lnSpc>
                <a:spcPct val="115000"/>
              </a:lnSpc>
              <a:spcBef>
                <a:spcPts val="1000"/>
              </a:spcBef>
              <a:buNone/>
            </a:pPr>
            <a:r>
              <a:rPr lang="en" sz="2000" dirty="0">
                <a:solidFill>
                  <a:srgbClr val="000000"/>
                </a:solidFill>
              </a:rPr>
              <a:t>(a) heights of adult females</a:t>
            </a:r>
            <a:endParaRPr sz="2000" dirty="0">
              <a:solidFill>
                <a:srgbClr val="000000"/>
              </a:solidFill>
            </a:endParaRPr>
          </a:p>
          <a:p>
            <a:pPr marL="0" lvl="0" indent="0" algn="l" rtl="0">
              <a:lnSpc>
                <a:spcPct val="115000"/>
              </a:lnSpc>
              <a:spcBef>
                <a:spcPts val="600"/>
              </a:spcBef>
              <a:spcAft>
                <a:spcPts val="0"/>
              </a:spcAft>
              <a:buNone/>
            </a:pPr>
            <a:r>
              <a:rPr lang="en" sz="2000" dirty="0">
                <a:solidFill>
                  <a:srgbClr val="000000"/>
                </a:solidFill>
              </a:rPr>
              <a:t>(b) salaries of a random sample of people from North Carolina</a:t>
            </a:r>
            <a:endParaRPr sz="2000" dirty="0">
              <a:solidFill>
                <a:srgbClr val="000000"/>
              </a:solidFill>
            </a:endParaRPr>
          </a:p>
          <a:p>
            <a:pPr marL="0" lvl="0" indent="0" algn="l" rtl="0">
              <a:lnSpc>
                <a:spcPct val="115000"/>
              </a:lnSpc>
              <a:spcBef>
                <a:spcPts val="600"/>
              </a:spcBef>
              <a:spcAft>
                <a:spcPts val="0"/>
              </a:spcAft>
              <a:buNone/>
            </a:pPr>
            <a:r>
              <a:rPr lang="en" sz="2000" dirty="0">
                <a:solidFill>
                  <a:srgbClr val="000000"/>
                </a:solidFill>
              </a:rPr>
              <a:t>(c) house prices</a:t>
            </a:r>
            <a:endParaRPr sz="2000" dirty="0">
              <a:solidFill>
                <a:srgbClr val="000000"/>
              </a:solidFill>
            </a:endParaRPr>
          </a:p>
          <a:p>
            <a:pPr marL="0" lvl="0" indent="0" algn="l" rtl="0">
              <a:lnSpc>
                <a:spcPct val="115000"/>
              </a:lnSpc>
              <a:spcBef>
                <a:spcPts val="600"/>
              </a:spcBef>
              <a:spcAft>
                <a:spcPts val="0"/>
              </a:spcAft>
              <a:buNone/>
            </a:pPr>
            <a:r>
              <a:rPr lang="en" sz="2000" i="1" dirty="0">
                <a:solidFill>
                  <a:srgbClr val="FF9900"/>
                </a:solidFill>
              </a:rPr>
              <a:t>(d) birthdays of classmates (day of the month)</a:t>
            </a:r>
            <a:endParaRPr sz="2000" i="1" dirty="0">
              <a:solidFill>
                <a:srgbClr val="FF9900"/>
              </a:solidFill>
            </a:endParaRPr>
          </a:p>
          <a:p>
            <a:pPr marL="0" lvl="0" indent="0" algn="l" rtl="0">
              <a:lnSpc>
                <a:spcPct val="115000"/>
              </a:lnSpc>
              <a:spcBef>
                <a:spcPts val="600"/>
              </a:spcBef>
              <a:spcAft>
                <a:spcPts val="0"/>
              </a:spcAft>
              <a:buNone/>
            </a:pPr>
            <a:endParaRPr sz="2000" dirty="0">
              <a:solidFill>
                <a:srgbClr val="000000"/>
              </a:solidFill>
            </a:endParaRPr>
          </a:p>
        </p:txBody>
      </p:sp>
      <p:sp>
        <p:nvSpPr>
          <p:cNvPr id="245" name="Google Shape;245;p34"/>
          <p:cNvSpPr txBox="1">
            <a:spLocks noGrp="1"/>
          </p:cNvSpPr>
          <p:nvPr>
            <p:ph type="title"/>
          </p:nvPr>
        </p:nvSpPr>
        <p:spPr>
          <a:xfrm>
            <a:off x="457200" y="-12"/>
            <a:ext cx="8229600" cy="11430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a:solidFill>
                  <a:schemeClr val="accent1"/>
                </a:solidFill>
              </a:rPr>
              <a:t>Practice</a:t>
            </a:r>
            <a:endParaRPr>
              <a:solidFill>
                <a:schemeClr val="accent1"/>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237"/>
        <p:cNvGrpSpPr/>
        <p:nvPr/>
      </p:nvGrpSpPr>
      <p:grpSpPr>
        <a:xfrm>
          <a:off x="0" y="0"/>
          <a:ext cx="0" cy="0"/>
          <a:chOff x="0" y="0"/>
          <a:chExt cx="0" cy="0"/>
        </a:xfrm>
      </p:grpSpPr>
      <p:sp>
        <p:nvSpPr>
          <p:cNvPr id="238" name="Google Shape;238;p33"/>
          <p:cNvSpPr txBox="1">
            <a:spLocks noGrp="1"/>
          </p:cNvSpPr>
          <p:nvPr>
            <p:ph type="body" idx="1"/>
          </p:nvPr>
        </p:nvSpPr>
        <p:spPr>
          <a:xfrm>
            <a:off x="457200" y="1143000"/>
            <a:ext cx="8154000" cy="5044800"/>
          </a:xfrm>
          <a:prstGeom prst="rect">
            <a:avLst/>
          </a:prstGeom>
        </p:spPr>
        <p:txBody>
          <a:bodyPr spcFirstLastPara="1" wrap="square" lIns="91425" tIns="91425" rIns="91425" bIns="91425" anchor="t" anchorCtr="0">
            <a:noAutofit/>
          </a:bodyPr>
          <a:lstStyle/>
          <a:p>
            <a:pPr marL="0" lvl="0" indent="0" algn="l" rtl="0">
              <a:lnSpc>
                <a:spcPct val="150000"/>
              </a:lnSpc>
              <a:spcBef>
                <a:spcPts val="600"/>
              </a:spcBef>
              <a:spcAft>
                <a:spcPts val="0"/>
              </a:spcAft>
              <a:buNone/>
            </a:pPr>
            <a:r>
              <a:rPr lang="en" sz="2000" dirty="0">
                <a:solidFill>
                  <a:schemeClr val="accent1"/>
                </a:solidFill>
              </a:rPr>
              <a:t>Which of these variables do you expect to be skewed right?</a:t>
            </a:r>
            <a:endParaRPr sz="2000" dirty="0">
              <a:solidFill>
                <a:schemeClr val="accent1"/>
              </a:solidFill>
            </a:endParaRPr>
          </a:p>
          <a:p>
            <a:pPr marL="0" lvl="0" indent="0">
              <a:lnSpc>
                <a:spcPct val="115000"/>
              </a:lnSpc>
              <a:spcBef>
                <a:spcPts val="1000"/>
              </a:spcBef>
              <a:buClr>
                <a:srgbClr val="000000"/>
              </a:buClr>
              <a:buSzPts val="1100"/>
              <a:buNone/>
            </a:pPr>
            <a:r>
              <a:rPr lang="en" sz="2000" dirty="0">
                <a:solidFill>
                  <a:srgbClr val="000000"/>
                </a:solidFill>
              </a:rPr>
              <a:t>(a) heights of adult females</a:t>
            </a:r>
            <a:endParaRPr sz="2000" dirty="0">
              <a:solidFill>
                <a:srgbClr val="000000"/>
              </a:solidFill>
            </a:endParaRPr>
          </a:p>
          <a:p>
            <a:pPr marL="0" lvl="0" indent="0" algn="l" rtl="0">
              <a:lnSpc>
                <a:spcPct val="115000"/>
              </a:lnSpc>
              <a:spcBef>
                <a:spcPts val="600"/>
              </a:spcBef>
              <a:spcAft>
                <a:spcPts val="0"/>
              </a:spcAft>
              <a:buClr>
                <a:srgbClr val="000000"/>
              </a:buClr>
              <a:buSzPts val="1100"/>
              <a:buFont typeface="Arial"/>
              <a:buNone/>
            </a:pPr>
            <a:r>
              <a:rPr lang="en" sz="2000" dirty="0">
                <a:solidFill>
                  <a:srgbClr val="000000"/>
                </a:solidFill>
              </a:rPr>
              <a:t>(b) salaries of a random sample of people from North Carolina</a:t>
            </a:r>
            <a:endParaRPr sz="2000" dirty="0">
              <a:solidFill>
                <a:srgbClr val="000000"/>
              </a:solidFill>
            </a:endParaRPr>
          </a:p>
          <a:p>
            <a:pPr marL="0" lvl="0" indent="0" algn="l" rtl="0">
              <a:lnSpc>
                <a:spcPct val="115000"/>
              </a:lnSpc>
              <a:spcBef>
                <a:spcPts val="600"/>
              </a:spcBef>
              <a:spcAft>
                <a:spcPts val="0"/>
              </a:spcAft>
              <a:buClr>
                <a:srgbClr val="000000"/>
              </a:buClr>
              <a:buSzPts val="1100"/>
              <a:buFont typeface="Arial"/>
              <a:buNone/>
            </a:pPr>
            <a:r>
              <a:rPr lang="en" sz="2000" dirty="0">
                <a:solidFill>
                  <a:srgbClr val="000000"/>
                </a:solidFill>
              </a:rPr>
              <a:t>(c) house prices</a:t>
            </a:r>
            <a:endParaRPr sz="2000" dirty="0">
              <a:solidFill>
                <a:srgbClr val="000000"/>
              </a:solidFill>
            </a:endParaRPr>
          </a:p>
          <a:p>
            <a:pPr marL="0" lvl="0" indent="0" algn="l" rtl="0">
              <a:lnSpc>
                <a:spcPct val="115000"/>
              </a:lnSpc>
              <a:spcBef>
                <a:spcPts val="600"/>
              </a:spcBef>
              <a:spcAft>
                <a:spcPts val="0"/>
              </a:spcAft>
              <a:buNone/>
            </a:pPr>
            <a:r>
              <a:rPr lang="en" sz="2000" dirty="0">
                <a:solidFill>
                  <a:srgbClr val="000000"/>
                </a:solidFill>
              </a:rPr>
              <a:t>(d) birthdays of classmates (day of the month)</a:t>
            </a:r>
            <a:endParaRPr sz="2000" dirty="0">
              <a:solidFill>
                <a:srgbClr val="000000"/>
              </a:solidFill>
            </a:endParaRPr>
          </a:p>
          <a:p>
            <a:pPr marL="0" lvl="0" indent="0" algn="l" rtl="0">
              <a:lnSpc>
                <a:spcPct val="115000"/>
              </a:lnSpc>
              <a:spcBef>
                <a:spcPts val="600"/>
              </a:spcBef>
              <a:spcAft>
                <a:spcPts val="0"/>
              </a:spcAft>
              <a:buNone/>
            </a:pPr>
            <a:endParaRPr sz="2000" dirty="0">
              <a:solidFill>
                <a:srgbClr val="000000"/>
              </a:solidFill>
            </a:endParaRPr>
          </a:p>
        </p:txBody>
      </p:sp>
      <p:sp>
        <p:nvSpPr>
          <p:cNvPr id="239" name="Google Shape;239;p33"/>
          <p:cNvSpPr txBox="1">
            <a:spLocks noGrp="1"/>
          </p:cNvSpPr>
          <p:nvPr>
            <p:ph type="title"/>
          </p:nvPr>
        </p:nvSpPr>
        <p:spPr>
          <a:xfrm>
            <a:off x="457200" y="-12"/>
            <a:ext cx="8229600" cy="11430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a:solidFill>
                  <a:schemeClr val="accent1"/>
                </a:solidFill>
              </a:rPr>
              <a:t>Practice</a:t>
            </a:r>
            <a:endParaRPr>
              <a:solidFill>
                <a:schemeClr val="accent1"/>
              </a:solidFill>
            </a:endParaRPr>
          </a:p>
        </p:txBody>
      </p:sp>
    </p:spTree>
    <p:extLst>
      <p:ext uri="{BB962C8B-B14F-4D97-AF65-F5344CB8AC3E}">
        <p14:creationId xmlns:p14="http://schemas.microsoft.com/office/powerpoint/2010/main" val="39591152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237"/>
        <p:cNvGrpSpPr/>
        <p:nvPr/>
      </p:nvGrpSpPr>
      <p:grpSpPr>
        <a:xfrm>
          <a:off x="0" y="0"/>
          <a:ext cx="0" cy="0"/>
          <a:chOff x="0" y="0"/>
          <a:chExt cx="0" cy="0"/>
        </a:xfrm>
      </p:grpSpPr>
      <p:sp>
        <p:nvSpPr>
          <p:cNvPr id="238" name="Google Shape;238;p33"/>
          <p:cNvSpPr txBox="1">
            <a:spLocks noGrp="1"/>
          </p:cNvSpPr>
          <p:nvPr>
            <p:ph type="body" idx="1"/>
          </p:nvPr>
        </p:nvSpPr>
        <p:spPr>
          <a:xfrm>
            <a:off x="457200" y="1143000"/>
            <a:ext cx="8154000" cy="5044800"/>
          </a:xfrm>
          <a:prstGeom prst="rect">
            <a:avLst/>
          </a:prstGeom>
        </p:spPr>
        <p:txBody>
          <a:bodyPr spcFirstLastPara="1" wrap="square" lIns="91425" tIns="91425" rIns="91425" bIns="91425" anchor="t" anchorCtr="0">
            <a:noAutofit/>
          </a:bodyPr>
          <a:lstStyle/>
          <a:p>
            <a:pPr marL="0" lvl="0" indent="0" algn="l" rtl="0">
              <a:lnSpc>
                <a:spcPct val="150000"/>
              </a:lnSpc>
              <a:spcBef>
                <a:spcPts val="600"/>
              </a:spcBef>
              <a:spcAft>
                <a:spcPts val="0"/>
              </a:spcAft>
              <a:buNone/>
            </a:pPr>
            <a:r>
              <a:rPr lang="en" sz="2000" dirty="0">
                <a:solidFill>
                  <a:schemeClr val="accent1"/>
                </a:solidFill>
              </a:rPr>
              <a:t>Which of these variables do you expect to be skewed right?</a:t>
            </a:r>
            <a:endParaRPr sz="2000" dirty="0">
              <a:solidFill>
                <a:schemeClr val="accent1"/>
              </a:solidFill>
            </a:endParaRPr>
          </a:p>
          <a:p>
            <a:pPr marL="0" lvl="0" indent="0">
              <a:lnSpc>
                <a:spcPct val="115000"/>
              </a:lnSpc>
              <a:spcBef>
                <a:spcPts val="1000"/>
              </a:spcBef>
              <a:buClr>
                <a:srgbClr val="000000"/>
              </a:buClr>
              <a:buSzPts val="1100"/>
              <a:buNone/>
            </a:pPr>
            <a:r>
              <a:rPr lang="en" sz="2000" dirty="0">
                <a:solidFill>
                  <a:srgbClr val="000000"/>
                </a:solidFill>
              </a:rPr>
              <a:t>(a) heights of adult females</a:t>
            </a:r>
            <a:endParaRPr sz="2000" dirty="0">
              <a:solidFill>
                <a:srgbClr val="000000"/>
              </a:solidFill>
            </a:endParaRPr>
          </a:p>
          <a:p>
            <a:pPr marL="0" lvl="0" indent="0" algn="l" rtl="0">
              <a:lnSpc>
                <a:spcPct val="115000"/>
              </a:lnSpc>
              <a:spcBef>
                <a:spcPts val="600"/>
              </a:spcBef>
              <a:spcAft>
                <a:spcPts val="0"/>
              </a:spcAft>
              <a:buClr>
                <a:srgbClr val="000000"/>
              </a:buClr>
              <a:buSzPts val="1100"/>
              <a:buFont typeface="Arial"/>
              <a:buNone/>
            </a:pPr>
            <a:r>
              <a:rPr lang="en" sz="2000" dirty="0">
                <a:solidFill>
                  <a:srgbClr val="FFC000"/>
                </a:solidFill>
              </a:rPr>
              <a:t>(b) salaries of a random sample of people from North Carolina</a:t>
            </a:r>
            <a:endParaRPr sz="2000" dirty="0">
              <a:solidFill>
                <a:srgbClr val="FFC000"/>
              </a:solidFill>
            </a:endParaRPr>
          </a:p>
          <a:p>
            <a:pPr marL="0" lvl="0" indent="0" algn="l" rtl="0">
              <a:lnSpc>
                <a:spcPct val="115000"/>
              </a:lnSpc>
              <a:spcBef>
                <a:spcPts val="600"/>
              </a:spcBef>
              <a:spcAft>
                <a:spcPts val="0"/>
              </a:spcAft>
              <a:buClr>
                <a:srgbClr val="000000"/>
              </a:buClr>
              <a:buSzPts val="1100"/>
              <a:buFont typeface="Arial"/>
              <a:buNone/>
            </a:pPr>
            <a:r>
              <a:rPr lang="en" sz="2000" dirty="0">
                <a:solidFill>
                  <a:srgbClr val="FFC000"/>
                </a:solidFill>
              </a:rPr>
              <a:t>(c) house prices</a:t>
            </a:r>
            <a:endParaRPr sz="2000" dirty="0">
              <a:solidFill>
                <a:srgbClr val="FFC000"/>
              </a:solidFill>
            </a:endParaRPr>
          </a:p>
          <a:p>
            <a:pPr marL="0" lvl="0" indent="0" algn="l" rtl="0">
              <a:lnSpc>
                <a:spcPct val="115000"/>
              </a:lnSpc>
              <a:spcBef>
                <a:spcPts val="600"/>
              </a:spcBef>
              <a:spcAft>
                <a:spcPts val="0"/>
              </a:spcAft>
              <a:buNone/>
            </a:pPr>
            <a:r>
              <a:rPr lang="en" sz="2000" dirty="0">
                <a:solidFill>
                  <a:srgbClr val="000000"/>
                </a:solidFill>
              </a:rPr>
              <a:t>(d) birthdays of classmates (day of the month)</a:t>
            </a:r>
            <a:endParaRPr sz="2000" dirty="0">
              <a:solidFill>
                <a:srgbClr val="000000"/>
              </a:solidFill>
            </a:endParaRPr>
          </a:p>
          <a:p>
            <a:pPr marL="0" lvl="0" indent="0" algn="l" rtl="0">
              <a:lnSpc>
                <a:spcPct val="115000"/>
              </a:lnSpc>
              <a:spcBef>
                <a:spcPts val="600"/>
              </a:spcBef>
              <a:spcAft>
                <a:spcPts val="0"/>
              </a:spcAft>
              <a:buNone/>
            </a:pPr>
            <a:endParaRPr sz="2000" dirty="0">
              <a:solidFill>
                <a:srgbClr val="000000"/>
              </a:solidFill>
            </a:endParaRPr>
          </a:p>
        </p:txBody>
      </p:sp>
      <p:sp>
        <p:nvSpPr>
          <p:cNvPr id="239" name="Google Shape;239;p33"/>
          <p:cNvSpPr txBox="1">
            <a:spLocks noGrp="1"/>
          </p:cNvSpPr>
          <p:nvPr>
            <p:ph type="title"/>
          </p:nvPr>
        </p:nvSpPr>
        <p:spPr>
          <a:xfrm>
            <a:off x="457200" y="-12"/>
            <a:ext cx="8229600" cy="11430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a:solidFill>
                  <a:schemeClr val="accent1"/>
                </a:solidFill>
              </a:rPr>
              <a:t>Practice</a:t>
            </a:r>
            <a:endParaRPr>
              <a:solidFill>
                <a:schemeClr val="accent1"/>
              </a:solidFill>
            </a:endParaRPr>
          </a:p>
        </p:txBody>
      </p:sp>
    </p:spTree>
    <p:extLst>
      <p:ext uri="{BB962C8B-B14F-4D97-AF65-F5344CB8AC3E}">
        <p14:creationId xmlns:p14="http://schemas.microsoft.com/office/powerpoint/2010/main" val="33045038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37"/>
        <p:cNvGrpSpPr/>
        <p:nvPr/>
      </p:nvGrpSpPr>
      <p:grpSpPr>
        <a:xfrm>
          <a:off x="0" y="0"/>
          <a:ext cx="0" cy="0"/>
          <a:chOff x="0" y="0"/>
          <a:chExt cx="0" cy="0"/>
        </a:xfrm>
      </p:grpSpPr>
      <p:sp>
        <p:nvSpPr>
          <p:cNvPr id="238" name="Google Shape;238;p33"/>
          <p:cNvSpPr txBox="1">
            <a:spLocks noGrp="1"/>
          </p:cNvSpPr>
          <p:nvPr>
            <p:ph type="body" idx="1"/>
          </p:nvPr>
        </p:nvSpPr>
        <p:spPr>
          <a:xfrm>
            <a:off x="457200" y="1143000"/>
            <a:ext cx="8154000" cy="5044800"/>
          </a:xfrm>
          <a:prstGeom prst="rect">
            <a:avLst/>
          </a:prstGeom>
        </p:spPr>
        <p:txBody>
          <a:bodyPr spcFirstLastPara="1" wrap="square" lIns="91425" tIns="91425" rIns="91425" bIns="91425" anchor="t" anchorCtr="0">
            <a:noAutofit/>
          </a:bodyPr>
          <a:lstStyle/>
          <a:p>
            <a:pPr marL="0" lvl="0" indent="0" algn="l" rtl="0">
              <a:lnSpc>
                <a:spcPct val="150000"/>
              </a:lnSpc>
              <a:spcBef>
                <a:spcPts val="600"/>
              </a:spcBef>
              <a:spcAft>
                <a:spcPts val="0"/>
              </a:spcAft>
              <a:buNone/>
            </a:pPr>
            <a:r>
              <a:rPr lang="en" sz="2000" dirty="0">
                <a:solidFill>
                  <a:schemeClr val="accent1"/>
                </a:solidFill>
              </a:rPr>
              <a:t>Which of these variables do you expect to symmetric?</a:t>
            </a:r>
            <a:endParaRPr sz="2000" dirty="0">
              <a:solidFill>
                <a:schemeClr val="accent1"/>
              </a:solidFill>
            </a:endParaRPr>
          </a:p>
          <a:p>
            <a:pPr marL="0" lvl="0" indent="0" algn="l" rtl="0">
              <a:lnSpc>
                <a:spcPct val="115000"/>
              </a:lnSpc>
              <a:spcBef>
                <a:spcPts val="1000"/>
              </a:spcBef>
              <a:spcAft>
                <a:spcPts val="0"/>
              </a:spcAft>
              <a:buClr>
                <a:srgbClr val="000000"/>
              </a:buClr>
              <a:buSzPts val="1100"/>
              <a:buFont typeface="Arial"/>
              <a:buNone/>
            </a:pPr>
            <a:r>
              <a:rPr lang="en" sz="2000" dirty="0">
                <a:solidFill>
                  <a:srgbClr val="000000"/>
                </a:solidFill>
              </a:rPr>
              <a:t>(a) heights of adult females</a:t>
            </a:r>
            <a:endParaRPr sz="2000" dirty="0">
              <a:solidFill>
                <a:srgbClr val="000000"/>
              </a:solidFill>
            </a:endParaRPr>
          </a:p>
          <a:p>
            <a:pPr marL="0" lvl="0" indent="0" algn="l" rtl="0">
              <a:lnSpc>
                <a:spcPct val="115000"/>
              </a:lnSpc>
              <a:spcBef>
                <a:spcPts val="600"/>
              </a:spcBef>
              <a:spcAft>
                <a:spcPts val="0"/>
              </a:spcAft>
              <a:buClr>
                <a:srgbClr val="000000"/>
              </a:buClr>
              <a:buSzPts val="1100"/>
              <a:buFont typeface="Arial"/>
              <a:buNone/>
            </a:pPr>
            <a:r>
              <a:rPr lang="en" sz="2000" dirty="0">
                <a:solidFill>
                  <a:srgbClr val="000000"/>
                </a:solidFill>
              </a:rPr>
              <a:t>(b) salaries of a random sample of people from North Carolina</a:t>
            </a:r>
            <a:endParaRPr sz="2000" dirty="0">
              <a:solidFill>
                <a:srgbClr val="000000"/>
              </a:solidFill>
            </a:endParaRPr>
          </a:p>
          <a:p>
            <a:pPr marL="0" lvl="0" indent="0" algn="l" rtl="0">
              <a:lnSpc>
                <a:spcPct val="115000"/>
              </a:lnSpc>
              <a:spcBef>
                <a:spcPts val="600"/>
              </a:spcBef>
              <a:spcAft>
                <a:spcPts val="0"/>
              </a:spcAft>
              <a:buClr>
                <a:srgbClr val="000000"/>
              </a:buClr>
              <a:buSzPts val="1100"/>
              <a:buFont typeface="Arial"/>
              <a:buNone/>
            </a:pPr>
            <a:r>
              <a:rPr lang="en" sz="2000" dirty="0">
                <a:solidFill>
                  <a:srgbClr val="000000"/>
                </a:solidFill>
              </a:rPr>
              <a:t>(c) house prices</a:t>
            </a:r>
            <a:endParaRPr sz="2000" dirty="0">
              <a:solidFill>
                <a:srgbClr val="000000"/>
              </a:solidFill>
            </a:endParaRPr>
          </a:p>
          <a:p>
            <a:pPr marL="0" lvl="0" indent="0" algn="l" rtl="0">
              <a:lnSpc>
                <a:spcPct val="115000"/>
              </a:lnSpc>
              <a:spcBef>
                <a:spcPts val="600"/>
              </a:spcBef>
              <a:spcAft>
                <a:spcPts val="0"/>
              </a:spcAft>
              <a:buNone/>
            </a:pPr>
            <a:r>
              <a:rPr lang="en" sz="2000" dirty="0">
                <a:solidFill>
                  <a:srgbClr val="000000"/>
                </a:solidFill>
              </a:rPr>
              <a:t>(d) birthdays of classmates (day of the month)</a:t>
            </a:r>
            <a:endParaRPr sz="2000" dirty="0">
              <a:solidFill>
                <a:srgbClr val="000000"/>
              </a:solidFill>
            </a:endParaRPr>
          </a:p>
          <a:p>
            <a:pPr marL="0" lvl="0" indent="0" algn="l" rtl="0">
              <a:lnSpc>
                <a:spcPct val="115000"/>
              </a:lnSpc>
              <a:spcBef>
                <a:spcPts val="600"/>
              </a:spcBef>
              <a:spcAft>
                <a:spcPts val="0"/>
              </a:spcAft>
              <a:buNone/>
            </a:pPr>
            <a:endParaRPr sz="2000" dirty="0">
              <a:solidFill>
                <a:srgbClr val="000000"/>
              </a:solidFill>
            </a:endParaRPr>
          </a:p>
        </p:txBody>
      </p:sp>
      <p:sp>
        <p:nvSpPr>
          <p:cNvPr id="239" name="Google Shape;239;p33"/>
          <p:cNvSpPr txBox="1">
            <a:spLocks noGrp="1"/>
          </p:cNvSpPr>
          <p:nvPr>
            <p:ph type="title"/>
          </p:nvPr>
        </p:nvSpPr>
        <p:spPr>
          <a:xfrm>
            <a:off x="457200" y="-12"/>
            <a:ext cx="8229600" cy="11430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a:solidFill>
                  <a:schemeClr val="accent1"/>
                </a:solidFill>
              </a:rPr>
              <a:t>Practice</a:t>
            </a:r>
            <a:endParaRPr>
              <a:solidFill>
                <a:schemeClr val="accent1"/>
              </a:solidFill>
            </a:endParaRPr>
          </a:p>
        </p:txBody>
      </p:sp>
    </p:spTree>
    <p:extLst>
      <p:ext uri="{BB962C8B-B14F-4D97-AF65-F5344CB8AC3E}">
        <p14:creationId xmlns:p14="http://schemas.microsoft.com/office/powerpoint/2010/main" val="2613026156"/>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2" val="7b1699f245f078d3c6c8ac466cf728e0a52c13"/>
</p:tagLst>
</file>

<file path=ppt/tags/tag2.xml><?xml version="1.0" encoding="utf-8"?>
<p:tagLst xmlns:a="http://schemas.openxmlformats.org/drawingml/2006/main" xmlns:r="http://schemas.openxmlformats.org/officeDocument/2006/relationships" xmlns:p="http://schemas.openxmlformats.org/presentationml/2006/main">
  <p:tag name="TIMING" val="|13.1|6.4"/>
</p:tagLst>
</file>

<file path=ppt/tags/tag3.xml><?xml version="1.0" encoding="utf-8"?>
<p:tagLst xmlns:a="http://schemas.openxmlformats.org/drawingml/2006/main" xmlns:r="http://schemas.openxmlformats.org/officeDocument/2006/relationships" xmlns:p="http://schemas.openxmlformats.org/presentationml/2006/main">
  <p:tag name="TIMING" val="|28.2|29.4"/>
</p:tagLst>
</file>

<file path=ppt/tags/tag4.xml><?xml version="1.0" encoding="utf-8"?>
<p:tagLst xmlns:a="http://schemas.openxmlformats.org/drawingml/2006/main" xmlns:r="http://schemas.openxmlformats.org/officeDocument/2006/relationships" xmlns:p="http://schemas.openxmlformats.org/presentationml/2006/main">
  <p:tag name="TIMING" val="|13.5|20.3|13"/>
</p:tagLst>
</file>

<file path=ppt/theme/theme1.xml><?xml version="1.0" encoding="utf-8"?>
<a:theme xmlns:a="http://schemas.openxmlformats.org/drawingml/2006/main" name="Opener">
  <a:themeElements>
    <a:clrScheme name="Standard Design">
      <a:dk1>
        <a:srgbClr val="000000"/>
      </a:dk1>
      <a:lt1>
        <a:srgbClr val="FFFFFF"/>
      </a:lt1>
      <a:dk2>
        <a:srgbClr val="1A698A"/>
      </a:dk2>
      <a:lt2>
        <a:srgbClr val="FFFEFE"/>
      </a:lt2>
      <a:accent1>
        <a:srgbClr val="196E78"/>
      </a:accent1>
      <a:accent2>
        <a:srgbClr val="911B21"/>
      </a:accent2>
      <a:accent3>
        <a:srgbClr val="73653A"/>
      </a:accent3>
      <a:accent4>
        <a:srgbClr val="15344A"/>
      </a:accent4>
      <a:accent5>
        <a:srgbClr val="5A6F80"/>
      </a:accent5>
      <a:accent6>
        <a:srgbClr val="404140"/>
      </a:accent6>
      <a:hlink>
        <a:srgbClr val="1A698A"/>
      </a:hlink>
      <a:folHlink>
        <a:srgbClr val="4F3B58"/>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hapter Outline">
  <a:themeElements>
    <a:clrScheme name="Standard Design">
      <a:dk1>
        <a:srgbClr val="000000"/>
      </a:dk1>
      <a:lt1>
        <a:srgbClr val="FFFFFF"/>
      </a:lt1>
      <a:dk2>
        <a:srgbClr val="1A698A"/>
      </a:dk2>
      <a:lt2>
        <a:srgbClr val="FFFEFE"/>
      </a:lt2>
      <a:accent1>
        <a:srgbClr val="196E78"/>
      </a:accent1>
      <a:accent2>
        <a:srgbClr val="911B21"/>
      </a:accent2>
      <a:accent3>
        <a:srgbClr val="73653A"/>
      </a:accent3>
      <a:accent4>
        <a:srgbClr val="15344A"/>
      </a:accent4>
      <a:accent5>
        <a:srgbClr val="5A6F80"/>
      </a:accent5>
      <a:accent6>
        <a:srgbClr val="404140"/>
      </a:accent6>
      <a:hlink>
        <a:srgbClr val="1A698A"/>
      </a:hlink>
      <a:folHlink>
        <a:srgbClr val="4F3B58"/>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Learning Objectives">
  <a:themeElements>
    <a:clrScheme name="Standard Design">
      <a:dk1>
        <a:srgbClr val="000000"/>
      </a:dk1>
      <a:lt1>
        <a:srgbClr val="FFFFFF"/>
      </a:lt1>
      <a:dk2>
        <a:srgbClr val="1A698A"/>
      </a:dk2>
      <a:lt2>
        <a:srgbClr val="FFFEFE"/>
      </a:lt2>
      <a:accent1>
        <a:srgbClr val="196E78"/>
      </a:accent1>
      <a:accent2>
        <a:srgbClr val="911B21"/>
      </a:accent2>
      <a:accent3>
        <a:srgbClr val="73653A"/>
      </a:accent3>
      <a:accent4>
        <a:srgbClr val="15344A"/>
      </a:accent4>
      <a:accent5>
        <a:srgbClr val="5A6F80"/>
      </a:accent5>
      <a:accent6>
        <a:srgbClr val="404140"/>
      </a:accent6>
      <a:hlink>
        <a:srgbClr val="1A698A"/>
      </a:hlink>
      <a:folHlink>
        <a:srgbClr val="4F3B58"/>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Concept Check Question">
  <a:themeElements>
    <a:clrScheme name="Standard Design">
      <a:dk1>
        <a:srgbClr val="000000"/>
      </a:dk1>
      <a:lt1>
        <a:srgbClr val="FFFFFF"/>
      </a:lt1>
      <a:dk2>
        <a:srgbClr val="1A698A"/>
      </a:dk2>
      <a:lt2>
        <a:srgbClr val="FFFEFE"/>
      </a:lt2>
      <a:accent1>
        <a:srgbClr val="196E78"/>
      </a:accent1>
      <a:accent2>
        <a:srgbClr val="911B21"/>
      </a:accent2>
      <a:accent3>
        <a:srgbClr val="73653A"/>
      </a:accent3>
      <a:accent4>
        <a:srgbClr val="15344A"/>
      </a:accent4>
      <a:accent5>
        <a:srgbClr val="5A6F80"/>
      </a:accent5>
      <a:accent6>
        <a:srgbClr val="404140"/>
      </a:accent6>
      <a:hlink>
        <a:srgbClr val="1A698A"/>
      </a:hlink>
      <a:folHlink>
        <a:srgbClr val="4F3B58"/>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Key Term">
  <a:themeElements>
    <a:clrScheme name="Standard Design">
      <a:dk1>
        <a:srgbClr val="000000"/>
      </a:dk1>
      <a:lt1>
        <a:srgbClr val="FFFFFF"/>
      </a:lt1>
      <a:dk2>
        <a:srgbClr val="1A698A"/>
      </a:dk2>
      <a:lt2>
        <a:srgbClr val="FFFEFE"/>
      </a:lt2>
      <a:accent1>
        <a:srgbClr val="196E78"/>
      </a:accent1>
      <a:accent2>
        <a:srgbClr val="911B21"/>
      </a:accent2>
      <a:accent3>
        <a:srgbClr val="73653A"/>
      </a:accent3>
      <a:accent4>
        <a:srgbClr val="15344A"/>
      </a:accent4>
      <a:accent5>
        <a:srgbClr val="5A6F80"/>
      </a:accent5>
      <a:accent6>
        <a:srgbClr val="404140"/>
      </a:accent6>
      <a:hlink>
        <a:srgbClr val="1A698A"/>
      </a:hlink>
      <a:folHlink>
        <a:srgbClr val="4F3B58"/>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Image Slide Master">
  <a:themeElements>
    <a:clrScheme name="Standard Design">
      <a:dk1>
        <a:srgbClr val="000000"/>
      </a:dk1>
      <a:lt1>
        <a:srgbClr val="FFFFFF"/>
      </a:lt1>
      <a:dk2>
        <a:srgbClr val="1A698A"/>
      </a:dk2>
      <a:lt2>
        <a:srgbClr val="FFFEFE"/>
      </a:lt2>
      <a:accent1>
        <a:srgbClr val="196E78"/>
      </a:accent1>
      <a:accent2>
        <a:srgbClr val="911B21"/>
      </a:accent2>
      <a:accent3>
        <a:srgbClr val="73653A"/>
      </a:accent3>
      <a:accent4>
        <a:srgbClr val="15344A"/>
      </a:accent4>
      <a:accent5>
        <a:srgbClr val="5A6F80"/>
      </a:accent5>
      <a:accent6>
        <a:srgbClr val="404140"/>
      </a:accent6>
      <a:hlink>
        <a:srgbClr val="1A698A"/>
      </a:hlink>
      <a:folHlink>
        <a:srgbClr val="4F3B58"/>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7.xml><?xml version="1.0" encoding="utf-8"?>
<a:theme xmlns:a="http://schemas.openxmlformats.org/drawingml/2006/main" name="Custom Design">
  <a:themeElements>
    <a:clrScheme name="Standard Design">
      <a:dk1>
        <a:srgbClr val="000000"/>
      </a:dk1>
      <a:lt1>
        <a:srgbClr val="FFFFFF"/>
      </a:lt1>
      <a:dk2>
        <a:srgbClr val="1A698A"/>
      </a:dk2>
      <a:lt2>
        <a:srgbClr val="FFFEFE"/>
      </a:lt2>
      <a:accent1>
        <a:srgbClr val="196E78"/>
      </a:accent1>
      <a:accent2>
        <a:srgbClr val="911B21"/>
      </a:accent2>
      <a:accent3>
        <a:srgbClr val="73653A"/>
      </a:accent3>
      <a:accent4>
        <a:srgbClr val="15344A"/>
      </a:accent4>
      <a:accent5>
        <a:srgbClr val="5A6F80"/>
      </a:accent5>
      <a:accent6>
        <a:srgbClr val="404140"/>
      </a:accent6>
      <a:hlink>
        <a:srgbClr val="1A698A"/>
      </a:hlink>
      <a:folHlink>
        <a:srgbClr val="4F3B58"/>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8.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70E39A3ED730EF40BC95659DEDC34250" ma:contentTypeVersion="4" ma:contentTypeDescription="Create a new document." ma:contentTypeScope="" ma:versionID="35ae4085b5cb6bde6e905c69dcb10e27">
  <xsd:schema xmlns:xsd="http://www.w3.org/2001/XMLSchema" xmlns:xs="http://www.w3.org/2001/XMLSchema" xmlns:p="http://schemas.microsoft.com/office/2006/metadata/properties" xmlns:ns2="2e108766-8a5d-4dd6-bf2d-0e83b2e3ea10" targetNamespace="http://schemas.microsoft.com/office/2006/metadata/properties" ma:root="true" ma:fieldsID="6e076ca49e7c802acdbea8cc88235627" ns2:_="">
    <xsd:import namespace="2e108766-8a5d-4dd6-bf2d-0e83b2e3ea10"/>
    <xsd:element name="properties">
      <xsd:complexType>
        <xsd:sequence>
          <xsd:element name="documentManagement">
            <xsd:complexType>
              <xsd:all>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e108766-8a5d-4dd6-bf2d-0e83b2e3ea10"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936CF6A-C1C3-4ABA-ACA7-1D450D43CCA9}">
  <ds:schemaRefs>
    <ds:schemaRef ds:uri="http://purl.org/dc/elements/1.1/"/>
    <ds:schemaRef ds:uri="http://www.w3.org/XML/1998/namespace"/>
    <ds:schemaRef ds:uri="http://schemas.microsoft.com/office/infopath/2007/PartnerControls"/>
    <ds:schemaRef ds:uri="http://schemas.microsoft.com/office/2006/documentManagement/types"/>
    <ds:schemaRef ds:uri="http://schemas.microsoft.com/office/2006/metadata/properties"/>
    <ds:schemaRef ds:uri="http://schemas.openxmlformats.org/package/2006/metadata/core-properties"/>
    <ds:schemaRef ds:uri="2e108766-8a5d-4dd6-bf2d-0e83b2e3ea10"/>
    <ds:schemaRef ds:uri="http://purl.org/dc/dcmitype/"/>
    <ds:schemaRef ds:uri="http://purl.org/dc/terms/"/>
  </ds:schemaRefs>
</ds:datastoreItem>
</file>

<file path=customXml/itemProps2.xml><?xml version="1.0" encoding="utf-8"?>
<ds:datastoreItem xmlns:ds="http://schemas.openxmlformats.org/officeDocument/2006/customXml" ds:itemID="{BF7605ED-CCB9-4441-91E0-7F14D93A170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e108766-8a5d-4dd6-bf2d-0e83b2e3ea1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A93F815B-6E6B-437C-95EA-B6C979BFBC9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17278</TotalTime>
  <Words>3163</Words>
  <Application>Microsoft Office PowerPoint</Application>
  <PresentationFormat>On-screen Show (4:3)</PresentationFormat>
  <Paragraphs>492</Paragraphs>
  <Slides>55</Slides>
  <Notes>7</Notes>
  <HiddenSlides>0</HiddenSlides>
  <MMClips>0</MMClips>
  <ScaleCrop>false</ScaleCrop>
  <HeadingPairs>
    <vt:vector size="8" baseType="variant">
      <vt:variant>
        <vt:lpstr>Fonts Used</vt:lpstr>
      </vt:variant>
      <vt:variant>
        <vt:i4>8</vt:i4>
      </vt:variant>
      <vt:variant>
        <vt:lpstr>Theme</vt:lpstr>
      </vt:variant>
      <vt:variant>
        <vt:i4>7</vt:i4>
      </vt:variant>
      <vt:variant>
        <vt:lpstr>Embedded OLE Servers</vt:lpstr>
      </vt:variant>
      <vt:variant>
        <vt:i4>2</vt:i4>
      </vt:variant>
      <vt:variant>
        <vt:lpstr>Slide Titles</vt:lpstr>
      </vt:variant>
      <vt:variant>
        <vt:i4>55</vt:i4>
      </vt:variant>
    </vt:vector>
  </HeadingPairs>
  <TitlesOfParts>
    <vt:vector size="72" baseType="lpstr">
      <vt:lpstr>Arial</vt:lpstr>
      <vt:lpstr>Calibri</vt:lpstr>
      <vt:lpstr>Cambria Math</vt:lpstr>
      <vt:lpstr>Courier New</vt:lpstr>
      <vt:lpstr>Source Sans Pro</vt:lpstr>
      <vt:lpstr>STIX</vt:lpstr>
      <vt:lpstr>Times New Roman</vt:lpstr>
      <vt:lpstr>Wingdings</vt:lpstr>
      <vt:lpstr>Opener</vt:lpstr>
      <vt:lpstr>Chapter Outline</vt:lpstr>
      <vt:lpstr>Learning Objectives</vt:lpstr>
      <vt:lpstr>Concept Check Question</vt:lpstr>
      <vt:lpstr>Key Term</vt:lpstr>
      <vt:lpstr>Image Slide Master</vt:lpstr>
      <vt:lpstr>Custom Design</vt:lpstr>
      <vt:lpstr>Equation</vt:lpstr>
      <vt:lpstr>Worksheet</vt:lpstr>
      <vt:lpstr>PowerPoint Presentation</vt:lpstr>
      <vt:lpstr>Review: important Shapes of Histograms</vt:lpstr>
      <vt:lpstr>Symmetric   Bimodal (sum of 2 bells  Unimodal (bell-shaped)  with different centers)</vt:lpstr>
      <vt:lpstr>A Histogram for a Uniform Distribution</vt:lpstr>
      <vt:lpstr>Practice</vt:lpstr>
      <vt:lpstr>Practice</vt:lpstr>
      <vt:lpstr>Practice</vt:lpstr>
      <vt:lpstr>Practice</vt:lpstr>
      <vt:lpstr>Practice</vt:lpstr>
      <vt:lpstr>Practice</vt:lpstr>
      <vt:lpstr>2.3 Stem-and-Leaf Displays</vt:lpstr>
      <vt:lpstr>Example 2-8</vt:lpstr>
      <vt:lpstr>Example 2-8: Solution (1 of 2)</vt:lpstr>
      <vt:lpstr>Figure 2.15 Stem-and-Leaf Display</vt:lpstr>
      <vt:lpstr>Example 2-8: Solution (2 of 2)</vt:lpstr>
      <vt:lpstr>Figure 2.17 Ranked Stem-and-Leaf Display of Test Scores</vt:lpstr>
      <vt:lpstr>Example 2-9</vt:lpstr>
      <vt:lpstr>Example 2-9: Solution</vt:lpstr>
      <vt:lpstr>Example 2-10</vt:lpstr>
      <vt:lpstr>Example 2-11</vt:lpstr>
      <vt:lpstr>1.7 Summation Notation</vt:lpstr>
      <vt:lpstr>Summation Notation</vt:lpstr>
      <vt:lpstr>Example 1-3</vt:lpstr>
      <vt:lpstr>Example 1-3: Solution (1 of 2)</vt:lpstr>
      <vt:lpstr>Example 1-3: Solution (2 of 2)</vt:lpstr>
      <vt:lpstr>Example 1-4</vt:lpstr>
      <vt:lpstr>Example 1-4: Hand Solution</vt:lpstr>
      <vt:lpstr>Doing table calculations with Excel</vt:lpstr>
      <vt:lpstr>3.1 Measures of Center for Ungrouped Data</vt:lpstr>
      <vt:lpstr>3.1 Opening Example</vt:lpstr>
      <vt:lpstr>Mean</vt:lpstr>
      <vt:lpstr>Table 3.1 2014 Profits of 10 U.S. Companies</vt:lpstr>
      <vt:lpstr>Example 3-1: Solution</vt:lpstr>
      <vt:lpstr>Example 3-2</vt:lpstr>
      <vt:lpstr>Example 3-3</vt:lpstr>
      <vt:lpstr>Example 3-3: Solution (1 of 2)</vt:lpstr>
      <vt:lpstr>Example 3-3: Solution (2 of 2)</vt:lpstr>
      <vt:lpstr>Median (1 of 2)</vt:lpstr>
      <vt:lpstr>Table 3.2 Compensations of 11 Female CEOs</vt:lpstr>
      <vt:lpstr>Example 3-4: Solution</vt:lpstr>
      <vt:lpstr>Example 3-5</vt:lpstr>
      <vt:lpstr>Example 3-5 continued</vt:lpstr>
      <vt:lpstr>Mode</vt:lpstr>
      <vt:lpstr>Mode shortcoming and  Uni, Bi and Multimodal</vt:lpstr>
      <vt:lpstr>Example 3-9 (Data set with Three Modes)</vt:lpstr>
      <vt:lpstr>Mode advantage</vt:lpstr>
      <vt:lpstr>Trimmed Mean</vt:lpstr>
      <vt:lpstr>Example 3-11</vt:lpstr>
      <vt:lpstr>Example 3-11 (cont)</vt:lpstr>
      <vt:lpstr>Weighted Mean (1 of 2)</vt:lpstr>
      <vt:lpstr>Example 3-12</vt:lpstr>
      <vt:lpstr>Example 3-12 solution</vt:lpstr>
      <vt:lpstr>Relationships Among the Mean, Median, and Mode</vt:lpstr>
      <vt:lpstr>Relationships Among the Mean, Median, and Mode</vt:lpstr>
      <vt:lpstr>Relationships Among the Mean, Median, and Mode</vt:lpstr>
    </vt:vector>
  </TitlesOfParts>
  <Company>SPi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Introductory Statistics, 9e</dc:title>
  <dc:subject>Statistics</dc:subject>
  <dc:creator>Mann</dc:creator>
  <cp:lastModifiedBy>Victor Lee</cp:lastModifiedBy>
  <cp:revision>2049</cp:revision>
  <cp:lastPrinted>2017-04-26T13:25:47Z</cp:lastPrinted>
  <dcterms:created xsi:type="dcterms:W3CDTF">2017-04-21T14:49:46Z</dcterms:created>
  <dcterms:modified xsi:type="dcterms:W3CDTF">2022-02-10T16:18:41Z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0x01010070E39A3ED730EF40BC95659DEDC34250</vt:lpwstr>
  </property>
</Properties>
</file>