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43" autoAdjust="0"/>
  </p:normalViewPr>
  <p:slideViewPr>
    <p:cSldViewPr snapToGrid="0" snapToObjects="1">
      <p:cViewPr varScale="1">
        <p:scale>
          <a:sx n="110" d="100"/>
          <a:sy n="110" d="100"/>
        </p:scale>
        <p:origin x="-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54A491-7AD2-CA4F-AF50-182BE709B7DA}" type="datetimeFigureOut">
              <a:rPr lang="en-US" smtClean="0"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C32539-8A3B-B343-8DBF-60DEEDE72D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5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0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Content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9" b="18149"/>
          <a:stretch>
            <a:fillRect/>
          </a:stretch>
        </p:blipFill>
        <p:spPr>
          <a:xfrm>
            <a:off x="685800" y="275074"/>
            <a:ext cx="7772400" cy="4331564"/>
          </a:xfrm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15126" y="5859352"/>
            <a:ext cx="5631873" cy="5541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Franklin Gothic Book" charset="0"/>
              </a:rPr>
              <a:t>Fence: tensioned wire and wood posts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Franklin Gothic Book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105400"/>
            <a:ext cx="7017327" cy="52304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1800" cap="none" dirty="0">
                <a:latin typeface="Book Antiqua"/>
                <a:cs typeface="Book Antiqua"/>
              </a:rPr>
              <a:t>CASE STUDY PROPOSAL</a:t>
            </a:r>
            <a:br>
              <a:rPr lang="en-US" sz="1800" cap="none" dirty="0">
                <a:latin typeface="Book Antiqua"/>
                <a:cs typeface="Book Antiqua"/>
              </a:rPr>
            </a:br>
            <a:r>
              <a:rPr lang="en-US" sz="1800" cap="none" dirty="0">
                <a:latin typeface="Book Antiqua"/>
                <a:cs typeface="Book Antiqua"/>
              </a:rPr>
              <a:t>DEBORA TANNENBAUM – TEAM 5</a:t>
            </a:r>
          </a:p>
        </p:txBody>
      </p:sp>
    </p:spTree>
    <p:extLst>
      <p:ext uri="{BB962C8B-B14F-4D97-AF65-F5344CB8AC3E}">
        <p14:creationId xmlns:p14="http://schemas.microsoft.com/office/powerpoint/2010/main" val="259950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b="11508"/>
          <a:stretch>
            <a:fillRect/>
          </a:stretch>
        </p:blipFill>
        <p:spPr>
          <a:xfrm>
            <a:off x="3678381" y="593436"/>
            <a:ext cx="4572000" cy="5257802"/>
          </a:xfrm>
        </p:spPr>
      </p:pic>
      <p:sp>
        <p:nvSpPr>
          <p:cNvPr id="15364" name="Text Placeholder 8"/>
          <p:cNvSpPr>
            <a:spLocks noGrp="1"/>
          </p:cNvSpPr>
          <p:nvPr>
            <p:ph type="body" sz="half" idx="2"/>
          </p:nvPr>
        </p:nvSpPr>
        <p:spPr>
          <a:xfrm>
            <a:off x="674435" y="2845567"/>
            <a:ext cx="2535202" cy="769082"/>
          </a:xfrm>
        </p:spPr>
        <p:txBody>
          <a:bodyPr>
            <a:normAutofit/>
          </a:bodyPr>
          <a:lstStyle/>
          <a:p>
            <a:pPr eaLnBrk="1" hangingPunct="1"/>
            <a:r>
              <a:rPr sz="1600" dirty="0">
                <a:latin typeface="Franklin Gothic Book" charset="0"/>
                <a:ea typeface="ＭＳ Ｐゴシック" charset="0"/>
              </a:rPr>
              <a:t>Steel and Metal Wire Fence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4435" y="1362363"/>
            <a:ext cx="2858476" cy="124690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Case study Proposal</a:t>
            </a:r>
            <a:br>
              <a:rPr dirty="0"/>
            </a:br>
            <a:r>
              <a:rPr sz="1800" dirty="0"/>
              <a:t>Jeffrey Rodriguez</a:t>
            </a:r>
          </a:p>
        </p:txBody>
      </p:sp>
    </p:spTree>
    <p:extLst>
      <p:ext uri="{BB962C8B-B14F-4D97-AF65-F5344CB8AC3E}">
        <p14:creationId xmlns:p14="http://schemas.microsoft.com/office/powerpoint/2010/main" val="251786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3" b="31343"/>
          <a:stretch>
            <a:fillRect/>
          </a:stretch>
        </p:blipFill>
        <p:spPr>
          <a:xfrm>
            <a:off x="662551" y="621437"/>
            <a:ext cx="7772400" cy="4331564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72412" y="5472545"/>
            <a:ext cx="4133054" cy="83262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rPr>
              <a:t>D</a:t>
            </a:r>
            <a:r>
              <a:rPr lang="en-US" sz="160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rPr>
              <a:t>rainage</a:t>
            </a:r>
            <a:endParaRPr lang="en-US" sz="1600" dirty="0">
              <a:solidFill>
                <a:schemeClr val="tx1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203" y="5068504"/>
            <a:ext cx="3015390" cy="866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Case Study </a:t>
            </a:r>
            <a:r>
              <a:rPr lang="en-US" dirty="0" smtClean="0">
                <a:ea typeface="+mj-ea"/>
              </a:rPr>
              <a:t>proposal</a:t>
            </a: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 err="1" smtClean="0">
                <a:ea typeface="+mj-ea"/>
              </a:rPr>
              <a:t>syndi</a:t>
            </a:r>
            <a:r>
              <a:rPr lang="en-US" dirty="0" smtClean="0">
                <a:ea typeface="+mj-ea"/>
              </a:rPr>
              <a:t> </a:t>
            </a:r>
            <a:r>
              <a:rPr lang="en-US" dirty="0" err="1" smtClean="0">
                <a:ea typeface="+mj-ea"/>
              </a:rPr>
              <a:t>wilkinson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551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1800" cap="none" dirty="0">
                <a:latin typeface="Book Antiqua"/>
                <a:cs typeface="Book Antiqua"/>
              </a:rPr>
              <a:t>CASE STUDY PROPOSAL</a:t>
            </a:r>
            <a:br>
              <a:rPr lang="en-US" sz="1800" cap="none" dirty="0">
                <a:latin typeface="Book Antiqua"/>
                <a:cs typeface="Book Antiqua"/>
              </a:rPr>
            </a:br>
            <a:r>
              <a:rPr lang="en-US" sz="1800" cap="none" dirty="0">
                <a:latin typeface="Book Antiqua"/>
                <a:cs typeface="Book Antiqua"/>
              </a:rPr>
              <a:t>NITA </a:t>
            </a:r>
            <a:r>
              <a:rPr lang="en-US" sz="1800" cap="none" dirty="0" smtClean="0">
                <a:latin typeface="Book Antiqua"/>
                <a:cs typeface="Book Antiqua"/>
              </a:rPr>
              <a:t>VELASQUEZ</a:t>
            </a:r>
            <a:endParaRPr lang="en-US" sz="1800" cap="none" dirty="0">
              <a:latin typeface="Book Antiqua"/>
              <a:cs typeface="Book Antiqua"/>
            </a:endParaRPr>
          </a:p>
        </p:txBody>
      </p:sp>
      <p:pic>
        <p:nvPicPr>
          <p:cNvPr id="1741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128" y="1752599"/>
            <a:ext cx="3984625" cy="4873543"/>
          </a:xfrm>
        </p:spPr>
      </p:pic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752600"/>
            <a:ext cx="4022725" cy="487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45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16</TotalTime>
  <Words>29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Team 5 Case Studies</vt:lpstr>
      <vt:lpstr>CASE STUDY PROPOSAL DEBORA TANNENBAUM – TEAM 5</vt:lpstr>
      <vt:lpstr>Case study Proposal Jeffrey Rodriguez</vt:lpstr>
      <vt:lpstr>Case Study proposal syndi wilkinson </vt:lpstr>
      <vt:lpstr>CASE STUDY PROPOSAL NITA VELASQUEZ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5 Case Studies</dc:title>
  <dc:creator>Nita Velasquez</dc:creator>
  <cp:lastModifiedBy>Nita Velasquez</cp:lastModifiedBy>
  <cp:revision>2</cp:revision>
  <dcterms:created xsi:type="dcterms:W3CDTF">2011-10-06T01:27:40Z</dcterms:created>
  <dcterms:modified xsi:type="dcterms:W3CDTF">2011-10-06T01:44:37Z</dcterms:modified>
</cp:coreProperties>
</file>