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57"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29" autoAdjust="0"/>
    <p:restoredTop sz="94660"/>
  </p:normalViewPr>
  <p:slideViewPr>
    <p:cSldViewPr snapToGrid="0">
      <p:cViewPr>
        <p:scale>
          <a:sx n="54" d="100"/>
          <a:sy n="54" d="100"/>
        </p:scale>
        <p:origin x="-438" y="-53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0C45B3-1463-4C09-A03B-D2A256DAF285}"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68BBD-1079-4EFD-83EB-0A1B9F6901FD}" type="slidenum">
              <a:rPr lang="en-US" smtClean="0"/>
              <a:pPr/>
              <a:t>‹#›</a:t>
            </a:fld>
            <a:endParaRPr lang="en-US"/>
          </a:p>
        </p:txBody>
      </p:sp>
    </p:spTree>
    <p:extLst>
      <p:ext uri="{BB962C8B-B14F-4D97-AF65-F5344CB8AC3E}">
        <p14:creationId xmlns:p14="http://schemas.microsoft.com/office/powerpoint/2010/main" xmlns="" val="300690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C45B3-1463-4C09-A03B-D2A256DAF285}"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68BBD-1079-4EFD-83EB-0A1B9F6901FD}" type="slidenum">
              <a:rPr lang="en-US" smtClean="0"/>
              <a:pPr/>
              <a:t>‹#›</a:t>
            </a:fld>
            <a:endParaRPr lang="en-US"/>
          </a:p>
        </p:txBody>
      </p:sp>
    </p:spTree>
    <p:extLst>
      <p:ext uri="{BB962C8B-B14F-4D97-AF65-F5344CB8AC3E}">
        <p14:creationId xmlns:p14="http://schemas.microsoft.com/office/powerpoint/2010/main" xmlns="" val="1083701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0C45B3-1463-4C09-A03B-D2A256DAF285}"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68BBD-1079-4EFD-83EB-0A1B9F6901FD}" type="slidenum">
              <a:rPr lang="en-US" smtClean="0"/>
              <a:pPr/>
              <a:t>‹#›</a:t>
            </a:fld>
            <a:endParaRPr lang="en-US"/>
          </a:p>
        </p:txBody>
      </p:sp>
    </p:spTree>
    <p:extLst>
      <p:ext uri="{BB962C8B-B14F-4D97-AF65-F5344CB8AC3E}">
        <p14:creationId xmlns:p14="http://schemas.microsoft.com/office/powerpoint/2010/main" xmlns="" val="1045084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0C45B3-1463-4C09-A03B-D2A256DAF285}"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68BBD-1079-4EFD-83EB-0A1B9F6901FD}"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2665269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0C45B3-1463-4C09-A03B-D2A256DAF285}"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68BBD-1079-4EFD-83EB-0A1B9F6901FD}" type="slidenum">
              <a:rPr lang="en-US" smtClean="0"/>
              <a:pPr/>
              <a:t>‹#›</a:t>
            </a:fld>
            <a:endParaRPr lang="en-US"/>
          </a:p>
        </p:txBody>
      </p:sp>
    </p:spTree>
    <p:extLst>
      <p:ext uri="{BB962C8B-B14F-4D97-AF65-F5344CB8AC3E}">
        <p14:creationId xmlns:p14="http://schemas.microsoft.com/office/powerpoint/2010/main" xmlns="" val="279585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40C45B3-1463-4C09-A03B-D2A256DAF285}" type="datetimeFigureOut">
              <a:rPr lang="en-US" smtClean="0"/>
              <a:pPr/>
              <a:t>12/18/2013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68BBD-1079-4EFD-83EB-0A1B9F6901FD}" type="slidenum">
              <a:rPr lang="en-US" smtClean="0"/>
              <a:pPr/>
              <a:t>‹#›</a:t>
            </a:fld>
            <a:endParaRPr lang="en-US"/>
          </a:p>
        </p:txBody>
      </p:sp>
    </p:spTree>
    <p:extLst>
      <p:ext uri="{BB962C8B-B14F-4D97-AF65-F5344CB8AC3E}">
        <p14:creationId xmlns:p14="http://schemas.microsoft.com/office/powerpoint/2010/main" xmlns="" val="1544570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40C45B3-1463-4C09-A03B-D2A256DAF285}" type="datetimeFigureOut">
              <a:rPr lang="en-US" smtClean="0"/>
              <a:pPr/>
              <a:t>12/18/2013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68BBD-1079-4EFD-83EB-0A1B9F6901FD}" type="slidenum">
              <a:rPr lang="en-US" smtClean="0"/>
              <a:pPr/>
              <a:t>‹#›</a:t>
            </a:fld>
            <a:endParaRPr lang="en-US"/>
          </a:p>
        </p:txBody>
      </p:sp>
    </p:spTree>
    <p:extLst>
      <p:ext uri="{BB962C8B-B14F-4D97-AF65-F5344CB8AC3E}">
        <p14:creationId xmlns:p14="http://schemas.microsoft.com/office/powerpoint/2010/main" xmlns="" val="3443393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0C45B3-1463-4C09-A03B-D2A256DAF285}"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68BBD-1079-4EFD-83EB-0A1B9F6901FD}" type="slidenum">
              <a:rPr lang="en-US" smtClean="0"/>
              <a:pPr/>
              <a:t>‹#›</a:t>
            </a:fld>
            <a:endParaRPr lang="en-US"/>
          </a:p>
        </p:txBody>
      </p:sp>
    </p:spTree>
    <p:extLst>
      <p:ext uri="{BB962C8B-B14F-4D97-AF65-F5344CB8AC3E}">
        <p14:creationId xmlns:p14="http://schemas.microsoft.com/office/powerpoint/2010/main" xmlns="" val="1294021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0C45B3-1463-4C09-A03B-D2A256DAF285}"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68BBD-1079-4EFD-83EB-0A1B9F6901FD}" type="slidenum">
              <a:rPr lang="en-US" smtClean="0"/>
              <a:pPr/>
              <a:t>‹#›</a:t>
            </a:fld>
            <a:endParaRPr lang="en-US"/>
          </a:p>
        </p:txBody>
      </p:sp>
    </p:spTree>
    <p:extLst>
      <p:ext uri="{BB962C8B-B14F-4D97-AF65-F5344CB8AC3E}">
        <p14:creationId xmlns:p14="http://schemas.microsoft.com/office/powerpoint/2010/main" xmlns="" val="306039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40C45B3-1463-4C09-A03B-D2A256DAF285}"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68BBD-1079-4EFD-83EB-0A1B9F6901FD}" type="slidenum">
              <a:rPr lang="en-US" smtClean="0"/>
              <a:pPr/>
              <a:t>‹#›</a:t>
            </a:fld>
            <a:endParaRPr lang="en-US"/>
          </a:p>
        </p:txBody>
      </p:sp>
    </p:spTree>
    <p:extLst>
      <p:ext uri="{BB962C8B-B14F-4D97-AF65-F5344CB8AC3E}">
        <p14:creationId xmlns:p14="http://schemas.microsoft.com/office/powerpoint/2010/main" xmlns="" val="340779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0C45B3-1463-4C09-A03B-D2A256DAF285}" type="datetimeFigureOut">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68BBD-1079-4EFD-83EB-0A1B9F6901FD}" type="slidenum">
              <a:rPr lang="en-US" smtClean="0"/>
              <a:pPr/>
              <a:t>‹#›</a:t>
            </a:fld>
            <a:endParaRPr lang="en-US"/>
          </a:p>
        </p:txBody>
      </p:sp>
    </p:spTree>
    <p:extLst>
      <p:ext uri="{BB962C8B-B14F-4D97-AF65-F5344CB8AC3E}">
        <p14:creationId xmlns:p14="http://schemas.microsoft.com/office/powerpoint/2010/main" xmlns="" val="397854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0C45B3-1463-4C09-A03B-D2A256DAF285}"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68BBD-1079-4EFD-83EB-0A1B9F6901FD}" type="slidenum">
              <a:rPr lang="en-US" smtClean="0"/>
              <a:pPr/>
              <a:t>‹#›</a:t>
            </a:fld>
            <a:endParaRPr lang="en-US"/>
          </a:p>
        </p:txBody>
      </p:sp>
    </p:spTree>
    <p:extLst>
      <p:ext uri="{BB962C8B-B14F-4D97-AF65-F5344CB8AC3E}">
        <p14:creationId xmlns:p14="http://schemas.microsoft.com/office/powerpoint/2010/main" xmlns="" val="194813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0C45B3-1463-4C09-A03B-D2A256DAF285}" type="datetimeFigureOut">
              <a:rPr lang="en-US" smtClean="0"/>
              <a:pPr/>
              <a:t>12/18/2013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68BBD-1079-4EFD-83EB-0A1B9F6901FD}" type="slidenum">
              <a:rPr lang="en-US" smtClean="0"/>
              <a:pPr/>
              <a:t>‹#›</a:t>
            </a:fld>
            <a:endParaRPr lang="en-US"/>
          </a:p>
        </p:txBody>
      </p:sp>
    </p:spTree>
    <p:extLst>
      <p:ext uri="{BB962C8B-B14F-4D97-AF65-F5344CB8AC3E}">
        <p14:creationId xmlns:p14="http://schemas.microsoft.com/office/powerpoint/2010/main" xmlns="" val="185618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40C45B3-1463-4C09-A03B-D2A256DAF285}" type="datetimeFigureOut">
              <a:rPr lang="en-US" smtClean="0"/>
              <a:pPr/>
              <a:t>12/18/2013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8368BBD-1079-4EFD-83EB-0A1B9F6901FD}" type="slidenum">
              <a:rPr lang="en-US" smtClean="0"/>
              <a:pPr/>
              <a:t>‹#›</a:t>
            </a:fld>
            <a:endParaRPr lang="en-US"/>
          </a:p>
        </p:txBody>
      </p:sp>
    </p:spTree>
    <p:extLst>
      <p:ext uri="{BB962C8B-B14F-4D97-AF65-F5344CB8AC3E}">
        <p14:creationId xmlns:p14="http://schemas.microsoft.com/office/powerpoint/2010/main" xmlns="" val="63897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40C45B3-1463-4C09-A03B-D2A256DAF285}" type="datetimeFigureOut">
              <a:rPr lang="en-US" smtClean="0"/>
              <a:pPr/>
              <a:t>12/18/2013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8368BBD-1079-4EFD-83EB-0A1B9F6901FD}" type="slidenum">
              <a:rPr lang="en-US" smtClean="0"/>
              <a:pPr/>
              <a:t>‹#›</a:t>
            </a:fld>
            <a:endParaRPr lang="en-US"/>
          </a:p>
        </p:txBody>
      </p:sp>
    </p:spTree>
    <p:extLst>
      <p:ext uri="{BB962C8B-B14F-4D97-AF65-F5344CB8AC3E}">
        <p14:creationId xmlns:p14="http://schemas.microsoft.com/office/powerpoint/2010/main" xmlns="" val="2547714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640C45B3-1463-4C09-A03B-D2A256DAF285}" type="datetimeFigureOut">
              <a:rPr lang="en-US" smtClean="0"/>
              <a:pPr/>
              <a:t>12/18/2013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8368BBD-1079-4EFD-83EB-0A1B9F6901FD}" type="slidenum">
              <a:rPr lang="en-US" smtClean="0"/>
              <a:pPr/>
              <a:t>‹#›</a:t>
            </a:fld>
            <a:endParaRPr lang="en-US"/>
          </a:p>
        </p:txBody>
      </p:sp>
    </p:spTree>
    <p:extLst>
      <p:ext uri="{BB962C8B-B14F-4D97-AF65-F5344CB8AC3E}">
        <p14:creationId xmlns:p14="http://schemas.microsoft.com/office/powerpoint/2010/main" xmlns="" val="237483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C45B3-1463-4C09-A03B-D2A256DAF285}" type="datetimeFigureOut">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68BBD-1079-4EFD-83EB-0A1B9F6901FD}" type="slidenum">
              <a:rPr lang="en-US" smtClean="0"/>
              <a:pPr/>
              <a:t>‹#›</a:t>
            </a:fld>
            <a:endParaRPr lang="en-US"/>
          </a:p>
        </p:txBody>
      </p:sp>
    </p:spTree>
    <p:extLst>
      <p:ext uri="{BB962C8B-B14F-4D97-AF65-F5344CB8AC3E}">
        <p14:creationId xmlns:p14="http://schemas.microsoft.com/office/powerpoint/2010/main" xmlns="" val="172576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40C45B3-1463-4C09-A03B-D2A256DAF285}" type="datetimeFigureOut">
              <a:rPr lang="en-US" smtClean="0"/>
              <a:pPr/>
              <a:t>12/18/2013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8368BBD-1079-4EFD-83EB-0A1B9F6901FD}" type="slidenum">
              <a:rPr lang="en-US" smtClean="0"/>
              <a:pPr/>
              <a:t>‹#›</a:t>
            </a:fld>
            <a:endParaRPr lang="en-US"/>
          </a:p>
        </p:txBody>
      </p:sp>
    </p:spTree>
    <p:extLst>
      <p:ext uri="{BB962C8B-B14F-4D97-AF65-F5344CB8AC3E}">
        <p14:creationId xmlns:p14="http://schemas.microsoft.com/office/powerpoint/2010/main" xmlns="" val="158685122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blackbluedog.com/2013/05/news/nyc-police-commissioner-insinuates-more-african-americans-should-be-stopped-and-frisked/" TargetMode="External"/><Relationship Id="rId2" Type="http://schemas.openxmlformats.org/officeDocument/2006/relationships/hyperlink" Target="http://bossip.com/777917/race-matters-nypd-data-shows-white-people-are-more-likely-to-carry-drugs-and-guns-than-blacks-and-latinos/" TargetMode="External"/><Relationship Id="rId1" Type="http://schemas.openxmlformats.org/officeDocument/2006/relationships/slideLayout" Target="../slideLayouts/slideLayout2.xml"/><Relationship Id="rId4" Type="http://schemas.openxmlformats.org/officeDocument/2006/relationships/hyperlink" Target="http://reagancoalition.com/articles/2013/nypd-statistics-show-gun-crime-most-heavily-linked-to-black-peopl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Drugs, and violent crimes of African Americans living in NYC</a:t>
            </a:r>
            <a:endParaRPr lang="en-US" dirty="0"/>
          </a:p>
        </p:txBody>
      </p:sp>
      <p:sp>
        <p:nvSpPr>
          <p:cNvPr id="3" name="Subtitle 2"/>
          <p:cNvSpPr>
            <a:spLocks noGrp="1"/>
          </p:cNvSpPr>
          <p:nvPr>
            <p:ph type="subTitle" idx="1"/>
          </p:nvPr>
        </p:nvSpPr>
        <p:spPr/>
        <p:txBody>
          <a:bodyPr/>
          <a:lstStyle/>
          <a:p>
            <a:r>
              <a:rPr lang="en-US" dirty="0" smtClean="0"/>
              <a:t>By Kevin Ruiz</a:t>
            </a:r>
            <a:endParaRPr lang="en-US" dirty="0"/>
          </a:p>
        </p:txBody>
      </p:sp>
    </p:spTree>
    <p:extLst>
      <p:ext uri="{BB962C8B-B14F-4D97-AF65-F5344CB8AC3E}">
        <p14:creationId xmlns:p14="http://schemas.microsoft.com/office/powerpoint/2010/main" xmlns="" val="2677068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Topic</a:t>
            </a:r>
            <a:endParaRPr lang="en-US" dirty="0"/>
          </a:p>
        </p:txBody>
      </p:sp>
      <p:sp>
        <p:nvSpPr>
          <p:cNvPr id="3" name="Content Placeholder 2"/>
          <p:cNvSpPr>
            <a:spLocks noGrp="1"/>
          </p:cNvSpPr>
          <p:nvPr>
            <p:ph idx="1"/>
          </p:nvPr>
        </p:nvSpPr>
        <p:spPr/>
        <p:txBody>
          <a:bodyPr/>
          <a:lstStyle/>
          <a:p>
            <a:r>
              <a:rPr lang="en-US" dirty="0" smtClean="0"/>
              <a:t>My topic is about drugs, and violent crimes of African Americans living in NYC. Being part of the NYPD is my future goal, that’s why I picked my topic on this. I’ve notice in the streets that African Americans are getting pulled, and officers disrespecting their right.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Violent Crime in NYC </a:t>
            </a:r>
            <a:endParaRPr lang="en-US" dirty="0"/>
          </a:p>
        </p:txBody>
      </p:sp>
      <p:sp>
        <p:nvSpPr>
          <p:cNvPr id="3" name="Content Placeholder 2"/>
          <p:cNvSpPr>
            <a:spLocks noGrp="1"/>
          </p:cNvSpPr>
          <p:nvPr>
            <p:ph idx="1"/>
          </p:nvPr>
        </p:nvSpPr>
        <p:spPr>
          <a:xfrm>
            <a:off x="1001711" y="2198061"/>
            <a:ext cx="8946541" cy="4195481"/>
          </a:xfrm>
        </p:spPr>
        <p:txBody>
          <a:bodyPr/>
          <a:lstStyle/>
          <a:p>
            <a:r>
              <a:rPr lang="en-US" dirty="0" smtClean="0"/>
              <a:t>the NYPD has been taking statistics of violent crimes in NYC of African Americans. They arrested 223 African Americans In the first half of 2013, most of the arrest were for shooting.  Whites, and Hispanics were the least arrested in the first half of 2013.  The NYPD has made a primary target on blacks, because of the increase of their arresting. </a:t>
            </a:r>
            <a:endParaRPr lang="en-US" dirty="0"/>
          </a:p>
        </p:txBody>
      </p:sp>
    </p:spTree>
    <p:extLst>
      <p:ext uri="{BB962C8B-B14F-4D97-AF65-F5344CB8AC3E}">
        <p14:creationId xmlns:p14="http://schemas.microsoft.com/office/powerpoint/2010/main" xmlns="" val="2824124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Officers arresting an African American </a:t>
            </a:r>
            <a:endParaRPr lang="en-US" dirty="0"/>
          </a:p>
        </p:txBody>
      </p:sp>
      <p:pic>
        <p:nvPicPr>
          <p:cNvPr id="4" name="Content Placeholder 3" descr="NYPD-arrest-Flickr-Diacritical.jpg"/>
          <p:cNvPicPr>
            <a:picLocks noGrp="1" noChangeAspect="1"/>
          </p:cNvPicPr>
          <p:nvPr>
            <p:ph idx="1"/>
          </p:nvPr>
        </p:nvPicPr>
        <p:blipFill>
          <a:blip r:embed="rId2"/>
          <a:stretch>
            <a:fillRect/>
          </a:stretch>
        </p:blipFill>
        <p:spPr>
          <a:xfrm>
            <a:off x="2118360" y="2052638"/>
            <a:ext cx="6720840" cy="419576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In NYC </a:t>
            </a:r>
            <a:endParaRPr lang="en-US" dirty="0"/>
          </a:p>
        </p:txBody>
      </p:sp>
      <p:sp>
        <p:nvSpPr>
          <p:cNvPr id="6" name="TextBox 5"/>
          <p:cNvSpPr txBox="1"/>
          <p:nvPr/>
        </p:nvSpPr>
        <p:spPr>
          <a:xfrm>
            <a:off x="240766" y="2245659"/>
            <a:ext cx="12454050" cy="1754326"/>
          </a:xfrm>
          <a:prstGeom prst="rect">
            <a:avLst/>
          </a:prstGeom>
          <a:noFill/>
        </p:spPr>
        <p:txBody>
          <a:bodyPr wrap="none" rtlCol="0">
            <a:spAutoFit/>
          </a:bodyPr>
          <a:lstStyle/>
          <a:p>
            <a:r>
              <a:rPr lang="en-US" dirty="0" smtClean="0"/>
              <a:t>Africans Americans were considered to have the most arrest in new York city, however  whites had </a:t>
            </a:r>
          </a:p>
          <a:p>
            <a:r>
              <a:rPr lang="en-US" dirty="0" smtClean="0"/>
              <a:t>The most arrest of drugs in 2013. Hispanic, and African Americans had the least arrest for drugs, they had 40%, </a:t>
            </a:r>
          </a:p>
          <a:p>
            <a:r>
              <a:rPr lang="en-US" dirty="0" smtClean="0"/>
              <a:t>And Whites had 60%. The police commissioner Raymond </a:t>
            </a:r>
            <a:r>
              <a:rPr lang="en-US" dirty="0"/>
              <a:t>K</a:t>
            </a:r>
            <a:r>
              <a:rPr lang="en-US" dirty="0" smtClean="0"/>
              <a:t>elly made a bad statement about African </a:t>
            </a:r>
          </a:p>
          <a:p>
            <a:r>
              <a:rPr lang="en-US" dirty="0" smtClean="0"/>
              <a:t>Americans, he said “ I want the NYPD to check on  African Americans In buses, Subways, &amp; </a:t>
            </a:r>
            <a:r>
              <a:rPr lang="en-US" dirty="0" err="1" smtClean="0"/>
              <a:t>etc</a:t>
            </a:r>
            <a:r>
              <a:rPr lang="en-US" dirty="0" smtClean="0"/>
              <a:t>” </a:t>
            </a:r>
          </a:p>
          <a:p>
            <a:r>
              <a:rPr lang="en-US" dirty="0" smtClean="0"/>
              <a:t>People are saying its unfair, he should do the same to whites, and Hispanics not only on African Americans </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that were found in NYC</a:t>
            </a:r>
            <a:br>
              <a:rPr lang="en-US" dirty="0" smtClean="0"/>
            </a:br>
            <a:r>
              <a:rPr lang="en-US" dirty="0" smtClean="0"/>
              <a:t/>
            </a:r>
            <a:br>
              <a:rPr lang="en-US" dirty="0" smtClean="0"/>
            </a:b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66872" y="2347304"/>
            <a:ext cx="5181600" cy="4108731"/>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5654675" y="2223247"/>
            <a:ext cx="5963584" cy="4356846"/>
          </a:xfrm>
        </p:spPr>
      </p:pic>
    </p:spTree>
    <p:extLst>
      <p:ext uri="{BB962C8B-B14F-4D97-AF65-F5344CB8AC3E}">
        <p14:creationId xmlns:p14="http://schemas.microsoft.com/office/powerpoint/2010/main" xmlns="" val="3936840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a:t>
            </a:r>
            <a:endParaRPr lang="en-US" dirty="0"/>
          </a:p>
        </p:txBody>
      </p:sp>
      <p:sp>
        <p:nvSpPr>
          <p:cNvPr id="3" name="Content Placeholder 2"/>
          <p:cNvSpPr>
            <a:spLocks noGrp="1"/>
          </p:cNvSpPr>
          <p:nvPr>
            <p:ph idx="1"/>
          </p:nvPr>
        </p:nvSpPr>
        <p:spPr/>
        <p:txBody>
          <a:bodyPr/>
          <a:lstStyle/>
          <a:p>
            <a:r>
              <a:rPr lang="en-US" dirty="0" smtClean="0">
                <a:hlinkClick r:id="rId2"/>
              </a:rPr>
              <a:t>“Race matters” May 23 2013 article http</a:t>
            </a:r>
            <a:r>
              <a:rPr lang="en-US" dirty="0">
                <a:hlinkClick r:id="rId2"/>
              </a:rPr>
              <a:t>://bossip.com/777917/race-matters-nypd-data-shows-white-people-are-more-likely-to-carry-drugs-and-guns-than-blacks-and-latinos</a:t>
            </a:r>
            <a:r>
              <a:rPr lang="en-US" dirty="0" smtClean="0">
                <a:hlinkClick r:id="rId2"/>
              </a:rPr>
              <a:t>/</a:t>
            </a:r>
            <a:r>
              <a:rPr lang="en-US" dirty="0" smtClean="0"/>
              <a:t> </a:t>
            </a:r>
          </a:p>
          <a:p>
            <a:r>
              <a:rPr lang="en-US" dirty="0" smtClean="0">
                <a:hlinkClick r:id="rId3"/>
              </a:rPr>
              <a:t>“NYC commissioner insinuates African Americans” May 2 2013 ttp</a:t>
            </a:r>
            <a:r>
              <a:rPr lang="en-US" dirty="0">
                <a:hlinkClick r:id="rId3"/>
              </a:rPr>
              <a:t>://www.blackbluedog.com/2013/05/news/nyc-police-commissioner-insinuates-more-african-americans-should-be-stopped-and-frisked</a:t>
            </a:r>
            <a:r>
              <a:rPr lang="en-US" dirty="0" smtClean="0">
                <a:hlinkClick r:id="rId3"/>
              </a:rPr>
              <a:t>/</a:t>
            </a:r>
            <a:endParaRPr lang="en-US" dirty="0" smtClean="0"/>
          </a:p>
          <a:p>
            <a:r>
              <a:rPr lang="en-US" dirty="0" smtClean="0">
                <a:hlinkClick r:id="rId4"/>
              </a:rPr>
              <a:t>NYPD Uncovers alarming African American crime statistics  http</a:t>
            </a:r>
            <a:r>
              <a:rPr lang="en-US" dirty="0">
                <a:hlinkClick r:id="rId4"/>
              </a:rPr>
              <a:t>://</a:t>
            </a:r>
            <a:r>
              <a:rPr lang="en-US" dirty="0" smtClean="0">
                <a:hlinkClick r:id="rId4"/>
              </a:rPr>
              <a:t>reagancoalition.com/articles/2013/nypd-statistics-show-gun-crime-most-heavily-linked-to-black-people.html</a:t>
            </a:r>
            <a:endParaRPr lang="en-US" dirty="0" smtClean="0"/>
          </a:p>
          <a:p>
            <a:endParaRPr lang="en-US" dirty="0"/>
          </a:p>
        </p:txBody>
      </p:sp>
    </p:spTree>
    <p:extLst>
      <p:ext uri="{BB962C8B-B14F-4D97-AF65-F5344CB8AC3E}">
        <p14:creationId xmlns:p14="http://schemas.microsoft.com/office/powerpoint/2010/main" xmlns="" val="23008183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403</TotalTime>
  <Words>293</Words>
  <Application>Microsoft Office PowerPoint</Application>
  <PresentationFormat>Custom</PresentationFormat>
  <Paragraphs>18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Ion</vt:lpstr>
      <vt:lpstr>Drugs, and violent crimes of African Americans living in NYC</vt:lpstr>
      <vt:lpstr>My Topic</vt:lpstr>
      <vt:lpstr>Violent Crime in NYC </vt:lpstr>
      <vt:lpstr> Officers arresting an African American </vt:lpstr>
      <vt:lpstr>Drugs In NYC </vt:lpstr>
      <vt:lpstr>Drugs that were found in NYC  </vt:lpstr>
      <vt:lpstr>Bibliography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Drugs, and violent crimes of African Americans</dc:title>
  <dc:creator>Kevin Ruiz</dc:creator>
  <cp:lastModifiedBy>admin</cp:lastModifiedBy>
  <cp:revision>37</cp:revision>
  <dcterms:created xsi:type="dcterms:W3CDTF">2013-12-16T06:04:30Z</dcterms:created>
  <dcterms:modified xsi:type="dcterms:W3CDTF">2013-12-18T22:15:06Z</dcterms:modified>
</cp:coreProperties>
</file>