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Lichtblau" initials="KL" lastIdx="1" clrIdx="0">
    <p:extLst>
      <p:ext uri="{19B8F6BF-5375-455C-9EA6-DF929625EA0E}">
        <p15:presenceInfo xmlns:p15="http://schemas.microsoft.com/office/powerpoint/2012/main" userId="64fc693189b4c9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03C28-C76E-4002-9171-3BD49255AF5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0D81BD0-E6F7-4684-AEBE-D7B9BEBBA5E3}">
      <dgm:prSet/>
      <dgm:spPr/>
      <dgm:t>
        <a:bodyPr/>
        <a:lstStyle/>
        <a:p>
          <a:r>
            <a:rPr lang="en-US"/>
            <a:t>½ MILE TO NEAREST SUBWAY FOR MANY RESIDENTS</a:t>
          </a:r>
        </a:p>
      </dgm:t>
    </dgm:pt>
    <dgm:pt modelId="{F785D8F7-B28C-48AC-9DD6-3EA3A1337021}" type="parTrans" cxnId="{FA2CCA3B-30C5-4398-9756-3745225F036C}">
      <dgm:prSet/>
      <dgm:spPr/>
      <dgm:t>
        <a:bodyPr/>
        <a:lstStyle/>
        <a:p>
          <a:endParaRPr lang="en-US"/>
        </a:p>
      </dgm:t>
    </dgm:pt>
    <dgm:pt modelId="{337230EB-6584-4690-9BFB-0643D4ADCA31}" type="sibTrans" cxnId="{FA2CCA3B-30C5-4398-9756-3745225F036C}">
      <dgm:prSet/>
      <dgm:spPr/>
      <dgm:t>
        <a:bodyPr/>
        <a:lstStyle/>
        <a:p>
          <a:endParaRPr lang="en-US"/>
        </a:p>
      </dgm:t>
    </dgm:pt>
    <dgm:pt modelId="{3D274400-12AE-46FE-870D-39786104DE2B}">
      <dgm:prSet/>
      <dgm:spPr/>
      <dgm:t>
        <a:bodyPr/>
        <a:lstStyle/>
        <a:p>
          <a:r>
            <a:rPr lang="en-US"/>
            <a:t>47% USE SUBWAY TO COMMUTE TO WORK</a:t>
          </a:r>
        </a:p>
      </dgm:t>
    </dgm:pt>
    <dgm:pt modelId="{F2D93103-B70C-4146-9FB2-27E79B721B43}" type="parTrans" cxnId="{6AD17E78-C91E-46AE-B8CA-CAE7751EC313}">
      <dgm:prSet/>
      <dgm:spPr/>
      <dgm:t>
        <a:bodyPr/>
        <a:lstStyle/>
        <a:p>
          <a:endParaRPr lang="en-US"/>
        </a:p>
      </dgm:t>
    </dgm:pt>
    <dgm:pt modelId="{DF0544AE-2D81-45C2-94BC-FBA129740AF8}" type="sibTrans" cxnId="{6AD17E78-C91E-46AE-B8CA-CAE7751EC313}">
      <dgm:prSet/>
      <dgm:spPr/>
      <dgm:t>
        <a:bodyPr/>
        <a:lstStyle/>
        <a:p>
          <a:endParaRPr lang="en-US"/>
        </a:p>
      </dgm:t>
    </dgm:pt>
    <dgm:pt modelId="{7F4BC53A-D4B3-45DA-8F0C-8443D9960847}">
      <dgm:prSet/>
      <dgm:spPr/>
      <dgm:t>
        <a:bodyPr/>
        <a:lstStyle/>
        <a:p>
          <a:r>
            <a:rPr lang="en-US"/>
            <a:t>TRANSPORT VOID FILLED BY WALKING, CYCLING, BUSES</a:t>
          </a:r>
        </a:p>
      </dgm:t>
    </dgm:pt>
    <dgm:pt modelId="{F98D14FA-D3B7-451C-97E4-56E576D4A845}" type="parTrans" cxnId="{F39B4E68-D2E0-486F-BF8A-8C4D24A36713}">
      <dgm:prSet/>
      <dgm:spPr/>
      <dgm:t>
        <a:bodyPr/>
        <a:lstStyle/>
        <a:p>
          <a:endParaRPr lang="en-US"/>
        </a:p>
      </dgm:t>
    </dgm:pt>
    <dgm:pt modelId="{6C5DF1EE-1D5F-44FA-AB7E-8ED5DB2EBC86}" type="sibTrans" cxnId="{F39B4E68-D2E0-486F-BF8A-8C4D24A36713}">
      <dgm:prSet/>
      <dgm:spPr/>
      <dgm:t>
        <a:bodyPr/>
        <a:lstStyle/>
        <a:p>
          <a:endParaRPr lang="en-US"/>
        </a:p>
      </dgm:t>
    </dgm:pt>
    <dgm:pt modelId="{D215D362-E026-438A-A703-FE0AB50BACA9}">
      <dgm:prSet/>
      <dgm:spPr/>
      <dgm:t>
        <a:bodyPr/>
        <a:lstStyle/>
        <a:p>
          <a:r>
            <a:rPr lang="en-US"/>
            <a:t>31- MINUTE AVERAGE COMMUTE TO WORK</a:t>
          </a:r>
        </a:p>
      </dgm:t>
    </dgm:pt>
    <dgm:pt modelId="{B3218E03-2BB4-4A5D-826E-433FC1BA9890}" type="parTrans" cxnId="{DC6AC962-C392-47BF-8913-1F7919812CF1}">
      <dgm:prSet/>
      <dgm:spPr/>
      <dgm:t>
        <a:bodyPr/>
        <a:lstStyle/>
        <a:p>
          <a:endParaRPr lang="en-US"/>
        </a:p>
      </dgm:t>
    </dgm:pt>
    <dgm:pt modelId="{288D8069-4052-4348-9A2F-9E91F1F0CF90}" type="sibTrans" cxnId="{DC6AC962-C392-47BF-8913-1F7919812CF1}">
      <dgm:prSet/>
      <dgm:spPr/>
      <dgm:t>
        <a:bodyPr/>
        <a:lstStyle/>
        <a:p>
          <a:endParaRPr lang="en-US"/>
        </a:p>
      </dgm:t>
    </dgm:pt>
    <dgm:pt modelId="{52EAD4E3-5D2F-4220-B550-5D6212DB4139}" type="pres">
      <dgm:prSet presAssocID="{E3703C28-C76E-4002-9171-3BD49255AF54}" presName="linear" presStyleCnt="0">
        <dgm:presLayoutVars>
          <dgm:animLvl val="lvl"/>
          <dgm:resizeHandles val="exact"/>
        </dgm:presLayoutVars>
      </dgm:prSet>
      <dgm:spPr/>
    </dgm:pt>
    <dgm:pt modelId="{C0B2EF6F-77B4-4847-AEC4-19C00D208BA6}" type="pres">
      <dgm:prSet presAssocID="{C0D81BD0-E6F7-4684-AEBE-D7B9BEBBA5E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571E47-A4B8-4C90-80AB-C37092DFF458}" type="pres">
      <dgm:prSet presAssocID="{337230EB-6584-4690-9BFB-0643D4ADCA31}" presName="spacer" presStyleCnt="0"/>
      <dgm:spPr/>
    </dgm:pt>
    <dgm:pt modelId="{5782DD6A-9A37-4959-B694-19408D2E1738}" type="pres">
      <dgm:prSet presAssocID="{3D274400-12AE-46FE-870D-39786104DE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F74C2B-5FC0-4B7A-ABAE-0F7FDC521B17}" type="pres">
      <dgm:prSet presAssocID="{DF0544AE-2D81-45C2-94BC-FBA129740AF8}" presName="spacer" presStyleCnt="0"/>
      <dgm:spPr/>
    </dgm:pt>
    <dgm:pt modelId="{41BC0FBE-0C67-46C3-9A0A-DC4D222CFD20}" type="pres">
      <dgm:prSet presAssocID="{7F4BC53A-D4B3-45DA-8F0C-8443D99608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D69CC59-072B-48F1-97CA-3B34CB2448D8}" type="pres">
      <dgm:prSet presAssocID="{6C5DF1EE-1D5F-44FA-AB7E-8ED5DB2EBC86}" presName="spacer" presStyleCnt="0"/>
      <dgm:spPr/>
    </dgm:pt>
    <dgm:pt modelId="{CB3A0618-2E01-4359-9896-F6DEBD1CA95F}" type="pres">
      <dgm:prSet presAssocID="{D215D362-E026-438A-A703-FE0AB50BACA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B716E0C-7A85-48C8-AE18-70D257F49610}" type="presOf" srcId="{7F4BC53A-D4B3-45DA-8F0C-8443D9960847}" destId="{41BC0FBE-0C67-46C3-9A0A-DC4D222CFD20}" srcOrd="0" destOrd="0" presId="urn:microsoft.com/office/officeart/2005/8/layout/vList2"/>
    <dgm:cxn modelId="{2A500E32-DA73-43D0-A631-33408B28B0DD}" type="presOf" srcId="{C0D81BD0-E6F7-4684-AEBE-D7B9BEBBA5E3}" destId="{C0B2EF6F-77B4-4847-AEC4-19C00D208BA6}" srcOrd="0" destOrd="0" presId="urn:microsoft.com/office/officeart/2005/8/layout/vList2"/>
    <dgm:cxn modelId="{FA2CCA3B-30C5-4398-9756-3745225F036C}" srcId="{E3703C28-C76E-4002-9171-3BD49255AF54}" destId="{C0D81BD0-E6F7-4684-AEBE-D7B9BEBBA5E3}" srcOrd="0" destOrd="0" parTransId="{F785D8F7-B28C-48AC-9DD6-3EA3A1337021}" sibTransId="{337230EB-6584-4690-9BFB-0643D4ADCA31}"/>
    <dgm:cxn modelId="{9649175F-D394-402D-8670-D3A4C3877418}" type="presOf" srcId="{3D274400-12AE-46FE-870D-39786104DE2B}" destId="{5782DD6A-9A37-4959-B694-19408D2E1738}" srcOrd="0" destOrd="0" presId="urn:microsoft.com/office/officeart/2005/8/layout/vList2"/>
    <dgm:cxn modelId="{DC6AC962-C392-47BF-8913-1F7919812CF1}" srcId="{E3703C28-C76E-4002-9171-3BD49255AF54}" destId="{D215D362-E026-438A-A703-FE0AB50BACA9}" srcOrd="3" destOrd="0" parTransId="{B3218E03-2BB4-4A5D-826E-433FC1BA9890}" sibTransId="{288D8069-4052-4348-9A2F-9E91F1F0CF90}"/>
    <dgm:cxn modelId="{F39B4E68-D2E0-486F-BF8A-8C4D24A36713}" srcId="{E3703C28-C76E-4002-9171-3BD49255AF54}" destId="{7F4BC53A-D4B3-45DA-8F0C-8443D9960847}" srcOrd="2" destOrd="0" parTransId="{F98D14FA-D3B7-451C-97E4-56E576D4A845}" sibTransId="{6C5DF1EE-1D5F-44FA-AB7E-8ED5DB2EBC86}"/>
    <dgm:cxn modelId="{6AD17E78-C91E-46AE-B8CA-CAE7751EC313}" srcId="{E3703C28-C76E-4002-9171-3BD49255AF54}" destId="{3D274400-12AE-46FE-870D-39786104DE2B}" srcOrd="1" destOrd="0" parTransId="{F2D93103-B70C-4146-9FB2-27E79B721B43}" sibTransId="{DF0544AE-2D81-45C2-94BC-FBA129740AF8}"/>
    <dgm:cxn modelId="{071C0ECF-43EB-400C-84DC-86F1281AE07B}" type="presOf" srcId="{D215D362-E026-438A-A703-FE0AB50BACA9}" destId="{CB3A0618-2E01-4359-9896-F6DEBD1CA95F}" srcOrd="0" destOrd="0" presId="urn:microsoft.com/office/officeart/2005/8/layout/vList2"/>
    <dgm:cxn modelId="{8DB3FAF5-64C1-4AF5-B909-493AF0DA9294}" type="presOf" srcId="{E3703C28-C76E-4002-9171-3BD49255AF54}" destId="{52EAD4E3-5D2F-4220-B550-5D6212DB4139}" srcOrd="0" destOrd="0" presId="urn:microsoft.com/office/officeart/2005/8/layout/vList2"/>
    <dgm:cxn modelId="{8F5A4E2C-4DA2-4EE9-A272-60174CAAE220}" type="presParOf" srcId="{52EAD4E3-5D2F-4220-B550-5D6212DB4139}" destId="{C0B2EF6F-77B4-4847-AEC4-19C00D208BA6}" srcOrd="0" destOrd="0" presId="urn:microsoft.com/office/officeart/2005/8/layout/vList2"/>
    <dgm:cxn modelId="{E2AFDC50-518B-4A43-8934-EB056D35B270}" type="presParOf" srcId="{52EAD4E3-5D2F-4220-B550-5D6212DB4139}" destId="{E6571E47-A4B8-4C90-80AB-C37092DFF458}" srcOrd="1" destOrd="0" presId="urn:microsoft.com/office/officeart/2005/8/layout/vList2"/>
    <dgm:cxn modelId="{A42476C3-0714-4AF1-AF08-898C7855E464}" type="presParOf" srcId="{52EAD4E3-5D2F-4220-B550-5D6212DB4139}" destId="{5782DD6A-9A37-4959-B694-19408D2E1738}" srcOrd="2" destOrd="0" presId="urn:microsoft.com/office/officeart/2005/8/layout/vList2"/>
    <dgm:cxn modelId="{3ACB71CC-4408-4FDB-B04F-196C368DB3D4}" type="presParOf" srcId="{52EAD4E3-5D2F-4220-B550-5D6212DB4139}" destId="{79F74C2B-5FC0-4B7A-ABAE-0F7FDC521B17}" srcOrd="3" destOrd="0" presId="urn:microsoft.com/office/officeart/2005/8/layout/vList2"/>
    <dgm:cxn modelId="{94239545-9B36-4B15-A64A-E1300798A7CA}" type="presParOf" srcId="{52EAD4E3-5D2F-4220-B550-5D6212DB4139}" destId="{41BC0FBE-0C67-46C3-9A0A-DC4D222CFD20}" srcOrd="4" destOrd="0" presId="urn:microsoft.com/office/officeart/2005/8/layout/vList2"/>
    <dgm:cxn modelId="{AAF9DD37-D5D3-4051-9646-5EBB22DABF89}" type="presParOf" srcId="{52EAD4E3-5D2F-4220-B550-5D6212DB4139}" destId="{ED69CC59-072B-48F1-97CA-3B34CB2448D8}" srcOrd="5" destOrd="0" presId="urn:microsoft.com/office/officeart/2005/8/layout/vList2"/>
    <dgm:cxn modelId="{F3CBA167-6A5A-497B-AFF7-A140AC561A0D}" type="presParOf" srcId="{52EAD4E3-5D2F-4220-B550-5D6212DB4139}" destId="{CB3A0618-2E01-4359-9896-F6DEBD1CA9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BEFE6-2BF8-4162-93AB-725ED6E0349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AB67D5-1966-4840-BAE4-DC705900219F}">
      <dgm:prSet/>
      <dgm:spPr/>
      <dgm:t>
        <a:bodyPr/>
        <a:lstStyle/>
        <a:p>
          <a:r>
            <a:rPr lang="en-US"/>
            <a:t>87,000 RESIDENTS, 53% FEMALE, 47% MALE</a:t>
          </a:r>
        </a:p>
      </dgm:t>
    </dgm:pt>
    <dgm:pt modelId="{8024F8EC-A2EF-42B7-A611-11E705246E69}" type="parTrans" cxnId="{B0F0809D-A0CC-43A7-A05A-47785CE558DD}">
      <dgm:prSet/>
      <dgm:spPr/>
      <dgm:t>
        <a:bodyPr/>
        <a:lstStyle/>
        <a:p>
          <a:endParaRPr lang="en-US"/>
        </a:p>
      </dgm:t>
    </dgm:pt>
    <dgm:pt modelId="{9FBAA7A9-4F88-48BB-BA1A-FA1CD901A332}" type="sibTrans" cxnId="{B0F0809D-A0CC-43A7-A05A-47785CE558DD}">
      <dgm:prSet/>
      <dgm:spPr/>
      <dgm:t>
        <a:bodyPr/>
        <a:lstStyle/>
        <a:p>
          <a:endParaRPr lang="en-US"/>
        </a:p>
      </dgm:t>
    </dgm:pt>
    <dgm:pt modelId="{2916EF2D-DA0A-400B-91A6-D0D9720E953F}">
      <dgm:prSet/>
      <dgm:spPr/>
      <dgm:t>
        <a:bodyPr/>
        <a:lstStyle/>
        <a:p>
          <a:r>
            <a:rPr lang="en-US"/>
            <a:t>AVERAGE AGE IS 41; LARGEST AGE COHORTS ARE 20-60 YEARS OLD</a:t>
          </a:r>
        </a:p>
      </dgm:t>
    </dgm:pt>
    <dgm:pt modelId="{F4236BF9-EDEE-4320-9980-292C20C3021B}" type="parTrans" cxnId="{3E927E43-34BF-44A7-9613-603AAB3E5A47}">
      <dgm:prSet/>
      <dgm:spPr/>
      <dgm:t>
        <a:bodyPr/>
        <a:lstStyle/>
        <a:p>
          <a:endParaRPr lang="en-US"/>
        </a:p>
      </dgm:t>
    </dgm:pt>
    <dgm:pt modelId="{020E5EFA-FC4C-4AFC-A45E-727B75E681C9}" type="sibTrans" cxnId="{3E927E43-34BF-44A7-9613-603AAB3E5A47}">
      <dgm:prSet/>
      <dgm:spPr/>
      <dgm:t>
        <a:bodyPr/>
        <a:lstStyle/>
        <a:p>
          <a:endParaRPr lang="en-US"/>
        </a:p>
      </dgm:t>
    </dgm:pt>
    <dgm:pt modelId="{1BBD6D7E-0D86-438E-9C18-F941DA6CFCC3}">
      <dgm:prSet/>
      <dgm:spPr/>
      <dgm:t>
        <a:bodyPr/>
        <a:lstStyle/>
        <a:p>
          <a:r>
            <a:rPr lang="en-US"/>
            <a:t>67% ARE SINGLE; 33% ARE MARRIED/COHABITING</a:t>
          </a:r>
        </a:p>
      </dgm:t>
    </dgm:pt>
    <dgm:pt modelId="{9C786089-6D3C-4DA2-81B4-BD352C605ECA}" type="parTrans" cxnId="{17BB233D-B9FE-493C-9387-8AAB5DB97FA9}">
      <dgm:prSet/>
      <dgm:spPr/>
      <dgm:t>
        <a:bodyPr/>
        <a:lstStyle/>
        <a:p>
          <a:endParaRPr lang="en-US"/>
        </a:p>
      </dgm:t>
    </dgm:pt>
    <dgm:pt modelId="{9700C346-F343-4E02-AA58-08DDA9CAE91D}" type="sibTrans" cxnId="{17BB233D-B9FE-493C-9387-8AAB5DB97FA9}">
      <dgm:prSet/>
      <dgm:spPr/>
      <dgm:t>
        <a:bodyPr/>
        <a:lstStyle/>
        <a:p>
          <a:endParaRPr lang="en-US"/>
        </a:p>
      </dgm:t>
    </dgm:pt>
    <dgm:pt modelId="{8A876E93-2146-486B-AABE-6FE352B5E7B0}">
      <dgm:prSet/>
      <dgm:spPr/>
      <dgm:t>
        <a:bodyPr/>
        <a:lstStyle/>
        <a:p>
          <a:r>
            <a:rPr lang="en-US" dirty="0"/>
            <a:t>ONLY 25% OF HOUSEHOLDS CONTAIN CHILDREN</a:t>
          </a:r>
        </a:p>
      </dgm:t>
    </dgm:pt>
    <dgm:pt modelId="{2F6DCF10-EA3B-4DA8-BEF0-09402BC0ECD4}" type="parTrans" cxnId="{F097D79A-E163-4655-A792-5E1B005F2ADE}">
      <dgm:prSet/>
      <dgm:spPr/>
      <dgm:t>
        <a:bodyPr/>
        <a:lstStyle/>
        <a:p>
          <a:endParaRPr lang="en-US"/>
        </a:p>
      </dgm:t>
    </dgm:pt>
    <dgm:pt modelId="{08DC88BE-0895-441B-BC99-8E2A14232343}" type="sibTrans" cxnId="{F097D79A-E163-4655-A792-5E1B005F2ADE}">
      <dgm:prSet/>
      <dgm:spPr/>
      <dgm:t>
        <a:bodyPr/>
        <a:lstStyle/>
        <a:p>
          <a:endParaRPr lang="en-US"/>
        </a:p>
      </dgm:t>
    </dgm:pt>
    <dgm:pt modelId="{CD30E0D2-419E-4B7F-A600-4B6D55A4481D}">
      <dgm:prSet/>
      <dgm:spPr/>
      <dgm:t>
        <a:bodyPr/>
        <a:lstStyle/>
        <a:p>
          <a:r>
            <a:rPr lang="en-US" dirty="0"/>
            <a:t>81% OF CHILDREN ELIGIBLE FOR FREE LUNCH</a:t>
          </a:r>
        </a:p>
      </dgm:t>
    </dgm:pt>
    <dgm:pt modelId="{7C976741-9680-4A54-8479-F9F268854090}" type="parTrans" cxnId="{788D7C9B-AB2D-40AC-9B70-79CF61FCDAF7}">
      <dgm:prSet/>
      <dgm:spPr/>
      <dgm:t>
        <a:bodyPr/>
        <a:lstStyle/>
        <a:p>
          <a:endParaRPr lang="en-US"/>
        </a:p>
      </dgm:t>
    </dgm:pt>
    <dgm:pt modelId="{997DFC75-F0F2-4667-8814-7B514B6CD493}" type="sibTrans" cxnId="{788D7C9B-AB2D-40AC-9B70-79CF61FCDAF7}">
      <dgm:prSet/>
      <dgm:spPr/>
      <dgm:t>
        <a:bodyPr/>
        <a:lstStyle/>
        <a:p>
          <a:endParaRPr lang="en-US"/>
        </a:p>
      </dgm:t>
    </dgm:pt>
    <dgm:pt modelId="{7732D1C3-FF49-41FE-94E3-C4864DE2EF7F}">
      <dgm:prSet/>
      <dgm:spPr/>
      <dgm:t>
        <a:bodyPr/>
        <a:lstStyle/>
        <a:p>
          <a:r>
            <a:rPr lang="en-US" dirty="0"/>
            <a:t>87% ARE RENTERS; MOST IN PRE-1939 HOUSING, 1-BEDROOM APARTMENTS</a:t>
          </a:r>
        </a:p>
      </dgm:t>
    </dgm:pt>
    <dgm:pt modelId="{21EFCF7E-135F-4E8E-B1DA-6D7AB391A4D5}" type="parTrans" cxnId="{A6810542-8591-4A64-8CBC-E6BA8E59654C}">
      <dgm:prSet/>
      <dgm:spPr/>
      <dgm:t>
        <a:bodyPr/>
        <a:lstStyle/>
        <a:p>
          <a:endParaRPr lang="en-US"/>
        </a:p>
      </dgm:t>
    </dgm:pt>
    <dgm:pt modelId="{BDCB36FF-D31C-40CF-82E4-25988A17AA01}" type="sibTrans" cxnId="{A6810542-8591-4A64-8CBC-E6BA8E59654C}">
      <dgm:prSet/>
      <dgm:spPr/>
      <dgm:t>
        <a:bodyPr/>
        <a:lstStyle/>
        <a:p>
          <a:endParaRPr lang="en-US"/>
        </a:p>
      </dgm:t>
    </dgm:pt>
    <dgm:pt modelId="{0DC45380-BB27-4017-AB6E-046571A25401}">
      <dgm:prSet/>
      <dgm:spPr/>
      <dgm:t>
        <a:bodyPr/>
        <a:lstStyle/>
        <a:p>
          <a:r>
            <a:rPr lang="en-US"/>
            <a:t>OWNED RESIDENCES ARE CO-OPS/CONDOMINIUMS</a:t>
          </a:r>
        </a:p>
      </dgm:t>
    </dgm:pt>
    <dgm:pt modelId="{9D1276CD-F5A0-49BE-AB09-DA43191F8C24}" type="parTrans" cxnId="{4A000714-F37F-4DF6-AEF4-B14DA4C53940}">
      <dgm:prSet/>
      <dgm:spPr/>
      <dgm:t>
        <a:bodyPr/>
        <a:lstStyle/>
        <a:p>
          <a:endParaRPr lang="en-US"/>
        </a:p>
      </dgm:t>
    </dgm:pt>
    <dgm:pt modelId="{33AF446A-55FA-434E-B91E-3D23189B1268}" type="sibTrans" cxnId="{4A000714-F37F-4DF6-AEF4-B14DA4C53940}">
      <dgm:prSet/>
      <dgm:spPr/>
      <dgm:t>
        <a:bodyPr/>
        <a:lstStyle/>
        <a:p>
          <a:endParaRPr lang="en-US"/>
        </a:p>
      </dgm:t>
    </dgm:pt>
    <dgm:pt modelId="{A20B2F3B-83C9-4570-B238-0F70630A77CD}">
      <dgm:prSet/>
      <dgm:spPr/>
      <dgm:t>
        <a:bodyPr/>
        <a:lstStyle/>
        <a:p>
          <a:r>
            <a:rPr lang="en-US"/>
            <a:t>AVERAGE HOME PRICE IS $535,000; HIGHEST IS 3 MILLION</a:t>
          </a:r>
        </a:p>
      </dgm:t>
    </dgm:pt>
    <dgm:pt modelId="{2F44991E-69E6-47DB-9752-A2FBF93850F7}" type="parTrans" cxnId="{2DD6A41C-8F49-4509-9FDA-693D2DBD40C4}">
      <dgm:prSet/>
      <dgm:spPr/>
      <dgm:t>
        <a:bodyPr/>
        <a:lstStyle/>
        <a:p>
          <a:endParaRPr lang="en-US"/>
        </a:p>
      </dgm:t>
    </dgm:pt>
    <dgm:pt modelId="{D4B3A4DA-2AEF-46D8-901F-15462BE8D0AA}" type="sibTrans" cxnId="{2DD6A41C-8F49-4509-9FDA-693D2DBD40C4}">
      <dgm:prSet/>
      <dgm:spPr/>
      <dgm:t>
        <a:bodyPr/>
        <a:lstStyle/>
        <a:p>
          <a:endParaRPr lang="en-US"/>
        </a:p>
      </dgm:t>
    </dgm:pt>
    <dgm:pt modelId="{A03A5761-267B-430B-9758-C66141EF8F00}">
      <dgm:prSet/>
      <dgm:spPr/>
      <dgm:t>
        <a:bodyPr/>
        <a:lstStyle/>
        <a:p>
          <a:r>
            <a:rPr lang="en-US" dirty="0"/>
            <a:t>HOUSING COSTS HIGHER THAN NYS AVERAGE BUT LOWER THAN NEIGHBORING ZIP CODES</a:t>
          </a:r>
        </a:p>
      </dgm:t>
    </dgm:pt>
    <dgm:pt modelId="{8B6ABB82-42EE-4F0C-AD8C-EB124CBB3839}" type="parTrans" cxnId="{4CA76E46-2B5D-4A9F-B8C3-9A8255677973}">
      <dgm:prSet/>
      <dgm:spPr/>
      <dgm:t>
        <a:bodyPr/>
        <a:lstStyle/>
        <a:p>
          <a:endParaRPr lang="en-US"/>
        </a:p>
      </dgm:t>
    </dgm:pt>
    <dgm:pt modelId="{CDA9C3C0-9185-4268-B172-05B70626A00C}" type="sibTrans" cxnId="{4CA76E46-2B5D-4A9F-B8C3-9A8255677973}">
      <dgm:prSet/>
      <dgm:spPr/>
      <dgm:t>
        <a:bodyPr/>
        <a:lstStyle/>
        <a:p>
          <a:endParaRPr lang="en-US"/>
        </a:p>
      </dgm:t>
    </dgm:pt>
    <dgm:pt modelId="{C3B0E113-F23D-4170-8B49-5BEC80C19891}" type="pres">
      <dgm:prSet presAssocID="{F8BBEFE6-2BF8-4162-93AB-725ED6E0349E}" presName="vert0" presStyleCnt="0">
        <dgm:presLayoutVars>
          <dgm:dir/>
          <dgm:animOne val="branch"/>
          <dgm:animLvl val="lvl"/>
        </dgm:presLayoutVars>
      </dgm:prSet>
      <dgm:spPr/>
    </dgm:pt>
    <dgm:pt modelId="{40736E1A-728D-45B1-A73D-159739EBA18B}" type="pres">
      <dgm:prSet presAssocID="{C8AB67D5-1966-4840-BAE4-DC705900219F}" presName="thickLine" presStyleLbl="alignNode1" presStyleIdx="0" presStyleCnt="9"/>
      <dgm:spPr/>
    </dgm:pt>
    <dgm:pt modelId="{9BF505C5-F7B0-410A-A901-787DC4FAB8F6}" type="pres">
      <dgm:prSet presAssocID="{C8AB67D5-1966-4840-BAE4-DC705900219F}" presName="horz1" presStyleCnt="0"/>
      <dgm:spPr/>
    </dgm:pt>
    <dgm:pt modelId="{AE0CD166-030B-4FD7-BCAA-5B8825EEFA62}" type="pres">
      <dgm:prSet presAssocID="{C8AB67D5-1966-4840-BAE4-DC705900219F}" presName="tx1" presStyleLbl="revTx" presStyleIdx="0" presStyleCnt="9"/>
      <dgm:spPr/>
    </dgm:pt>
    <dgm:pt modelId="{CA781D27-2629-46DE-9E73-6032ED1A40AE}" type="pres">
      <dgm:prSet presAssocID="{C8AB67D5-1966-4840-BAE4-DC705900219F}" presName="vert1" presStyleCnt="0"/>
      <dgm:spPr/>
    </dgm:pt>
    <dgm:pt modelId="{BD87FC38-2114-47A5-ABFF-F7CA81624622}" type="pres">
      <dgm:prSet presAssocID="{2916EF2D-DA0A-400B-91A6-D0D9720E953F}" presName="thickLine" presStyleLbl="alignNode1" presStyleIdx="1" presStyleCnt="9"/>
      <dgm:spPr/>
    </dgm:pt>
    <dgm:pt modelId="{7DF2A3F1-D060-45D4-9B53-52B0200C21C0}" type="pres">
      <dgm:prSet presAssocID="{2916EF2D-DA0A-400B-91A6-D0D9720E953F}" presName="horz1" presStyleCnt="0"/>
      <dgm:spPr/>
    </dgm:pt>
    <dgm:pt modelId="{666D3D75-2BB6-43CF-A7A7-89E4DB390335}" type="pres">
      <dgm:prSet presAssocID="{2916EF2D-DA0A-400B-91A6-D0D9720E953F}" presName="tx1" presStyleLbl="revTx" presStyleIdx="1" presStyleCnt="9"/>
      <dgm:spPr/>
    </dgm:pt>
    <dgm:pt modelId="{15BCB5D0-6578-4350-9EAE-4D4B2F33107D}" type="pres">
      <dgm:prSet presAssocID="{2916EF2D-DA0A-400B-91A6-D0D9720E953F}" presName="vert1" presStyleCnt="0"/>
      <dgm:spPr/>
    </dgm:pt>
    <dgm:pt modelId="{5354876B-083A-4704-94CE-C2505D57013E}" type="pres">
      <dgm:prSet presAssocID="{1BBD6D7E-0D86-438E-9C18-F941DA6CFCC3}" presName="thickLine" presStyleLbl="alignNode1" presStyleIdx="2" presStyleCnt="9"/>
      <dgm:spPr/>
    </dgm:pt>
    <dgm:pt modelId="{D12A83D1-A6CA-4A4F-9ACC-AD07C72289B5}" type="pres">
      <dgm:prSet presAssocID="{1BBD6D7E-0D86-438E-9C18-F941DA6CFCC3}" presName="horz1" presStyleCnt="0"/>
      <dgm:spPr/>
    </dgm:pt>
    <dgm:pt modelId="{A04973CF-5DA2-4E8B-9FFF-1C1571A77350}" type="pres">
      <dgm:prSet presAssocID="{1BBD6D7E-0D86-438E-9C18-F941DA6CFCC3}" presName="tx1" presStyleLbl="revTx" presStyleIdx="2" presStyleCnt="9"/>
      <dgm:spPr/>
    </dgm:pt>
    <dgm:pt modelId="{BB99E187-8E55-4870-94F2-22F157EF9BC8}" type="pres">
      <dgm:prSet presAssocID="{1BBD6D7E-0D86-438E-9C18-F941DA6CFCC3}" presName="vert1" presStyleCnt="0"/>
      <dgm:spPr/>
    </dgm:pt>
    <dgm:pt modelId="{E62FD05E-E2CD-4CCD-BE1E-C3D278782E62}" type="pres">
      <dgm:prSet presAssocID="{8A876E93-2146-486B-AABE-6FE352B5E7B0}" presName="thickLine" presStyleLbl="alignNode1" presStyleIdx="3" presStyleCnt="9"/>
      <dgm:spPr/>
    </dgm:pt>
    <dgm:pt modelId="{642F4D25-AF02-4674-BB9D-34566DABACF6}" type="pres">
      <dgm:prSet presAssocID="{8A876E93-2146-486B-AABE-6FE352B5E7B0}" presName="horz1" presStyleCnt="0"/>
      <dgm:spPr/>
    </dgm:pt>
    <dgm:pt modelId="{67841504-7D24-4477-9542-A29F42C3D34F}" type="pres">
      <dgm:prSet presAssocID="{8A876E93-2146-486B-AABE-6FE352B5E7B0}" presName="tx1" presStyleLbl="revTx" presStyleIdx="3" presStyleCnt="9"/>
      <dgm:spPr/>
    </dgm:pt>
    <dgm:pt modelId="{AA8D9DB8-04D0-4B30-90F1-2EECF89409FA}" type="pres">
      <dgm:prSet presAssocID="{8A876E93-2146-486B-AABE-6FE352B5E7B0}" presName="vert1" presStyleCnt="0"/>
      <dgm:spPr/>
    </dgm:pt>
    <dgm:pt modelId="{363F38CE-9A0F-4542-88C7-412C890B633C}" type="pres">
      <dgm:prSet presAssocID="{CD30E0D2-419E-4B7F-A600-4B6D55A4481D}" presName="thickLine" presStyleLbl="alignNode1" presStyleIdx="4" presStyleCnt="9"/>
      <dgm:spPr/>
    </dgm:pt>
    <dgm:pt modelId="{87A352CB-C311-4420-85A5-2E16ABCE6C4B}" type="pres">
      <dgm:prSet presAssocID="{CD30E0D2-419E-4B7F-A600-4B6D55A4481D}" presName="horz1" presStyleCnt="0"/>
      <dgm:spPr/>
    </dgm:pt>
    <dgm:pt modelId="{FFFA59B4-3093-4198-AA1D-F69E17AA5190}" type="pres">
      <dgm:prSet presAssocID="{CD30E0D2-419E-4B7F-A600-4B6D55A4481D}" presName="tx1" presStyleLbl="revTx" presStyleIdx="4" presStyleCnt="9"/>
      <dgm:spPr/>
    </dgm:pt>
    <dgm:pt modelId="{6FE79B2F-8309-41D8-AF0D-4A19FF575C7D}" type="pres">
      <dgm:prSet presAssocID="{CD30E0D2-419E-4B7F-A600-4B6D55A4481D}" presName="vert1" presStyleCnt="0"/>
      <dgm:spPr/>
    </dgm:pt>
    <dgm:pt modelId="{DBF7415F-9183-4620-8D54-5F3A43C2D9E3}" type="pres">
      <dgm:prSet presAssocID="{A03A5761-267B-430B-9758-C66141EF8F00}" presName="thickLine" presStyleLbl="alignNode1" presStyleIdx="5" presStyleCnt="9"/>
      <dgm:spPr/>
    </dgm:pt>
    <dgm:pt modelId="{2E37CC52-ECBB-4917-856A-1630AAAEFDDD}" type="pres">
      <dgm:prSet presAssocID="{A03A5761-267B-430B-9758-C66141EF8F00}" presName="horz1" presStyleCnt="0"/>
      <dgm:spPr/>
    </dgm:pt>
    <dgm:pt modelId="{AF30A70E-D01D-4E92-8B1E-0BAD9113F039}" type="pres">
      <dgm:prSet presAssocID="{A03A5761-267B-430B-9758-C66141EF8F00}" presName="tx1" presStyleLbl="revTx" presStyleIdx="5" presStyleCnt="9"/>
      <dgm:spPr/>
    </dgm:pt>
    <dgm:pt modelId="{1F2F474E-4AEC-493A-8C7C-7EAA8DA53B0C}" type="pres">
      <dgm:prSet presAssocID="{A03A5761-267B-430B-9758-C66141EF8F00}" presName="vert1" presStyleCnt="0"/>
      <dgm:spPr/>
    </dgm:pt>
    <dgm:pt modelId="{35C8574B-55DD-48D6-AB65-D15545C6A32E}" type="pres">
      <dgm:prSet presAssocID="{7732D1C3-FF49-41FE-94E3-C4864DE2EF7F}" presName="thickLine" presStyleLbl="alignNode1" presStyleIdx="6" presStyleCnt="9"/>
      <dgm:spPr/>
    </dgm:pt>
    <dgm:pt modelId="{A9D9B3D8-D95A-483D-BF53-6F938B72683D}" type="pres">
      <dgm:prSet presAssocID="{7732D1C3-FF49-41FE-94E3-C4864DE2EF7F}" presName="horz1" presStyleCnt="0"/>
      <dgm:spPr/>
    </dgm:pt>
    <dgm:pt modelId="{7A45B12B-AD29-4BBB-BF88-6159B71E8E69}" type="pres">
      <dgm:prSet presAssocID="{7732D1C3-FF49-41FE-94E3-C4864DE2EF7F}" presName="tx1" presStyleLbl="revTx" presStyleIdx="6" presStyleCnt="9"/>
      <dgm:spPr/>
    </dgm:pt>
    <dgm:pt modelId="{07F286DC-496E-4661-B04D-6D719ACF2B91}" type="pres">
      <dgm:prSet presAssocID="{7732D1C3-FF49-41FE-94E3-C4864DE2EF7F}" presName="vert1" presStyleCnt="0"/>
      <dgm:spPr/>
    </dgm:pt>
    <dgm:pt modelId="{DCB4AC92-77BE-4BC4-B287-6AEAE49A1C3D}" type="pres">
      <dgm:prSet presAssocID="{0DC45380-BB27-4017-AB6E-046571A25401}" presName="thickLine" presStyleLbl="alignNode1" presStyleIdx="7" presStyleCnt="9"/>
      <dgm:spPr/>
    </dgm:pt>
    <dgm:pt modelId="{DB892EAD-E102-43C5-8BAA-1C435858FC31}" type="pres">
      <dgm:prSet presAssocID="{0DC45380-BB27-4017-AB6E-046571A25401}" presName="horz1" presStyleCnt="0"/>
      <dgm:spPr/>
    </dgm:pt>
    <dgm:pt modelId="{018E4D3F-0A58-40BF-BAC6-7D15519B2126}" type="pres">
      <dgm:prSet presAssocID="{0DC45380-BB27-4017-AB6E-046571A25401}" presName="tx1" presStyleLbl="revTx" presStyleIdx="7" presStyleCnt="9"/>
      <dgm:spPr/>
    </dgm:pt>
    <dgm:pt modelId="{08403125-9582-4A9C-9145-8BCD30400F04}" type="pres">
      <dgm:prSet presAssocID="{0DC45380-BB27-4017-AB6E-046571A25401}" presName="vert1" presStyleCnt="0"/>
      <dgm:spPr/>
    </dgm:pt>
    <dgm:pt modelId="{E3578DF1-E657-406F-982A-D48FA5C64C8B}" type="pres">
      <dgm:prSet presAssocID="{A20B2F3B-83C9-4570-B238-0F70630A77CD}" presName="thickLine" presStyleLbl="alignNode1" presStyleIdx="8" presStyleCnt="9"/>
      <dgm:spPr/>
    </dgm:pt>
    <dgm:pt modelId="{2E51A1E0-3445-49AB-BACE-9A1616A61F40}" type="pres">
      <dgm:prSet presAssocID="{A20B2F3B-83C9-4570-B238-0F70630A77CD}" presName="horz1" presStyleCnt="0"/>
      <dgm:spPr/>
    </dgm:pt>
    <dgm:pt modelId="{5012BD5A-8E32-42CD-BF0B-DCE00AC4E244}" type="pres">
      <dgm:prSet presAssocID="{A20B2F3B-83C9-4570-B238-0F70630A77CD}" presName="tx1" presStyleLbl="revTx" presStyleIdx="8" presStyleCnt="9"/>
      <dgm:spPr/>
    </dgm:pt>
    <dgm:pt modelId="{CE0E73A4-CC74-4092-B1EB-40C498D60805}" type="pres">
      <dgm:prSet presAssocID="{A20B2F3B-83C9-4570-B238-0F70630A77CD}" presName="vert1" presStyleCnt="0"/>
      <dgm:spPr/>
    </dgm:pt>
  </dgm:ptLst>
  <dgm:cxnLst>
    <dgm:cxn modelId="{4A000714-F37F-4DF6-AEF4-B14DA4C53940}" srcId="{F8BBEFE6-2BF8-4162-93AB-725ED6E0349E}" destId="{0DC45380-BB27-4017-AB6E-046571A25401}" srcOrd="7" destOrd="0" parTransId="{9D1276CD-F5A0-49BE-AB09-DA43191F8C24}" sibTransId="{33AF446A-55FA-434E-B91E-3D23189B1268}"/>
    <dgm:cxn modelId="{2DD6A41C-8F49-4509-9FDA-693D2DBD40C4}" srcId="{F8BBEFE6-2BF8-4162-93AB-725ED6E0349E}" destId="{A20B2F3B-83C9-4570-B238-0F70630A77CD}" srcOrd="8" destOrd="0" parTransId="{2F44991E-69E6-47DB-9752-A2FBF93850F7}" sibTransId="{D4B3A4DA-2AEF-46D8-901F-15462BE8D0AA}"/>
    <dgm:cxn modelId="{696AFD21-F70F-409F-8514-1307FA54BB3C}" type="presOf" srcId="{7732D1C3-FF49-41FE-94E3-C4864DE2EF7F}" destId="{7A45B12B-AD29-4BBB-BF88-6159B71E8E69}" srcOrd="0" destOrd="0" presId="urn:microsoft.com/office/officeart/2008/layout/LinedList"/>
    <dgm:cxn modelId="{DF070537-4ACD-49F0-B647-0663ADF262CE}" type="presOf" srcId="{CD30E0D2-419E-4B7F-A600-4B6D55A4481D}" destId="{FFFA59B4-3093-4198-AA1D-F69E17AA5190}" srcOrd="0" destOrd="0" presId="urn:microsoft.com/office/officeart/2008/layout/LinedList"/>
    <dgm:cxn modelId="{17BB233D-B9FE-493C-9387-8AAB5DB97FA9}" srcId="{F8BBEFE6-2BF8-4162-93AB-725ED6E0349E}" destId="{1BBD6D7E-0D86-438E-9C18-F941DA6CFCC3}" srcOrd="2" destOrd="0" parTransId="{9C786089-6D3C-4DA2-81B4-BD352C605ECA}" sibTransId="{9700C346-F343-4E02-AA58-08DDA9CAE91D}"/>
    <dgm:cxn modelId="{A6810542-8591-4A64-8CBC-E6BA8E59654C}" srcId="{F8BBEFE6-2BF8-4162-93AB-725ED6E0349E}" destId="{7732D1C3-FF49-41FE-94E3-C4864DE2EF7F}" srcOrd="6" destOrd="0" parTransId="{21EFCF7E-135F-4E8E-B1DA-6D7AB391A4D5}" sibTransId="{BDCB36FF-D31C-40CF-82E4-25988A17AA01}"/>
    <dgm:cxn modelId="{3E927E43-34BF-44A7-9613-603AAB3E5A47}" srcId="{F8BBEFE6-2BF8-4162-93AB-725ED6E0349E}" destId="{2916EF2D-DA0A-400B-91A6-D0D9720E953F}" srcOrd="1" destOrd="0" parTransId="{F4236BF9-EDEE-4320-9980-292C20C3021B}" sibTransId="{020E5EFA-FC4C-4AFC-A45E-727B75E681C9}"/>
    <dgm:cxn modelId="{4CA76E46-2B5D-4A9F-B8C3-9A8255677973}" srcId="{F8BBEFE6-2BF8-4162-93AB-725ED6E0349E}" destId="{A03A5761-267B-430B-9758-C66141EF8F00}" srcOrd="5" destOrd="0" parTransId="{8B6ABB82-42EE-4F0C-AD8C-EB124CBB3839}" sibTransId="{CDA9C3C0-9185-4268-B172-05B70626A00C}"/>
    <dgm:cxn modelId="{74C29067-9662-4425-905E-2C8804ECDAE8}" type="presOf" srcId="{0DC45380-BB27-4017-AB6E-046571A25401}" destId="{018E4D3F-0A58-40BF-BAC6-7D15519B2126}" srcOrd="0" destOrd="0" presId="urn:microsoft.com/office/officeart/2008/layout/LinedList"/>
    <dgm:cxn modelId="{ABF9614E-5743-400D-8461-D32F49AF9DDF}" type="presOf" srcId="{A03A5761-267B-430B-9758-C66141EF8F00}" destId="{AF30A70E-D01D-4E92-8B1E-0BAD9113F039}" srcOrd="0" destOrd="0" presId="urn:microsoft.com/office/officeart/2008/layout/LinedList"/>
    <dgm:cxn modelId="{1C8AAD4E-CBCC-4707-A8F2-2E2CEE98EEE7}" type="presOf" srcId="{A20B2F3B-83C9-4570-B238-0F70630A77CD}" destId="{5012BD5A-8E32-42CD-BF0B-DCE00AC4E244}" srcOrd="0" destOrd="0" presId="urn:microsoft.com/office/officeart/2008/layout/LinedList"/>
    <dgm:cxn modelId="{F097D79A-E163-4655-A792-5E1B005F2ADE}" srcId="{F8BBEFE6-2BF8-4162-93AB-725ED6E0349E}" destId="{8A876E93-2146-486B-AABE-6FE352B5E7B0}" srcOrd="3" destOrd="0" parTransId="{2F6DCF10-EA3B-4DA8-BEF0-09402BC0ECD4}" sibTransId="{08DC88BE-0895-441B-BC99-8E2A14232343}"/>
    <dgm:cxn modelId="{788D7C9B-AB2D-40AC-9B70-79CF61FCDAF7}" srcId="{F8BBEFE6-2BF8-4162-93AB-725ED6E0349E}" destId="{CD30E0D2-419E-4B7F-A600-4B6D55A4481D}" srcOrd="4" destOrd="0" parTransId="{7C976741-9680-4A54-8479-F9F268854090}" sibTransId="{997DFC75-F0F2-4667-8814-7B514B6CD493}"/>
    <dgm:cxn modelId="{B0F0809D-A0CC-43A7-A05A-47785CE558DD}" srcId="{F8BBEFE6-2BF8-4162-93AB-725ED6E0349E}" destId="{C8AB67D5-1966-4840-BAE4-DC705900219F}" srcOrd="0" destOrd="0" parTransId="{8024F8EC-A2EF-42B7-A611-11E705246E69}" sibTransId="{9FBAA7A9-4F88-48BB-BA1A-FA1CD901A332}"/>
    <dgm:cxn modelId="{31B40EC3-10E6-4F5E-B9D4-2DF09ABA08E4}" type="presOf" srcId="{1BBD6D7E-0D86-438E-9C18-F941DA6CFCC3}" destId="{A04973CF-5DA2-4E8B-9FFF-1C1571A77350}" srcOrd="0" destOrd="0" presId="urn:microsoft.com/office/officeart/2008/layout/LinedList"/>
    <dgm:cxn modelId="{3A1D8CDC-7219-4983-98E2-CFC9CA7E6959}" type="presOf" srcId="{2916EF2D-DA0A-400B-91A6-D0D9720E953F}" destId="{666D3D75-2BB6-43CF-A7A7-89E4DB390335}" srcOrd="0" destOrd="0" presId="urn:microsoft.com/office/officeart/2008/layout/LinedList"/>
    <dgm:cxn modelId="{8BC0E2E3-883E-48AB-BB8B-A50CE7D81676}" type="presOf" srcId="{8A876E93-2146-486B-AABE-6FE352B5E7B0}" destId="{67841504-7D24-4477-9542-A29F42C3D34F}" srcOrd="0" destOrd="0" presId="urn:microsoft.com/office/officeart/2008/layout/LinedList"/>
    <dgm:cxn modelId="{922FAAF4-7C1B-43CD-9710-F0E9B592C9EF}" type="presOf" srcId="{C8AB67D5-1966-4840-BAE4-DC705900219F}" destId="{AE0CD166-030B-4FD7-BCAA-5B8825EEFA62}" srcOrd="0" destOrd="0" presId="urn:microsoft.com/office/officeart/2008/layout/LinedList"/>
    <dgm:cxn modelId="{3A3710F6-FB79-4160-A5E2-DBA9B9ECC6AE}" type="presOf" srcId="{F8BBEFE6-2BF8-4162-93AB-725ED6E0349E}" destId="{C3B0E113-F23D-4170-8B49-5BEC80C19891}" srcOrd="0" destOrd="0" presId="urn:microsoft.com/office/officeart/2008/layout/LinedList"/>
    <dgm:cxn modelId="{BADBF77A-5AB8-4DCD-B971-3823F1ED814A}" type="presParOf" srcId="{C3B0E113-F23D-4170-8B49-5BEC80C19891}" destId="{40736E1A-728D-45B1-A73D-159739EBA18B}" srcOrd="0" destOrd="0" presId="urn:microsoft.com/office/officeart/2008/layout/LinedList"/>
    <dgm:cxn modelId="{AD68659C-BFE3-41BA-A785-6AEBF0B0F2D5}" type="presParOf" srcId="{C3B0E113-F23D-4170-8B49-5BEC80C19891}" destId="{9BF505C5-F7B0-410A-A901-787DC4FAB8F6}" srcOrd="1" destOrd="0" presId="urn:microsoft.com/office/officeart/2008/layout/LinedList"/>
    <dgm:cxn modelId="{F844F417-BC2D-44B4-9851-C4A71E8B7A17}" type="presParOf" srcId="{9BF505C5-F7B0-410A-A901-787DC4FAB8F6}" destId="{AE0CD166-030B-4FD7-BCAA-5B8825EEFA62}" srcOrd="0" destOrd="0" presId="urn:microsoft.com/office/officeart/2008/layout/LinedList"/>
    <dgm:cxn modelId="{FE5042BB-3542-4D80-9AC1-E394FCA06624}" type="presParOf" srcId="{9BF505C5-F7B0-410A-A901-787DC4FAB8F6}" destId="{CA781D27-2629-46DE-9E73-6032ED1A40AE}" srcOrd="1" destOrd="0" presId="urn:microsoft.com/office/officeart/2008/layout/LinedList"/>
    <dgm:cxn modelId="{E7936266-C378-470C-B9F7-D0EF9233A57E}" type="presParOf" srcId="{C3B0E113-F23D-4170-8B49-5BEC80C19891}" destId="{BD87FC38-2114-47A5-ABFF-F7CA81624622}" srcOrd="2" destOrd="0" presId="urn:microsoft.com/office/officeart/2008/layout/LinedList"/>
    <dgm:cxn modelId="{FFF7B30C-A7DA-4BEC-A221-630DE876FBAA}" type="presParOf" srcId="{C3B0E113-F23D-4170-8B49-5BEC80C19891}" destId="{7DF2A3F1-D060-45D4-9B53-52B0200C21C0}" srcOrd="3" destOrd="0" presId="urn:microsoft.com/office/officeart/2008/layout/LinedList"/>
    <dgm:cxn modelId="{301ED61A-61EC-4672-A8AD-C4867F5D1ABB}" type="presParOf" srcId="{7DF2A3F1-D060-45D4-9B53-52B0200C21C0}" destId="{666D3D75-2BB6-43CF-A7A7-89E4DB390335}" srcOrd="0" destOrd="0" presId="urn:microsoft.com/office/officeart/2008/layout/LinedList"/>
    <dgm:cxn modelId="{60F04A58-03A1-482D-A5CE-FDCD19513A65}" type="presParOf" srcId="{7DF2A3F1-D060-45D4-9B53-52B0200C21C0}" destId="{15BCB5D0-6578-4350-9EAE-4D4B2F33107D}" srcOrd="1" destOrd="0" presId="urn:microsoft.com/office/officeart/2008/layout/LinedList"/>
    <dgm:cxn modelId="{C72FF716-99E6-4E20-A573-7CD2336CB384}" type="presParOf" srcId="{C3B0E113-F23D-4170-8B49-5BEC80C19891}" destId="{5354876B-083A-4704-94CE-C2505D57013E}" srcOrd="4" destOrd="0" presId="urn:microsoft.com/office/officeart/2008/layout/LinedList"/>
    <dgm:cxn modelId="{A624EC8B-F3D2-4185-B294-04081D61AC51}" type="presParOf" srcId="{C3B0E113-F23D-4170-8B49-5BEC80C19891}" destId="{D12A83D1-A6CA-4A4F-9ACC-AD07C72289B5}" srcOrd="5" destOrd="0" presId="urn:microsoft.com/office/officeart/2008/layout/LinedList"/>
    <dgm:cxn modelId="{6642D518-713D-4EC3-A93E-8B233A0D735C}" type="presParOf" srcId="{D12A83D1-A6CA-4A4F-9ACC-AD07C72289B5}" destId="{A04973CF-5DA2-4E8B-9FFF-1C1571A77350}" srcOrd="0" destOrd="0" presId="urn:microsoft.com/office/officeart/2008/layout/LinedList"/>
    <dgm:cxn modelId="{E66B1F3C-77A1-4231-AB46-55AE7429097C}" type="presParOf" srcId="{D12A83D1-A6CA-4A4F-9ACC-AD07C72289B5}" destId="{BB99E187-8E55-4870-94F2-22F157EF9BC8}" srcOrd="1" destOrd="0" presId="urn:microsoft.com/office/officeart/2008/layout/LinedList"/>
    <dgm:cxn modelId="{79EF93B4-1305-471D-897A-B6AFA170289D}" type="presParOf" srcId="{C3B0E113-F23D-4170-8B49-5BEC80C19891}" destId="{E62FD05E-E2CD-4CCD-BE1E-C3D278782E62}" srcOrd="6" destOrd="0" presId="urn:microsoft.com/office/officeart/2008/layout/LinedList"/>
    <dgm:cxn modelId="{D9E6CFB1-CB76-40CF-ACBB-0E259C72DC74}" type="presParOf" srcId="{C3B0E113-F23D-4170-8B49-5BEC80C19891}" destId="{642F4D25-AF02-4674-BB9D-34566DABACF6}" srcOrd="7" destOrd="0" presId="urn:microsoft.com/office/officeart/2008/layout/LinedList"/>
    <dgm:cxn modelId="{BD29DE34-9075-4C46-BFC0-AB2F72EC1467}" type="presParOf" srcId="{642F4D25-AF02-4674-BB9D-34566DABACF6}" destId="{67841504-7D24-4477-9542-A29F42C3D34F}" srcOrd="0" destOrd="0" presId="urn:microsoft.com/office/officeart/2008/layout/LinedList"/>
    <dgm:cxn modelId="{EEE14D5E-1EAF-4FDB-94ED-24F989152028}" type="presParOf" srcId="{642F4D25-AF02-4674-BB9D-34566DABACF6}" destId="{AA8D9DB8-04D0-4B30-90F1-2EECF89409FA}" srcOrd="1" destOrd="0" presId="urn:microsoft.com/office/officeart/2008/layout/LinedList"/>
    <dgm:cxn modelId="{F0ACB8DA-B3AC-4E41-8593-6F6C9DAC3CD2}" type="presParOf" srcId="{C3B0E113-F23D-4170-8B49-5BEC80C19891}" destId="{363F38CE-9A0F-4542-88C7-412C890B633C}" srcOrd="8" destOrd="0" presId="urn:microsoft.com/office/officeart/2008/layout/LinedList"/>
    <dgm:cxn modelId="{19D3EA02-2BA1-45B7-9683-FEBE295394A4}" type="presParOf" srcId="{C3B0E113-F23D-4170-8B49-5BEC80C19891}" destId="{87A352CB-C311-4420-85A5-2E16ABCE6C4B}" srcOrd="9" destOrd="0" presId="urn:microsoft.com/office/officeart/2008/layout/LinedList"/>
    <dgm:cxn modelId="{0FD90D70-E447-4827-B218-78C401FE1EEC}" type="presParOf" srcId="{87A352CB-C311-4420-85A5-2E16ABCE6C4B}" destId="{FFFA59B4-3093-4198-AA1D-F69E17AA5190}" srcOrd="0" destOrd="0" presId="urn:microsoft.com/office/officeart/2008/layout/LinedList"/>
    <dgm:cxn modelId="{70FF3E5F-4088-4A93-9EBE-F4E7CD9A71AC}" type="presParOf" srcId="{87A352CB-C311-4420-85A5-2E16ABCE6C4B}" destId="{6FE79B2F-8309-41D8-AF0D-4A19FF575C7D}" srcOrd="1" destOrd="0" presId="urn:microsoft.com/office/officeart/2008/layout/LinedList"/>
    <dgm:cxn modelId="{300E284E-7EE5-4576-BA4D-F4EEDE6964FE}" type="presParOf" srcId="{C3B0E113-F23D-4170-8B49-5BEC80C19891}" destId="{DBF7415F-9183-4620-8D54-5F3A43C2D9E3}" srcOrd="10" destOrd="0" presId="urn:microsoft.com/office/officeart/2008/layout/LinedList"/>
    <dgm:cxn modelId="{7648E40D-D1DC-4175-B1E7-36A86D3A06C5}" type="presParOf" srcId="{C3B0E113-F23D-4170-8B49-5BEC80C19891}" destId="{2E37CC52-ECBB-4917-856A-1630AAAEFDDD}" srcOrd="11" destOrd="0" presId="urn:microsoft.com/office/officeart/2008/layout/LinedList"/>
    <dgm:cxn modelId="{4D0828EA-F207-4621-AFB6-F334758D8396}" type="presParOf" srcId="{2E37CC52-ECBB-4917-856A-1630AAAEFDDD}" destId="{AF30A70E-D01D-4E92-8B1E-0BAD9113F039}" srcOrd="0" destOrd="0" presId="urn:microsoft.com/office/officeart/2008/layout/LinedList"/>
    <dgm:cxn modelId="{B98AEA03-B5A6-438B-9D48-30A4DAA5E293}" type="presParOf" srcId="{2E37CC52-ECBB-4917-856A-1630AAAEFDDD}" destId="{1F2F474E-4AEC-493A-8C7C-7EAA8DA53B0C}" srcOrd="1" destOrd="0" presId="urn:microsoft.com/office/officeart/2008/layout/LinedList"/>
    <dgm:cxn modelId="{5D6DF3C6-19A3-4E9D-9213-58FA6B5BC66E}" type="presParOf" srcId="{C3B0E113-F23D-4170-8B49-5BEC80C19891}" destId="{35C8574B-55DD-48D6-AB65-D15545C6A32E}" srcOrd="12" destOrd="0" presId="urn:microsoft.com/office/officeart/2008/layout/LinedList"/>
    <dgm:cxn modelId="{C86B541E-CDD7-4324-B181-42E32CA77854}" type="presParOf" srcId="{C3B0E113-F23D-4170-8B49-5BEC80C19891}" destId="{A9D9B3D8-D95A-483D-BF53-6F938B72683D}" srcOrd="13" destOrd="0" presId="urn:microsoft.com/office/officeart/2008/layout/LinedList"/>
    <dgm:cxn modelId="{415A4764-9866-4FC1-81B1-92C106B80DFC}" type="presParOf" srcId="{A9D9B3D8-D95A-483D-BF53-6F938B72683D}" destId="{7A45B12B-AD29-4BBB-BF88-6159B71E8E69}" srcOrd="0" destOrd="0" presId="urn:microsoft.com/office/officeart/2008/layout/LinedList"/>
    <dgm:cxn modelId="{9DB8B45D-7D5F-4ACA-A420-A7BAAA479AE8}" type="presParOf" srcId="{A9D9B3D8-D95A-483D-BF53-6F938B72683D}" destId="{07F286DC-496E-4661-B04D-6D719ACF2B91}" srcOrd="1" destOrd="0" presId="urn:microsoft.com/office/officeart/2008/layout/LinedList"/>
    <dgm:cxn modelId="{A8C76FE8-4A9D-48FF-9F3B-3A7D302F7C4B}" type="presParOf" srcId="{C3B0E113-F23D-4170-8B49-5BEC80C19891}" destId="{DCB4AC92-77BE-4BC4-B287-6AEAE49A1C3D}" srcOrd="14" destOrd="0" presId="urn:microsoft.com/office/officeart/2008/layout/LinedList"/>
    <dgm:cxn modelId="{F7AE667D-1F01-4F35-9854-179527B268F6}" type="presParOf" srcId="{C3B0E113-F23D-4170-8B49-5BEC80C19891}" destId="{DB892EAD-E102-43C5-8BAA-1C435858FC31}" srcOrd="15" destOrd="0" presId="urn:microsoft.com/office/officeart/2008/layout/LinedList"/>
    <dgm:cxn modelId="{2FC2FB0D-D9F4-403A-88BB-01D9769B9CEE}" type="presParOf" srcId="{DB892EAD-E102-43C5-8BAA-1C435858FC31}" destId="{018E4D3F-0A58-40BF-BAC6-7D15519B2126}" srcOrd="0" destOrd="0" presId="urn:microsoft.com/office/officeart/2008/layout/LinedList"/>
    <dgm:cxn modelId="{C3FCE4E8-11F3-4EB6-91EF-265B95D7C18A}" type="presParOf" srcId="{DB892EAD-E102-43C5-8BAA-1C435858FC31}" destId="{08403125-9582-4A9C-9145-8BCD30400F04}" srcOrd="1" destOrd="0" presId="urn:microsoft.com/office/officeart/2008/layout/LinedList"/>
    <dgm:cxn modelId="{7F9D8DF1-DE32-4BEF-8772-95BAF119A2F4}" type="presParOf" srcId="{C3B0E113-F23D-4170-8B49-5BEC80C19891}" destId="{E3578DF1-E657-406F-982A-D48FA5C64C8B}" srcOrd="16" destOrd="0" presId="urn:microsoft.com/office/officeart/2008/layout/LinedList"/>
    <dgm:cxn modelId="{8BF98BA5-1297-4B16-BB31-006DB6FF4410}" type="presParOf" srcId="{C3B0E113-F23D-4170-8B49-5BEC80C19891}" destId="{2E51A1E0-3445-49AB-BACE-9A1616A61F40}" srcOrd="17" destOrd="0" presId="urn:microsoft.com/office/officeart/2008/layout/LinedList"/>
    <dgm:cxn modelId="{43D09B36-5A05-429C-9C1A-B63E04851F3D}" type="presParOf" srcId="{2E51A1E0-3445-49AB-BACE-9A1616A61F40}" destId="{5012BD5A-8E32-42CD-BF0B-DCE00AC4E244}" srcOrd="0" destOrd="0" presId="urn:microsoft.com/office/officeart/2008/layout/LinedList"/>
    <dgm:cxn modelId="{808120F4-11D4-42CC-AE93-C31F88433C69}" type="presParOf" srcId="{2E51A1E0-3445-49AB-BACE-9A1616A61F40}" destId="{CE0E73A4-CC74-4092-B1EB-40C498D608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11AF6B-5E79-436F-90FD-54107491179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643EA75-A262-40BD-9F94-55B149166F85}">
      <dgm:prSet/>
      <dgm:spPr/>
      <dgm:t>
        <a:bodyPr/>
        <a:lstStyle/>
        <a:p>
          <a:r>
            <a:rPr lang="en-US"/>
            <a:t>69% HAVE HIGH SCHOOL DIPLOMA</a:t>
          </a:r>
        </a:p>
      </dgm:t>
    </dgm:pt>
    <dgm:pt modelId="{A260F431-3375-4BFB-BEF7-28507970E218}" type="parTrans" cxnId="{53DB484C-52C6-411A-86B4-E1908CDB248D}">
      <dgm:prSet/>
      <dgm:spPr/>
      <dgm:t>
        <a:bodyPr/>
        <a:lstStyle/>
        <a:p>
          <a:endParaRPr lang="en-US"/>
        </a:p>
      </dgm:t>
    </dgm:pt>
    <dgm:pt modelId="{A97D4C32-700E-4E63-907E-B3DDB08BEDF9}" type="sibTrans" cxnId="{53DB484C-52C6-411A-86B4-E1908CDB248D}">
      <dgm:prSet/>
      <dgm:spPr/>
      <dgm:t>
        <a:bodyPr/>
        <a:lstStyle/>
        <a:p>
          <a:endParaRPr lang="en-US"/>
        </a:p>
      </dgm:t>
    </dgm:pt>
    <dgm:pt modelId="{CF4083D3-31CB-4F4F-89AC-58179B51E999}">
      <dgm:prSet/>
      <dgm:spPr/>
      <dgm:t>
        <a:bodyPr/>
        <a:lstStyle/>
        <a:p>
          <a:r>
            <a:rPr lang="en-US"/>
            <a:t>48% HAVE COLLEGE AND ABOVE</a:t>
          </a:r>
        </a:p>
      </dgm:t>
    </dgm:pt>
    <dgm:pt modelId="{323DBF15-3B44-4D91-8645-5DB776A3FE4F}" type="parTrans" cxnId="{683B4AA7-4E45-44C1-9519-DF9033968BEC}">
      <dgm:prSet/>
      <dgm:spPr/>
      <dgm:t>
        <a:bodyPr/>
        <a:lstStyle/>
        <a:p>
          <a:endParaRPr lang="en-US"/>
        </a:p>
      </dgm:t>
    </dgm:pt>
    <dgm:pt modelId="{AC19D753-FF08-45B1-872C-4968F402BB9A}" type="sibTrans" cxnId="{683B4AA7-4E45-44C1-9519-DF9033968BEC}">
      <dgm:prSet/>
      <dgm:spPr/>
      <dgm:t>
        <a:bodyPr/>
        <a:lstStyle/>
        <a:p>
          <a:endParaRPr lang="en-US"/>
        </a:p>
      </dgm:t>
    </dgm:pt>
    <dgm:pt modelId="{D7FFCF52-500C-40D7-90C3-510B738CAB22}">
      <dgm:prSet/>
      <dgm:spPr/>
      <dgm:t>
        <a:bodyPr/>
        <a:lstStyle/>
        <a:p>
          <a:r>
            <a:rPr lang="en-US"/>
            <a:t>47% HAVE INCOME BELOW NYS MEDIAN</a:t>
          </a:r>
        </a:p>
      </dgm:t>
    </dgm:pt>
    <dgm:pt modelId="{5D92BE5E-27CB-47E9-9E6A-FC892953803C}" type="parTrans" cxnId="{61E29A8B-4265-486F-B1ED-61C0DD2FD742}">
      <dgm:prSet/>
      <dgm:spPr/>
      <dgm:t>
        <a:bodyPr/>
        <a:lstStyle/>
        <a:p>
          <a:endParaRPr lang="en-US"/>
        </a:p>
      </dgm:t>
    </dgm:pt>
    <dgm:pt modelId="{55A99537-FF84-4B48-9916-D47F6C748AD4}" type="sibTrans" cxnId="{61E29A8B-4265-486F-B1ED-61C0DD2FD742}">
      <dgm:prSet/>
      <dgm:spPr/>
      <dgm:t>
        <a:bodyPr/>
        <a:lstStyle/>
        <a:p>
          <a:endParaRPr lang="en-US"/>
        </a:p>
      </dgm:t>
    </dgm:pt>
    <dgm:pt modelId="{965F6F6B-B98B-4F84-9808-0D9E1130FD10}">
      <dgm:prSet/>
      <dgm:spPr/>
      <dgm:t>
        <a:bodyPr/>
        <a:lstStyle/>
        <a:p>
          <a:r>
            <a:rPr lang="en-US"/>
            <a:t>26% LIVE BELOW POVERTY LINE</a:t>
          </a:r>
        </a:p>
      </dgm:t>
    </dgm:pt>
    <dgm:pt modelId="{7B570B97-2468-4185-AD6A-8314FF95A6E5}" type="parTrans" cxnId="{EC878298-4E4F-4026-ACC9-5688B6BC4994}">
      <dgm:prSet/>
      <dgm:spPr/>
      <dgm:t>
        <a:bodyPr/>
        <a:lstStyle/>
        <a:p>
          <a:endParaRPr lang="en-US"/>
        </a:p>
      </dgm:t>
    </dgm:pt>
    <dgm:pt modelId="{1E2268BC-D505-432E-A2CB-7716329AAE77}" type="sibTrans" cxnId="{EC878298-4E4F-4026-ACC9-5688B6BC4994}">
      <dgm:prSet/>
      <dgm:spPr/>
      <dgm:t>
        <a:bodyPr/>
        <a:lstStyle/>
        <a:p>
          <a:endParaRPr lang="en-US"/>
        </a:p>
      </dgm:t>
    </dgm:pt>
    <dgm:pt modelId="{4FCFC175-F8E7-4A80-96D3-03EF2BAAC504}">
      <dgm:prSet/>
      <dgm:spPr/>
      <dgm:t>
        <a:bodyPr/>
        <a:lstStyle/>
        <a:p>
          <a:r>
            <a:rPr lang="en-US"/>
            <a:t>6.8% UNEMPLOYMENT HIGHER THAN NYS AVERAGE</a:t>
          </a:r>
        </a:p>
      </dgm:t>
    </dgm:pt>
    <dgm:pt modelId="{24EF06C0-B8C9-4BFC-B3A8-1655931DE18C}" type="parTrans" cxnId="{95C56178-CE81-4497-BF77-12038869166D}">
      <dgm:prSet/>
      <dgm:spPr/>
      <dgm:t>
        <a:bodyPr/>
        <a:lstStyle/>
        <a:p>
          <a:endParaRPr lang="en-US"/>
        </a:p>
      </dgm:t>
    </dgm:pt>
    <dgm:pt modelId="{A01F801C-95C4-47EF-A125-48E706404FEA}" type="sibTrans" cxnId="{95C56178-CE81-4497-BF77-12038869166D}">
      <dgm:prSet/>
      <dgm:spPr/>
      <dgm:t>
        <a:bodyPr/>
        <a:lstStyle/>
        <a:p>
          <a:endParaRPr lang="en-US"/>
        </a:p>
      </dgm:t>
    </dgm:pt>
    <dgm:pt modelId="{0F554365-13B2-4480-98CD-8AF427B58A87}" type="pres">
      <dgm:prSet presAssocID="{3E11AF6B-5E79-436F-90FD-54107491179B}" presName="root" presStyleCnt="0">
        <dgm:presLayoutVars>
          <dgm:dir/>
          <dgm:resizeHandles val="exact"/>
        </dgm:presLayoutVars>
      </dgm:prSet>
      <dgm:spPr/>
    </dgm:pt>
    <dgm:pt modelId="{A777DCAE-D765-4B3C-A85E-9C0E16E5DB5C}" type="pres">
      <dgm:prSet presAssocID="{3E11AF6B-5E79-436F-90FD-54107491179B}" presName="container" presStyleCnt="0">
        <dgm:presLayoutVars>
          <dgm:dir/>
          <dgm:resizeHandles val="exact"/>
        </dgm:presLayoutVars>
      </dgm:prSet>
      <dgm:spPr/>
    </dgm:pt>
    <dgm:pt modelId="{AE086A8C-F14D-49EA-9EF8-1E45B2D6366F}" type="pres">
      <dgm:prSet presAssocID="{D643EA75-A262-40BD-9F94-55B149166F85}" presName="compNode" presStyleCnt="0"/>
      <dgm:spPr/>
    </dgm:pt>
    <dgm:pt modelId="{83F50FA3-02B6-4C26-B801-8AC81A164239}" type="pres">
      <dgm:prSet presAssocID="{D643EA75-A262-40BD-9F94-55B149166F85}" presName="iconBgRect" presStyleLbl="bgShp" presStyleIdx="0" presStyleCnt="5"/>
      <dgm:spPr/>
    </dgm:pt>
    <dgm:pt modelId="{F2FFF119-CDF6-4C82-9DD7-EE2CC951E888}" type="pres">
      <dgm:prSet presAssocID="{D643EA75-A262-40BD-9F94-55B149166F8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03220CF-FF77-42A0-88A2-4052FBD48BB2}" type="pres">
      <dgm:prSet presAssocID="{D643EA75-A262-40BD-9F94-55B149166F85}" presName="spaceRect" presStyleCnt="0"/>
      <dgm:spPr/>
    </dgm:pt>
    <dgm:pt modelId="{70CA99D5-F3B2-4CFE-AA7E-7411A7240400}" type="pres">
      <dgm:prSet presAssocID="{D643EA75-A262-40BD-9F94-55B149166F85}" presName="textRect" presStyleLbl="revTx" presStyleIdx="0" presStyleCnt="5">
        <dgm:presLayoutVars>
          <dgm:chMax val="1"/>
          <dgm:chPref val="1"/>
        </dgm:presLayoutVars>
      </dgm:prSet>
      <dgm:spPr/>
    </dgm:pt>
    <dgm:pt modelId="{2AD85D95-A39B-4AE2-B7D0-F4A902D40B95}" type="pres">
      <dgm:prSet presAssocID="{A97D4C32-700E-4E63-907E-B3DDB08BEDF9}" presName="sibTrans" presStyleLbl="sibTrans2D1" presStyleIdx="0" presStyleCnt="0"/>
      <dgm:spPr/>
    </dgm:pt>
    <dgm:pt modelId="{0D3D1E02-FE0D-4A70-BC17-0AFB7D84D613}" type="pres">
      <dgm:prSet presAssocID="{CF4083D3-31CB-4F4F-89AC-58179B51E999}" presName="compNode" presStyleCnt="0"/>
      <dgm:spPr/>
    </dgm:pt>
    <dgm:pt modelId="{671ACEC7-76DC-4018-8DEA-C3F401910B1A}" type="pres">
      <dgm:prSet presAssocID="{CF4083D3-31CB-4F4F-89AC-58179B51E999}" presName="iconBgRect" presStyleLbl="bgShp" presStyleIdx="1" presStyleCnt="5"/>
      <dgm:spPr/>
    </dgm:pt>
    <dgm:pt modelId="{21169E81-1B23-4E45-9F9D-07EFCB956B47}" type="pres">
      <dgm:prSet presAssocID="{CF4083D3-31CB-4F4F-89AC-58179B51E99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D23480E-EB2D-4A36-8FE4-8E8F90A4BBEE}" type="pres">
      <dgm:prSet presAssocID="{CF4083D3-31CB-4F4F-89AC-58179B51E999}" presName="spaceRect" presStyleCnt="0"/>
      <dgm:spPr/>
    </dgm:pt>
    <dgm:pt modelId="{9314399B-2915-4B7D-811B-E8F725784DD1}" type="pres">
      <dgm:prSet presAssocID="{CF4083D3-31CB-4F4F-89AC-58179B51E999}" presName="textRect" presStyleLbl="revTx" presStyleIdx="1" presStyleCnt="5">
        <dgm:presLayoutVars>
          <dgm:chMax val="1"/>
          <dgm:chPref val="1"/>
        </dgm:presLayoutVars>
      </dgm:prSet>
      <dgm:spPr/>
    </dgm:pt>
    <dgm:pt modelId="{050092B5-87A6-4089-A7DB-14C1F0293AA6}" type="pres">
      <dgm:prSet presAssocID="{AC19D753-FF08-45B1-872C-4968F402BB9A}" presName="sibTrans" presStyleLbl="sibTrans2D1" presStyleIdx="0" presStyleCnt="0"/>
      <dgm:spPr/>
    </dgm:pt>
    <dgm:pt modelId="{47CEB2EB-2665-466E-955B-76979E5D9D05}" type="pres">
      <dgm:prSet presAssocID="{D7FFCF52-500C-40D7-90C3-510B738CAB22}" presName="compNode" presStyleCnt="0"/>
      <dgm:spPr/>
    </dgm:pt>
    <dgm:pt modelId="{F58CDDD7-BDAA-4928-B1B5-63C03F49FC9E}" type="pres">
      <dgm:prSet presAssocID="{D7FFCF52-500C-40D7-90C3-510B738CAB22}" presName="iconBgRect" presStyleLbl="bgShp" presStyleIdx="2" presStyleCnt="5"/>
      <dgm:spPr/>
    </dgm:pt>
    <dgm:pt modelId="{CAE84AB4-6735-493A-A2F1-2633A96F0444}" type="pres">
      <dgm:prSet presAssocID="{D7FFCF52-500C-40D7-90C3-510B738CAB2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969B17E-B467-44F6-9FEB-82BC62D1B6EF}" type="pres">
      <dgm:prSet presAssocID="{D7FFCF52-500C-40D7-90C3-510B738CAB22}" presName="spaceRect" presStyleCnt="0"/>
      <dgm:spPr/>
    </dgm:pt>
    <dgm:pt modelId="{8C62E4DA-D477-4205-800B-F5A93E3300ED}" type="pres">
      <dgm:prSet presAssocID="{D7FFCF52-500C-40D7-90C3-510B738CAB22}" presName="textRect" presStyleLbl="revTx" presStyleIdx="2" presStyleCnt="5">
        <dgm:presLayoutVars>
          <dgm:chMax val="1"/>
          <dgm:chPref val="1"/>
        </dgm:presLayoutVars>
      </dgm:prSet>
      <dgm:spPr/>
    </dgm:pt>
    <dgm:pt modelId="{61292B88-E13A-4759-8976-6F549EFC99A2}" type="pres">
      <dgm:prSet presAssocID="{55A99537-FF84-4B48-9916-D47F6C748AD4}" presName="sibTrans" presStyleLbl="sibTrans2D1" presStyleIdx="0" presStyleCnt="0"/>
      <dgm:spPr/>
    </dgm:pt>
    <dgm:pt modelId="{63AC3F68-9841-42CA-9857-EC2F8E7B66A8}" type="pres">
      <dgm:prSet presAssocID="{965F6F6B-B98B-4F84-9808-0D9E1130FD10}" presName="compNode" presStyleCnt="0"/>
      <dgm:spPr/>
    </dgm:pt>
    <dgm:pt modelId="{47C3A29F-64C7-4E5F-A20C-DFC503762D2A}" type="pres">
      <dgm:prSet presAssocID="{965F6F6B-B98B-4F84-9808-0D9E1130FD10}" presName="iconBgRect" presStyleLbl="bgShp" presStyleIdx="3" presStyleCnt="5"/>
      <dgm:spPr/>
    </dgm:pt>
    <dgm:pt modelId="{96DD4082-AC7A-49DD-B63E-CD69EAC8B462}" type="pres">
      <dgm:prSet presAssocID="{965F6F6B-B98B-4F84-9808-0D9E1130FD1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4266B03-E583-4AC2-BECE-646C74885ED6}" type="pres">
      <dgm:prSet presAssocID="{965F6F6B-B98B-4F84-9808-0D9E1130FD10}" presName="spaceRect" presStyleCnt="0"/>
      <dgm:spPr/>
    </dgm:pt>
    <dgm:pt modelId="{D56C661E-EB23-4BB5-998D-FC2CD7B46400}" type="pres">
      <dgm:prSet presAssocID="{965F6F6B-B98B-4F84-9808-0D9E1130FD10}" presName="textRect" presStyleLbl="revTx" presStyleIdx="3" presStyleCnt="5">
        <dgm:presLayoutVars>
          <dgm:chMax val="1"/>
          <dgm:chPref val="1"/>
        </dgm:presLayoutVars>
      </dgm:prSet>
      <dgm:spPr/>
    </dgm:pt>
    <dgm:pt modelId="{ECDCA083-8F00-4A37-B099-0E025C496F2E}" type="pres">
      <dgm:prSet presAssocID="{1E2268BC-D505-432E-A2CB-7716329AAE77}" presName="sibTrans" presStyleLbl="sibTrans2D1" presStyleIdx="0" presStyleCnt="0"/>
      <dgm:spPr/>
    </dgm:pt>
    <dgm:pt modelId="{652FE03B-93F9-4BA2-9220-DBAA6421208C}" type="pres">
      <dgm:prSet presAssocID="{4FCFC175-F8E7-4A80-96D3-03EF2BAAC504}" presName="compNode" presStyleCnt="0"/>
      <dgm:spPr/>
    </dgm:pt>
    <dgm:pt modelId="{D62C257B-55A5-4C1C-BF3B-B990180D142B}" type="pres">
      <dgm:prSet presAssocID="{4FCFC175-F8E7-4A80-96D3-03EF2BAAC504}" presName="iconBgRect" presStyleLbl="bgShp" presStyleIdx="4" presStyleCnt="5"/>
      <dgm:spPr/>
    </dgm:pt>
    <dgm:pt modelId="{B07B3964-78F8-4EBF-9816-736E2C46FF29}" type="pres">
      <dgm:prSet presAssocID="{4FCFC175-F8E7-4A80-96D3-03EF2BAAC50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9DF3110-9AEA-4367-81C4-5C2A7291E9D8}" type="pres">
      <dgm:prSet presAssocID="{4FCFC175-F8E7-4A80-96D3-03EF2BAAC504}" presName="spaceRect" presStyleCnt="0"/>
      <dgm:spPr/>
    </dgm:pt>
    <dgm:pt modelId="{4A74E30F-CEFA-430C-AB33-9C7CE61EDEA4}" type="pres">
      <dgm:prSet presAssocID="{4FCFC175-F8E7-4A80-96D3-03EF2BAAC50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0044734-2145-469F-B22C-990A2D377358}" type="presOf" srcId="{4FCFC175-F8E7-4A80-96D3-03EF2BAAC504}" destId="{4A74E30F-CEFA-430C-AB33-9C7CE61EDEA4}" srcOrd="0" destOrd="0" presId="urn:microsoft.com/office/officeart/2018/2/layout/IconCircleList"/>
    <dgm:cxn modelId="{17837B3A-D80F-4321-B730-1B69160EC120}" type="presOf" srcId="{D643EA75-A262-40BD-9F94-55B149166F85}" destId="{70CA99D5-F3B2-4CFE-AA7E-7411A7240400}" srcOrd="0" destOrd="0" presId="urn:microsoft.com/office/officeart/2018/2/layout/IconCircleList"/>
    <dgm:cxn modelId="{4B566147-0EF8-463E-976E-0263331BAFFE}" type="presOf" srcId="{55A99537-FF84-4B48-9916-D47F6C748AD4}" destId="{61292B88-E13A-4759-8976-6F549EFC99A2}" srcOrd="0" destOrd="0" presId="urn:microsoft.com/office/officeart/2018/2/layout/IconCircleList"/>
    <dgm:cxn modelId="{53DB484C-52C6-411A-86B4-E1908CDB248D}" srcId="{3E11AF6B-5E79-436F-90FD-54107491179B}" destId="{D643EA75-A262-40BD-9F94-55B149166F85}" srcOrd="0" destOrd="0" parTransId="{A260F431-3375-4BFB-BEF7-28507970E218}" sibTransId="{A97D4C32-700E-4E63-907E-B3DDB08BEDF9}"/>
    <dgm:cxn modelId="{976C054F-7397-4FD0-BED8-BBF874AA3A5A}" type="presOf" srcId="{1E2268BC-D505-432E-A2CB-7716329AAE77}" destId="{ECDCA083-8F00-4A37-B099-0E025C496F2E}" srcOrd="0" destOrd="0" presId="urn:microsoft.com/office/officeart/2018/2/layout/IconCircleList"/>
    <dgm:cxn modelId="{13ED5E51-6A26-454F-B459-35740DCD6409}" type="presOf" srcId="{D7FFCF52-500C-40D7-90C3-510B738CAB22}" destId="{8C62E4DA-D477-4205-800B-F5A93E3300ED}" srcOrd="0" destOrd="0" presId="urn:microsoft.com/office/officeart/2018/2/layout/IconCircleList"/>
    <dgm:cxn modelId="{95C56178-CE81-4497-BF77-12038869166D}" srcId="{3E11AF6B-5E79-436F-90FD-54107491179B}" destId="{4FCFC175-F8E7-4A80-96D3-03EF2BAAC504}" srcOrd="4" destOrd="0" parTransId="{24EF06C0-B8C9-4BFC-B3A8-1655931DE18C}" sibTransId="{A01F801C-95C4-47EF-A125-48E706404FEA}"/>
    <dgm:cxn modelId="{61E29A8B-4265-486F-B1ED-61C0DD2FD742}" srcId="{3E11AF6B-5E79-436F-90FD-54107491179B}" destId="{D7FFCF52-500C-40D7-90C3-510B738CAB22}" srcOrd="2" destOrd="0" parTransId="{5D92BE5E-27CB-47E9-9E6A-FC892953803C}" sibTransId="{55A99537-FF84-4B48-9916-D47F6C748AD4}"/>
    <dgm:cxn modelId="{EC878298-4E4F-4026-ACC9-5688B6BC4994}" srcId="{3E11AF6B-5E79-436F-90FD-54107491179B}" destId="{965F6F6B-B98B-4F84-9808-0D9E1130FD10}" srcOrd="3" destOrd="0" parTransId="{7B570B97-2468-4185-AD6A-8314FF95A6E5}" sibTransId="{1E2268BC-D505-432E-A2CB-7716329AAE77}"/>
    <dgm:cxn modelId="{E1C9E69A-1B83-42BE-87F7-C196F17775B2}" type="presOf" srcId="{A97D4C32-700E-4E63-907E-B3DDB08BEDF9}" destId="{2AD85D95-A39B-4AE2-B7D0-F4A902D40B95}" srcOrd="0" destOrd="0" presId="urn:microsoft.com/office/officeart/2018/2/layout/IconCircleList"/>
    <dgm:cxn modelId="{32955D9D-4326-4F87-A31F-BB58308E3832}" type="presOf" srcId="{3E11AF6B-5E79-436F-90FD-54107491179B}" destId="{0F554365-13B2-4480-98CD-8AF427B58A87}" srcOrd="0" destOrd="0" presId="urn:microsoft.com/office/officeart/2018/2/layout/IconCircleList"/>
    <dgm:cxn modelId="{683B4AA7-4E45-44C1-9519-DF9033968BEC}" srcId="{3E11AF6B-5E79-436F-90FD-54107491179B}" destId="{CF4083D3-31CB-4F4F-89AC-58179B51E999}" srcOrd="1" destOrd="0" parTransId="{323DBF15-3B44-4D91-8645-5DB776A3FE4F}" sibTransId="{AC19D753-FF08-45B1-872C-4968F402BB9A}"/>
    <dgm:cxn modelId="{E63B47BB-C918-4354-B6FA-792B1479B717}" type="presOf" srcId="{AC19D753-FF08-45B1-872C-4968F402BB9A}" destId="{050092B5-87A6-4089-A7DB-14C1F0293AA6}" srcOrd="0" destOrd="0" presId="urn:microsoft.com/office/officeart/2018/2/layout/IconCircleList"/>
    <dgm:cxn modelId="{F29803D9-40E5-49FD-90BD-DD824A446F1F}" type="presOf" srcId="{965F6F6B-B98B-4F84-9808-0D9E1130FD10}" destId="{D56C661E-EB23-4BB5-998D-FC2CD7B46400}" srcOrd="0" destOrd="0" presId="urn:microsoft.com/office/officeart/2018/2/layout/IconCircleList"/>
    <dgm:cxn modelId="{B73EE7F6-FA5A-42A2-8914-F88A6C213119}" type="presOf" srcId="{CF4083D3-31CB-4F4F-89AC-58179B51E999}" destId="{9314399B-2915-4B7D-811B-E8F725784DD1}" srcOrd="0" destOrd="0" presId="urn:microsoft.com/office/officeart/2018/2/layout/IconCircleList"/>
    <dgm:cxn modelId="{90394EFE-11C3-4475-8AA9-3D4956337F6A}" type="presParOf" srcId="{0F554365-13B2-4480-98CD-8AF427B58A87}" destId="{A777DCAE-D765-4B3C-A85E-9C0E16E5DB5C}" srcOrd="0" destOrd="0" presId="urn:microsoft.com/office/officeart/2018/2/layout/IconCircleList"/>
    <dgm:cxn modelId="{A4820D22-14DD-4AD5-BC52-773D49FC0114}" type="presParOf" srcId="{A777DCAE-D765-4B3C-A85E-9C0E16E5DB5C}" destId="{AE086A8C-F14D-49EA-9EF8-1E45B2D6366F}" srcOrd="0" destOrd="0" presId="urn:microsoft.com/office/officeart/2018/2/layout/IconCircleList"/>
    <dgm:cxn modelId="{D2DA2F8D-FA06-48C2-B3C6-EF272E5A82C5}" type="presParOf" srcId="{AE086A8C-F14D-49EA-9EF8-1E45B2D6366F}" destId="{83F50FA3-02B6-4C26-B801-8AC81A164239}" srcOrd="0" destOrd="0" presId="urn:microsoft.com/office/officeart/2018/2/layout/IconCircleList"/>
    <dgm:cxn modelId="{739E5E36-E378-46EF-9493-0217A829B7D1}" type="presParOf" srcId="{AE086A8C-F14D-49EA-9EF8-1E45B2D6366F}" destId="{F2FFF119-CDF6-4C82-9DD7-EE2CC951E888}" srcOrd="1" destOrd="0" presId="urn:microsoft.com/office/officeart/2018/2/layout/IconCircleList"/>
    <dgm:cxn modelId="{E3955AB2-0612-4D7C-8B8F-EA1A6664ECB2}" type="presParOf" srcId="{AE086A8C-F14D-49EA-9EF8-1E45B2D6366F}" destId="{F03220CF-FF77-42A0-88A2-4052FBD48BB2}" srcOrd="2" destOrd="0" presId="urn:microsoft.com/office/officeart/2018/2/layout/IconCircleList"/>
    <dgm:cxn modelId="{1EBC8DFD-61F2-44D5-96B3-3BED95020360}" type="presParOf" srcId="{AE086A8C-F14D-49EA-9EF8-1E45B2D6366F}" destId="{70CA99D5-F3B2-4CFE-AA7E-7411A7240400}" srcOrd="3" destOrd="0" presId="urn:microsoft.com/office/officeart/2018/2/layout/IconCircleList"/>
    <dgm:cxn modelId="{1596E3EC-1F76-480D-BA7B-80D560316C1C}" type="presParOf" srcId="{A777DCAE-D765-4B3C-A85E-9C0E16E5DB5C}" destId="{2AD85D95-A39B-4AE2-B7D0-F4A902D40B95}" srcOrd="1" destOrd="0" presId="urn:microsoft.com/office/officeart/2018/2/layout/IconCircleList"/>
    <dgm:cxn modelId="{B39DE8F3-954D-4856-960E-CB224DEB01C9}" type="presParOf" srcId="{A777DCAE-D765-4B3C-A85E-9C0E16E5DB5C}" destId="{0D3D1E02-FE0D-4A70-BC17-0AFB7D84D613}" srcOrd="2" destOrd="0" presId="urn:microsoft.com/office/officeart/2018/2/layout/IconCircleList"/>
    <dgm:cxn modelId="{C37CFDA5-52E8-446D-82BC-337B01B66125}" type="presParOf" srcId="{0D3D1E02-FE0D-4A70-BC17-0AFB7D84D613}" destId="{671ACEC7-76DC-4018-8DEA-C3F401910B1A}" srcOrd="0" destOrd="0" presId="urn:microsoft.com/office/officeart/2018/2/layout/IconCircleList"/>
    <dgm:cxn modelId="{438B9895-D502-4FC9-B71C-783551730B91}" type="presParOf" srcId="{0D3D1E02-FE0D-4A70-BC17-0AFB7D84D613}" destId="{21169E81-1B23-4E45-9F9D-07EFCB956B47}" srcOrd="1" destOrd="0" presId="urn:microsoft.com/office/officeart/2018/2/layout/IconCircleList"/>
    <dgm:cxn modelId="{0888DA5A-2441-462A-A8E9-D119D32C17D3}" type="presParOf" srcId="{0D3D1E02-FE0D-4A70-BC17-0AFB7D84D613}" destId="{BD23480E-EB2D-4A36-8FE4-8E8F90A4BBEE}" srcOrd="2" destOrd="0" presId="urn:microsoft.com/office/officeart/2018/2/layout/IconCircleList"/>
    <dgm:cxn modelId="{B79E9F36-21EE-4EAD-88D3-8BC00BD1ED9F}" type="presParOf" srcId="{0D3D1E02-FE0D-4A70-BC17-0AFB7D84D613}" destId="{9314399B-2915-4B7D-811B-E8F725784DD1}" srcOrd="3" destOrd="0" presId="urn:microsoft.com/office/officeart/2018/2/layout/IconCircleList"/>
    <dgm:cxn modelId="{74C11BD7-B104-4EF7-9E5E-A0424F938967}" type="presParOf" srcId="{A777DCAE-D765-4B3C-A85E-9C0E16E5DB5C}" destId="{050092B5-87A6-4089-A7DB-14C1F0293AA6}" srcOrd="3" destOrd="0" presId="urn:microsoft.com/office/officeart/2018/2/layout/IconCircleList"/>
    <dgm:cxn modelId="{A36CEDB1-6E19-4BE5-B832-C21AB517E914}" type="presParOf" srcId="{A777DCAE-D765-4B3C-A85E-9C0E16E5DB5C}" destId="{47CEB2EB-2665-466E-955B-76979E5D9D05}" srcOrd="4" destOrd="0" presId="urn:microsoft.com/office/officeart/2018/2/layout/IconCircleList"/>
    <dgm:cxn modelId="{8DBBA404-28C5-4430-A628-9EC08AD77C56}" type="presParOf" srcId="{47CEB2EB-2665-466E-955B-76979E5D9D05}" destId="{F58CDDD7-BDAA-4928-B1B5-63C03F49FC9E}" srcOrd="0" destOrd="0" presId="urn:microsoft.com/office/officeart/2018/2/layout/IconCircleList"/>
    <dgm:cxn modelId="{6FDD2A28-DA20-4109-B786-952C481F2871}" type="presParOf" srcId="{47CEB2EB-2665-466E-955B-76979E5D9D05}" destId="{CAE84AB4-6735-493A-A2F1-2633A96F0444}" srcOrd="1" destOrd="0" presId="urn:microsoft.com/office/officeart/2018/2/layout/IconCircleList"/>
    <dgm:cxn modelId="{EA0DFC64-1EE4-4034-9C76-650A79103D25}" type="presParOf" srcId="{47CEB2EB-2665-466E-955B-76979E5D9D05}" destId="{6969B17E-B467-44F6-9FEB-82BC62D1B6EF}" srcOrd="2" destOrd="0" presId="urn:microsoft.com/office/officeart/2018/2/layout/IconCircleList"/>
    <dgm:cxn modelId="{8C9A6FFE-DBC2-4230-A070-C874734EF9E9}" type="presParOf" srcId="{47CEB2EB-2665-466E-955B-76979E5D9D05}" destId="{8C62E4DA-D477-4205-800B-F5A93E3300ED}" srcOrd="3" destOrd="0" presId="urn:microsoft.com/office/officeart/2018/2/layout/IconCircleList"/>
    <dgm:cxn modelId="{067BC837-8427-4A26-91FD-CF2B9E0B589E}" type="presParOf" srcId="{A777DCAE-D765-4B3C-A85E-9C0E16E5DB5C}" destId="{61292B88-E13A-4759-8976-6F549EFC99A2}" srcOrd="5" destOrd="0" presId="urn:microsoft.com/office/officeart/2018/2/layout/IconCircleList"/>
    <dgm:cxn modelId="{0944E697-0C73-411A-A529-A0FC852C73D7}" type="presParOf" srcId="{A777DCAE-D765-4B3C-A85E-9C0E16E5DB5C}" destId="{63AC3F68-9841-42CA-9857-EC2F8E7B66A8}" srcOrd="6" destOrd="0" presId="urn:microsoft.com/office/officeart/2018/2/layout/IconCircleList"/>
    <dgm:cxn modelId="{7BD281FA-FEDB-4ECE-B69F-187825A956F8}" type="presParOf" srcId="{63AC3F68-9841-42CA-9857-EC2F8E7B66A8}" destId="{47C3A29F-64C7-4E5F-A20C-DFC503762D2A}" srcOrd="0" destOrd="0" presId="urn:microsoft.com/office/officeart/2018/2/layout/IconCircleList"/>
    <dgm:cxn modelId="{35CE1614-9D25-4C91-8988-94C0E03DD9C4}" type="presParOf" srcId="{63AC3F68-9841-42CA-9857-EC2F8E7B66A8}" destId="{96DD4082-AC7A-49DD-B63E-CD69EAC8B462}" srcOrd="1" destOrd="0" presId="urn:microsoft.com/office/officeart/2018/2/layout/IconCircleList"/>
    <dgm:cxn modelId="{CE067924-7E4C-4CDC-84F4-3A6CA940C5AC}" type="presParOf" srcId="{63AC3F68-9841-42CA-9857-EC2F8E7B66A8}" destId="{C4266B03-E583-4AC2-BECE-646C74885ED6}" srcOrd="2" destOrd="0" presId="urn:microsoft.com/office/officeart/2018/2/layout/IconCircleList"/>
    <dgm:cxn modelId="{83AE2163-92B0-449F-9AFF-188B81BE7EF0}" type="presParOf" srcId="{63AC3F68-9841-42CA-9857-EC2F8E7B66A8}" destId="{D56C661E-EB23-4BB5-998D-FC2CD7B46400}" srcOrd="3" destOrd="0" presId="urn:microsoft.com/office/officeart/2018/2/layout/IconCircleList"/>
    <dgm:cxn modelId="{08FCB66C-85EF-4B2B-BF6C-7144D62DF300}" type="presParOf" srcId="{A777DCAE-D765-4B3C-A85E-9C0E16E5DB5C}" destId="{ECDCA083-8F00-4A37-B099-0E025C496F2E}" srcOrd="7" destOrd="0" presId="urn:microsoft.com/office/officeart/2018/2/layout/IconCircleList"/>
    <dgm:cxn modelId="{2ED3A429-65FC-4807-A57C-7B752E47F8C1}" type="presParOf" srcId="{A777DCAE-D765-4B3C-A85E-9C0E16E5DB5C}" destId="{652FE03B-93F9-4BA2-9220-DBAA6421208C}" srcOrd="8" destOrd="0" presId="urn:microsoft.com/office/officeart/2018/2/layout/IconCircleList"/>
    <dgm:cxn modelId="{A492AC17-0912-4A1C-8904-213869BD99AF}" type="presParOf" srcId="{652FE03B-93F9-4BA2-9220-DBAA6421208C}" destId="{D62C257B-55A5-4C1C-BF3B-B990180D142B}" srcOrd="0" destOrd="0" presId="urn:microsoft.com/office/officeart/2018/2/layout/IconCircleList"/>
    <dgm:cxn modelId="{7CC165E3-2993-4E1A-84CC-2DB765703C33}" type="presParOf" srcId="{652FE03B-93F9-4BA2-9220-DBAA6421208C}" destId="{B07B3964-78F8-4EBF-9816-736E2C46FF29}" srcOrd="1" destOrd="0" presId="urn:microsoft.com/office/officeart/2018/2/layout/IconCircleList"/>
    <dgm:cxn modelId="{6DD4B371-0BDA-4EA6-9C3E-60FBC30B7AC3}" type="presParOf" srcId="{652FE03B-93F9-4BA2-9220-DBAA6421208C}" destId="{E9DF3110-9AEA-4367-81C4-5C2A7291E9D8}" srcOrd="2" destOrd="0" presId="urn:microsoft.com/office/officeart/2018/2/layout/IconCircleList"/>
    <dgm:cxn modelId="{F8C22F04-068A-44B1-8B47-878E917DBC4C}" type="presParOf" srcId="{652FE03B-93F9-4BA2-9220-DBAA6421208C}" destId="{4A74E30F-CEFA-430C-AB33-9C7CE61EDEA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B62607-023F-4B5F-8232-1944B03A757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D9B46E4-A367-4D07-AAF2-2ABE95AB6AAE}">
      <dgm:prSet/>
      <dgm:spPr/>
      <dgm:t>
        <a:bodyPr/>
        <a:lstStyle/>
        <a:p>
          <a:pPr>
            <a:defRPr cap="all"/>
          </a:pPr>
          <a:r>
            <a:rPr lang="en-US" dirty="0"/>
            <a:t>STRONG SENSE OF COMMUNITY – 18 HOUSES OF WORSHIP;DOZENS OF ETHNIC ORGANIZATIONS</a:t>
          </a:r>
        </a:p>
      </dgm:t>
    </dgm:pt>
    <dgm:pt modelId="{343A323C-5A5C-4A28-97CD-8B40688562BF}" type="parTrans" cxnId="{0AEFE83A-A959-43D0-AAA2-8C454AC3ADED}">
      <dgm:prSet/>
      <dgm:spPr/>
      <dgm:t>
        <a:bodyPr/>
        <a:lstStyle/>
        <a:p>
          <a:endParaRPr lang="en-US"/>
        </a:p>
      </dgm:t>
    </dgm:pt>
    <dgm:pt modelId="{EFCB9471-5EF4-4054-8B6E-85B457866BAE}" type="sibTrans" cxnId="{0AEFE83A-A959-43D0-AAA2-8C454AC3ADED}">
      <dgm:prSet/>
      <dgm:spPr/>
      <dgm:t>
        <a:bodyPr/>
        <a:lstStyle/>
        <a:p>
          <a:endParaRPr lang="en-US"/>
        </a:p>
      </dgm:t>
    </dgm:pt>
    <dgm:pt modelId="{D5CE8E9B-52C0-4218-8D1F-F9B884DA7531}">
      <dgm:prSet/>
      <dgm:spPr/>
      <dgm:t>
        <a:bodyPr/>
        <a:lstStyle/>
        <a:p>
          <a:pPr>
            <a:defRPr cap="all"/>
          </a:pPr>
          <a:r>
            <a:rPr lang="en-US" dirty="0"/>
            <a:t>RICH CULTURAL DYNAMIC  -  4 MUSEUMS, 3 ETHNIC PERFORMANCE SPACES,MYRIAD OF EHTNIC RESTURANTS/MARKETS</a:t>
          </a:r>
        </a:p>
      </dgm:t>
    </dgm:pt>
    <dgm:pt modelId="{F86A8FEB-D34A-4E56-8220-51CDECF871CD}" type="parTrans" cxnId="{A91D3B71-BAA9-4758-8867-2E518B1FDF38}">
      <dgm:prSet/>
      <dgm:spPr/>
      <dgm:t>
        <a:bodyPr/>
        <a:lstStyle/>
        <a:p>
          <a:endParaRPr lang="en-US"/>
        </a:p>
      </dgm:t>
    </dgm:pt>
    <dgm:pt modelId="{CF517672-916C-4513-B751-BDA5F376B6C6}" type="sibTrans" cxnId="{A91D3B71-BAA9-4758-8867-2E518B1FDF38}">
      <dgm:prSet/>
      <dgm:spPr/>
      <dgm:t>
        <a:bodyPr/>
        <a:lstStyle/>
        <a:p>
          <a:endParaRPr lang="en-US"/>
        </a:p>
      </dgm:t>
    </dgm:pt>
    <dgm:pt modelId="{DE011A4E-A3A8-484B-A276-E5E1265DB506}">
      <dgm:prSet/>
      <dgm:spPr/>
      <dgm:t>
        <a:bodyPr/>
        <a:lstStyle/>
        <a:p>
          <a:pPr>
            <a:defRPr cap="all"/>
          </a:pPr>
          <a:r>
            <a:rPr lang="en-US"/>
            <a:t>LEMONADE FROM LEMONS - USE DISTANCE FROM SUBWAY TO ADVANTAGE; WALKING, CYCLING, SCOOTING YIELD LOWER OBESITY RATE AND LONGER LIFESPAN THAN NYC AVERAGE</a:t>
          </a:r>
        </a:p>
      </dgm:t>
    </dgm:pt>
    <dgm:pt modelId="{23C97EC6-5B41-4FDB-8895-E4DE621E36D8}" type="parTrans" cxnId="{310D5B17-F1BB-4373-AA60-662A765C571D}">
      <dgm:prSet/>
      <dgm:spPr/>
      <dgm:t>
        <a:bodyPr/>
        <a:lstStyle/>
        <a:p>
          <a:endParaRPr lang="en-US"/>
        </a:p>
      </dgm:t>
    </dgm:pt>
    <dgm:pt modelId="{49A5F773-2108-4411-B2CF-6586220F511C}" type="sibTrans" cxnId="{310D5B17-F1BB-4373-AA60-662A765C571D}">
      <dgm:prSet/>
      <dgm:spPr/>
      <dgm:t>
        <a:bodyPr/>
        <a:lstStyle/>
        <a:p>
          <a:endParaRPr lang="en-US"/>
        </a:p>
      </dgm:t>
    </dgm:pt>
    <dgm:pt modelId="{460BE23D-39CE-4B36-89DA-B2347E773140}">
      <dgm:prSet/>
      <dgm:spPr/>
      <dgm:t>
        <a:bodyPr/>
        <a:lstStyle/>
        <a:p>
          <a:pPr>
            <a:defRPr cap="all"/>
          </a:pPr>
          <a:r>
            <a:rPr lang="en-US"/>
            <a:t>93 % OF ELIGIBLE WORKERS GO OUT TO WORK EACH DAY</a:t>
          </a:r>
        </a:p>
      </dgm:t>
    </dgm:pt>
    <dgm:pt modelId="{FB861723-C020-4B05-A886-69DC1C96FAB8}" type="parTrans" cxnId="{5CA2151D-2739-41BD-8257-2705FA3298F2}">
      <dgm:prSet/>
      <dgm:spPr/>
      <dgm:t>
        <a:bodyPr/>
        <a:lstStyle/>
        <a:p>
          <a:endParaRPr lang="en-US"/>
        </a:p>
      </dgm:t>
    </dgm:pt>
    <dgm:pt modelId="{40FE220A-6823-47FD-98D4-6320D619BE0E}" type="sibTrans" cxnId="{5CA2151D-2739-41BD-8257-2705FA3298F2}">
      <dgm:prSet/>
      <dgm:spPr/>
      <dgm:t>
        <a:bodyPr/>
        <a:lstStyle/>
        <a:p>
          <a:endParaRPr lang="en-US"/>
        </a:p>
      </dgm:t>
    </dgm:pt>
    <dgm:pt modelId="{FDE8E6A6-8B24-474C-9CCE-0D75289614E1}">
      <dgm:prSet/>
      <dgm:spPr/>
      <dgm:t>
        <a:bodyPr/>
        <a:lstStyle/>
        <a:p>
          <a:pPr>
            <a:defRPr cap="all"/>
          </a:pPr>
          <a:r>
            <a:rPr lang="en-US"/>
            <a:t>VARIED ETHNIC GROUPS CO-EXIST WELL – NON-FATAL ASSAULT RATE 1/3 LOWER THAN CITY AVERAGE</a:t>
          </a:r>
        </a:p>
      </dgm:t>
    </dgm:pt>
    <dgm:pt modelId="{68D88269-F101-4440-8885-6DC3A088FE81}" type="parTrans" cxnId="{2486EC8A-E778-41D6-B10D-47A53E57DAF6}">
      <dgm:prSet/>
      <dgm:spPr/>
      <dgm:t>
        <a:bodyPr/>
        <a:lstStyle/>
        <a:p>
          <a:endParaRPr lang="en-US"/>
        </a:p>
      </dgm:t>
    </dgm:pt>
    <dgm:pt modelId="{D1EA7E57-B157-4F0D-9668-502327853D47}" type="sibTrans" cxnId="{2486EC8A-E778-41D6-B10D-47A53E57DAF6}">
      <dgm:prSet/>
      <dgm:spPr/>
      <dgm:t>
        <a:bodyPr/>
        <a:lstStyle/>
        <a:p>
          <a:endParaRPr lang="en-US"/>
        </a:p>
      </dgm:t>
    </dgm:pt>
    <dgm:pt modelId="{C7C7106A-D1DD-4C08-B4BE-72D1CD844AEB}" type="pres">
      <dgm:prSet presAssocID="{18B62607-023F-4B5F-8232-1944B03A7577}" presName="root" presStyleCnt="0">
        <dgm:presLayoutVars>
          <dgm:dir/>
          <dgm:resizeHandles val="exact"/>
        </dgm:presLayoutVars>
      </dgm:prSet>
      <dgm:spPr/>
    </dgm:pt>
    <dgm:pt modelId="{CE3A3654-C462-45B6-8640-5C1EF4D04080}" type="pres">
      <dgm:prSet presAssocID="{8D9B46E4-A367-4D07-AAF2-2ABE95AB6AAE}" presName="compNode" presStyleCnt="0"/>
      <dgm:spPr/>
    </dgm:pt>
    <dgm:pt modelId="{8B75429D-B43D-4047-9EF4-027F107FC444}" type="pres">
      <dgm:prSet presAssocID="{8D9B46E4-A367-4D07-AAF2-2ABE95AB6AAE}" presName="iconBgRect" presStyleLbl="bgShp" presStyleIdx="0" presStyleCnt="5"/>
      <dgm:spPr/>
    </dgm:pt>
    <dgm:pt modelId="{6FA87E79-DD69-417F-A03F-E0F66FDDD322}" type="pres">
      <dgm:prSet presAssocID="{8D9B46E4-A367-4D07-AAF2-2ABE95AB6AA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C4C60134-4CA5-4D1F-BCF2-68F0D6CF6691}" type="pres">
      <dgm:prSet presAssocID="{8D9B46E4-A367-4D07-AAF2-2ABE95AB6AAE}" presName="spaceRect" presStyleCnt="0"/>
      <dgm:spPr/>
    </dgm:pt>
    <dgm:pt modelId="{35F38A4A-E145-4F20-B86D-87E49B0A6D84}" type="pres">
      <dgm:prSet presAssocID="{8D9B46E4-A367-4D07-AAF2-2ABE95AB6AAE}" presName="textRect" presStyleLbl="revTx" presStyleIdx="0" presStyleCnt="5">
        <dgm:presLayoutVars>
          <dgm:chMax val="1"/>
          <dgm:chPref val="1"/>
        </dgm:presLayoutVars>
      </dgm:prSet>
      <dgm:spPr/>
    </dgm:pt>
    <dgm:pt modelId="{09037741-4985-48F2-91C8-FE5F30050996}" type="pres">
      <dgm:prSet presAssocID="{EFCB9471-5EF4-4054-8B6E-85B457866BAE}" presName="sibTrans" presStyleCnt="0"/>
      <dgm:spPr/>
    </dgm:pt>
    <dgm:pt modelId="{521F4000-0320-4495-AAFB-A46A860FC234}" type="pres">
      <dgm:prSet presAssocID="{D5CE8E9B-52C0-4218-8D1F-F9B884DA7531}" presName="compNode" presStyleCnt="0"/>
      <dgm:spPr/>
    </dgm:pt>
    <dgm:pt modelId="{197D123E-5024-4901-8C28-D0BBFD3B9237}" type="pres">
      <dgm:prSet presAssocID="{D5CE8E9B-52C0-4218-8D1F-F9B884DA7531}" presName="iconBgRect" presStyleLbl="bgShp" presStyleIdx="1" presStyleCnt="5"/>
      <dgm:spPr/>
    </dgm:pt>
    <dgm:pt modelId="{344FBFB4-FDF2-4528-8B14-2049B3E30494}" type="pres">
      <dgm:prSet presAssocID="{D5CE8E9B-52C0-4218-8D1F-F9B884DA753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4DD565E1-B8E1-4BAD-8659-32FA3A2F0640}" type="pres">
      <dgm:prSet presAssocID="{D5CE8E9B-52C0-4218-8D1F-F9B884DA7531}" presName="spaceRect" presStyleCnt="0"/>
      <dgm:spPr/>
    </dgm:pt>
    <dgm:pt modelId="{9B6A3886-A2C9-4996-B453-94E5BE55542D}" type="pres">
      <dgm:prSet presAssocID="{D5CE8E9B-52C0-4218-8D1F-F9B884DA7531}" presName="textRect" presStyleLbl="revTx" presStyleIdx="1" presStyleCnt="5">
        <dgm:presLayoutVars>
          <dgm:chMax val="1"/>
          <dgm:chPref val="1"/>
        </dgm:presLayoutVars>
      </dgm:prSet>
      <dgm:spPr/>
    </dgm:pt>
    <dgm:pt modelId="{2C70131C-338B-412C-95D9-FFE2F372F3DF}" type="pres">
      <dgm:prSet presAssocID="{CF517672-916C-4513-B751-BDA5F376B6C6}" presName="sibTrans" presStyleCnt="0"/>
      <dgm:spPr/>
    </dgm:pt>
    <dgm:pt modelId="{2A8A06C7-1D64-4A0B-A067-08F827D448AA}" type="pres">
      <dgm:prSet presAssocID="{DE011A4E-A3A8-484B-A276-E5E1265DB506}" presName="compNode" presStyleCnt="0"/>
      <dgm:spPr/>
    </dgm:pt>
    <dgm:pt modelId="{ED34A31B-6C36-40DC-A62B-1A644EFAA79E}" type="pres">
      <dgm:prSet presAssocID="{DE011A4E-A3A8-484B-A276-E5E1265DB506}" presName="iconBgRect" presStyleLbl="bgShp" presStyleIdx="2" presStyleCnt="5"/>
      <dgm:spPr/>
    </dgm:pt>
    <dgm:pt modelId="{35B3E39E-52A4-414A-A6B4-DF39C979769D}" type="pres">
      <dgm:prSet presAssocID="{DE011A4E-A3A8-484B-A276-E5E1265DB50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E1CA432A-D86B-43EC-BB8E-5C59587F9D15}" type="pres">
      <dgm:prSet presAssocID="{DE011A4E-A3A8-484B-A276-E5E1265DB506}" presName="spaceRect" presStyleCnt="0"/>
      <dgm:spPr/>
    </dgm:pt>
    <dgm:pt modelId="{E9F6812A-09CC-4C56-B5EF-DC521E8F768C}" type="pres">
      <dgm:prSet presAssocID="{DE011A4E-A3A8-484B-A276-E5E1265DB506}" presName="textRect" presStyleLbl="revTx" presStyleIdx="2" presStyleCnt="5">
        <dgm:presLayoutVars>
          <dgm:chMax val="1"/>
          <dgm:chPref val="1"/>
        </dgm:presLayoutVars>
      </dgm:prSet>
      <dgm:spPr/>
    </dgm:pt>
    <dgm:pt modelId="{645F7D49-87F4-44B6-9EB4-7AA92F02272A}" type="pres">
      <dgm:prSet presAssocID="{49A5F773-2108-4411-B2CF-6586220F511C}" presName="sibTrans" presStyleCnt="0"/>
      <dgm:spPr/>
    </dgm:pt>
    <dgm:pt modelId="{428A54FB-6CEB-47A8-B36C-C71C0D602768}" type="pres">
      <dgm:prSet presAssocID="{460BE23D-39CE-4B36-89DA-B2347E773140}" presName="compNode" presStyleCnt="0"/>
      <dgm:spPr/>
    </dgm:pt>
    <dgm:pt modelId="{DF33D9FB-CF24-4C9A-A202-81A0975F1E45}" type="pres">
      <dgm:prSet presAssocID="{460BE23D-39CE-4B36-89DA-B2347E773140}" presName="iconBgRect" presStyleLbl="bgShp" presStyleIdx="3" presStyleCnt="5"/>
      <dgm:spPr/>
    </dgm:pt>
    <dgm:pt modelId="{22279AC6-3C13-4F2D-B6F7-09ECB4385E55}" type="pres">
      <dgm:prSet presAssocID="{460BE23D-39CE-4B36-89DA-B2347E77314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05E359A-C183-4654-8F31-E3215AFFAA1E}" type="pres">
      <dgm:prSet presAssocID="{460BE23D-39CE-4B36-89DA-B2347E773140}" presName="spaceRect" presStyleCnt="0"/>
      <dgm:spPr/>
    </dgm:pt>
    <dgm:pt modelId="{03B67503-6597-4B3D-8DB4-34DCFE5B5D13}" type="pres">
      <dgm:prSet presAssocID="{460BE23D-39CE-4B36-89DA-B2347E773140}" presName="textRect" presStyleLbl="revTx" presStyleIdx="3" presStyleCnt="5">
        <dgm:presLayoutVars>
          <dgm:chMax val="1"/>
          <dgm:chPref val="1"/>
        </dgm:presLayoutVars>
      </dgm:prSet>
      <dgm:spPr/>
    </dgm:pt>
    <dgm:pt modelId="{ED1FD588-4B9E-4181-8B24-46B18D5C5A67}" type="pres">
      <dgm:prSet presAssocID="{40FE220A-6823-47FD-98D4-6320D619BE0E}" presName="sibTrans" presStyleCnt="0"/>
      <dgm:spPr/>
    </dgm:pt>
    <dgm:pt modelId="{48783833-32D1-4B1E-9278-2264D43EAADF}" type="pres">
      <dgm:prSet presAssocID="{FDE8E6A6-8B24-474C-9CCE-0D75289614E1}" presName="compNode" presStyleCnt="0"/>
      <dgm:spPr/>
    </dgm:pt>
    <dgm:pt modelId="{4231BB87-5196-4FCB-9584-54745B9E3BA7}" type="pres">
      <dgm:prSet presAssocID="{FDE8E6A6-8B24-474C-9CCE-0D75289614E1}" presName="iconBgRect" presStyleLbl="bgShp" presStyleIdx="4" presStyleCnt="5"/>
      <dgm:spPr/>
    </dgm:pt>
    <dgm:pt modelId="{8D390A5A-A105-4903-9C8F-A6CD5321634A}" type="pres">
      <dgm:prSet presAssocID="{FDE8E6A6-8B24-474C-9CCE-0D75289614E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35FF50E-A51A-48B1-B6D2-B887ED6EBCD6}" type="pres">
      <dgm:prSet presAssocID="{FDE8E6A6-8B24-474C-9CCE-0D75289614E1}" presName="spaceRect" presStyleCnt="0"/>
      <dgm:spPr/>
    </dgm:pt>
    <dgm:pt modelId="{3E743401-74C0-40B6-AA25-11241B788EEE}" type="pres">
      <dgm:prSet presAssocID="{FDE8E6A6-8B24-474C-9CCE-0D75289614E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10D5B17-F1BB-4373-AA60-662A765C571D}" srcId="{18B62607-023F-4B5F-8232-1944B03A7577}" destId="{DE011A4E-A3A8-484B-A276-E5E1265DB506}" srcOrd="2" destOrd="0" parTransId="{23C97EC6-5B41-4FDB-8895-E4DE621E36D8}" sibTransId="{49A5F773-2108-4411-B2CF-6586220F511C}"/>
    <dgm:cxn modelId="{5CA2151D-2739-41BD-8257-2705FA3298F2}" srcId="{18B62607-023F-4B5F-8232-1944B03A7577}" destId="{460BE23D-39CE-4B36-89DA-B2347E773140}" srcOrd="3" destOrd="0" parTransId="{FB861723-C020-4B05-A886-69DC1C96FAB8}" sibTransId="{40FE220A-6823-47FD-98D4-6320D619BE0E}"/>
    <dgm:cxn modelId="{332F1239-F599-449D-947C-DEFA8FE08021}" type="presOf" srcId="{FDE8E6A6-8B24-474C-9CCE-0D75289614E1}" destId="{3E743401-74C0-40B6-AA25-11241B788EEE}" srcOrd="0" destOrd="0" presId="urn:microsoft.com/office/officeart/2018/5/layout/IconCircleLabelList"/>
    <dgm:cxn modelId="{0AEFE83A-A959-43D0-AAA2-8C454AC3ADED}" srcId="{18B62607-023F-4B5F-8232-1944B03A7577}" destId="{8D9B46E4-A367-4D07-AAF2-2ABE95AB6AAE}" srcOrd="0" destOrd="0" parTransId="{343A323C-5A5C-4A28-97CD-8B40688562BF}" sibTransId="{EFCB9471-5EF4-4054-8B6E-85B457866BAE}"/>
    <dgm:cxn modelId="{A6FF9D64-F702-454B-B891-ABFA65F966FB}" type="presOf" srcId="{18B62607-023F-4B5F-8232-1944B03A7577}" destId="{C7C7106A-D1DD-4C08-B4BE-72D1CD844AEB}" srcOrd="0" destOrd="0" presId="urn:microsoft.com/office/officeart/2018/5/layout/IconCircleLabelList"/>
    <dgm:cxn modelId="{F7F5A06E-99C8-4160-B7EB-2B12BF4D6216}" type="presOf" srcId="{460BE23D-39CE-4B36-89DA-B2347E773140}" destId="{03B67503-6597-4B3D-8DB4-34DCFE5B5D13}" srcOrd="0" destOrd="0" presId="urn:microsoft.com/office/officeart/2018/5/layout/IconCircleLabelList"/>
    <dgm:cxn modelId="{A91D3B71-BAA9-4758-8867-2E518B1FDF38}" srcId="{18B62607-023F-4B5F-8232-1944B03A7577}" destId="{D5CE8E9B-52C0-4218-8D1F-F9B884DA7531}" srcOrd="1" destOrd="0" parTransId="{F86A8FEB-D34A-4E56-8220-51CDECF871CD}" sibTransId="{CF517672-916C-4513-B751-BDA5F376B6C6}"/>
    <dgm:cxn modelId="{2486EC8A-E778-41D6-B10D-47A53E57DAF6}" srcId="{18B62607-023F-4B5F-8232-1944B03A7577}" destId="{FDE8E6A6-8B24-474C-9CCE-0D75289614E1}" srcOrd="4" destOrd="0" parTransId="{68D88269-F101-4440-8885-6DC3A088FE81}" sibTransId="{D1EA7E57-B157-4F0D-9668-502327853D47}"/>
    <dgm:cxn modelId="{271CD398-A4C4-49E1-9AD4-F1350D065D84}" type="presOf" srcId="{DE011A4E-A3A8-484B-A276-E5E1265DB506}" destId="{E9F6812A-09CC-4C56-B5EF-DC521E8F768C}" srcOrd="0" destOrd="0" presId="urn:microsoft.com/office/officeart/2018/5/layout/IconCircleLabelList"/>
    <dgm:cxn modelId="{00AE85BB-40AE-4398-B8BD-4C9E8A2BBE87}" type="presOf" srcId="{8D9B46E4-A367-4D07-AAF2-2ABE95AB6AAE}" destId="{35F38A4A-E145-4F20-B86D-87E49B0A6D84}" srcOrd="0" destOrd="0" presId="urn:microsoft.com/office/officeart/2018/5/layout/IconCircleLabelList"/>
    <dgm:cxn modelId="{6492EFF2-DCFD-44A7-965D-2D3790302BD3}" type="presOf" srcId="{D5CE8E9B-52C0-4218-8D1F-F9B884DA7531}" destId="{9B6A3886-A2C9-4996-B453-94E5BE55542D}" srcOrd="0" destOrd="0" presId="urn:microsoft.com/office/officeart/2018/5/layout/IconCircleLabelList"/>
    <dgm:cxn modelId="{1961264D-685C-4360-81B4-29E6707D4FDC}" type="presParOf" srcId="{C7C7106A-D1DD-4C08-B4BE-72D1CD844AEB}" destId="{CE3A3654-C462-45B6-8640-5C1EF4D04080}" srcOrd="0" destOrd="0" presId="urn:microsoft.com/office/officeart/2018/5/layout/IconCircleLabelList"/>
    <dgm:cxn modelId="{DED8FB95-3B24-430C-B75A-EF17D98C155A}" type="presParOf" srcId="{CE3A3654-C462-45B6-8640-5C1EF4D04080}" destId="{8B75429D-B43D-4047-9EF4-027F107FC444}" srcOrd="0" destOrd="0" presId="urn:microsoft.com/office/officeart/2018/5/layout/IconCircleLabelList"/>
    <dgm:cxn modelId="{B6B0DE7F-9A98-487A-B38A-B472F3CCD082}" type="presParOf" srcId="{CE3A3654-C462-45B6-8640-5C1EF4D04080}" destId="{6FA87E79-DD69-417F-A03F-E0F66FDDD322}" srcOrd="1" destOrd="0" presId="urn:microsoft.com/office/officeart/2018/5/layout/IconCircleLabelList"/>
    <dgm:cxn modelId="{6422B15F-367D-45E4-8E16-058D504BCC7C}" type="presParOf" srcId="{CE3A3654-C462-45B6-8640-5C1EF4D04080}" destId="{C4C60134-4CA5-4D1F-BCF2-68F0D6CF6691}" srcOrd="2" destOrd="0" presId="urn:microsoft.com/office/officeart/2018/5/layout/IconCircleLabelList"/>
    <dgm:cxn modelId="{FEF44273-DC1D-4D25-88CA-D69C341E6E86}" type="presParOf" srcId="{CE3A3654-C462-45B6-8640-5C1EF4D04080}" destId="{35F38A4A-E145-4F20-B86D-87E49B0A6D84}" srcOrd="3" destOrd="0" presId="urn:microsoft.com/office/officeart/2018/5/layout/IconCircleLabelList"/>
    <dgm:cxn modelId="{83957842-D216-4FD1-A035-A4CC6C20A7AB}" type="presParOf" srcId="{C7C7106A-D1DD-4C08-B4BE-72D1CD844AEB}" destId="{09037741-4985-48F2-91C8-FE5F30050996}" srcOrd="1" destOrd="0" presId="urn:microsoft.com/office/officeart/2018/5/layout/IconCircleLabelList"/>
    <dgm:cxn modelId="{EED09A70-88EA-4288-8843-0EC7125BB096}" type="presParOf" srcId="{C7C7106A-D1DD-4C08-B4BE-72D1CD844AEB}" destId="{521F4000-0320-4495-AAFB-A46A860FC234}" srcOrd="2" destOrd="0" presId="urn:microsoft.com/office/officeart/2018/5/layout/IconCircleLabelList"/>
    <dgm:cxn modelId="{EF4308B3-555B-467C-AC75-AF5AD24A2C0A}" type="presParOf" srcId="{521F4000-0320-4495-AAFB-A46A860FC234}" destId="{197D123E-5024-4901-8C28-D0BBFD3B9237}" srcOrd="0" destOrd="0" presId="urn:microsoft.com/office/officeart/2018/5/layout/IconCircleLabelList"/>
    <dgm:cxn modelId="{05721671-525D-4E37-AC6D-C9112AD0B724}" type="presParOf" srcId="{521F4000-0320-4495-AAFB-A46A860FC234}" destId="{344FBFB4-FDF2-4528-8B14-2049B3E30494}" srcOrd="1" destOrd="0" presId="urn:microsoft.com/office/officeart/2018/5/layout/IconCircleLabelList"/>
    <dgm:cxn modelId="{03DC0D4D-F1EA-4952-B0B2-C663062BBDF1}" type="presParOf" srcId="{521F4000-0320-4495-AAFB-A46A860FC234}" destId="{4DD565E1-B8E1-4BAD-8659-32FA3A2F0640}" srcOrd="2" destOrd="0" presId="urn:microsoft.com/office/officeart/2018/5/layout/IconCircleLabelList"/>
    <dgm:cxn modelId="{36D2FAFC-ADEA-4D96-96DB-74D7E7052EC8}" type="presParOf" srcId="{521F4000-0320-4495-AAFB-A46A860FC234}" destId="{9B6A3886-A2C9-4996-B453-94E5BE55542D}" srcOrd="3" destOrd="0" presId="urn:microsoft.com/office/officeart/2018/5/layout/IconCircleLabelList"/>
    <dgm:cxn modelId="{D8DCF44B-1427-47D1-BBF5-22E74A8D17B2}" type="presParOf" srcId="{C7C7106A-D1DD-4C08-B4BE-72D1CD844AEB}" destId="{2C70131C-338B-412C-95D9-FFE2F372F3DF}" srcOrd="3" destOrd="0" presId="urn:microsoft.com/office/officeart/2018/5/layout/IconCircleLabelList"/>
    <dgm:cxn modelId="{58A1B19D-AC55-4F65-99C7-63712FFFEFE8}" type="presParOf" srcId="{C7C7106A-D1DD-4C08-B4BE-72D1CD844AEB}" destId="{2A8A06C7-1D64-4A0B-A067-08F827D448AA}" srcOrd="4" destOrd="0" presId="urn:microsoft.com/office/officeart/2018/5/layout/IconCircleLabelList"/>
    <dgm:cxn modelId="{AA9339CC-1E7C-45B3-8A3D-21E94F480759}" type="presParOf" srcId="{2A8A06C7-1D64-4A0B-A067-08F827D448AA}" destId="{ED34A31B-6C36-40DC-A62B-1A644EFAA79E}" srcOrd="0" destOrd="0" presId="urn:microsoft.com/office/officeart/2018/5/layout/IconCircleLabelList"/>
    <dgm:cxn modelId="{FB4D8D9F-4F51-4586-BB77-7E9D2B72BA62}" type="presParOf" srcId="{2A8A06C7-1D64-4A0B-A067-08F827D448AA}" destId="{35B3E39E-52A4-414A-A6B4-DF39C979769D}" srcOrd="1" destOrd="0" presId="urn:microsoft.com/office/officeart/2018/5/layout/IconCircleLabelList"/>
    <dgm:cxn modelId="{E5CC3C9A-98FC-460A-9BE2-978019655776}" type="presParOf" srcId="{2A8A06C7-1D64-4A0B-A067-08F827D448AA}" destId="{E1CA432A-D86B-43EC-BB8E-5C59587F9D15}" srcOrd="2" destOrd="0" presId="urn:microsoft.com/office/officeart/2018/5/layout/IconCircleLabelList"/>
    <dgm:cxn modelId="{E3EA7240-C5C8-4AF9-8BE9-80DB0FEF7F52}" type="presParOf" srcId="{2A8A06C7-1D64-4A0B-A067-08F827D448AA}" destId="{E9F6812A-09CC-4C56-B5EF-DC521E8F768C}" srcOrd="3" destOrd="0" presId="urn:microsoft.com/office/officeart/2018/5/layout/IconCircleLabelList"/>
    <dgm:cxn modelId="{63B353DF-B878-4748-9322-0A978D87E063}" type="presParOf" srcId="{C7C7106A-D1DD-4C08-B4BE-72D1CD844AEB}" destId="{645F7D49-87F4-44B6-9EB4-7AA92F02272A}" srcOrd="5" destOrd="0" presId="urn:microsoft.com/office/officeart/2018/5/layout/IconCircleLabelList"/>
    <dgm:cxn modelId="{11D3ECE9-D94A-469E-9CE2-87AAFCB5F836}" type="presParOf" srcId="{C7C7106A-D1DD-4C08-B4BE-72D1CD844AEB}" destId="{428A54FB-6CEB-47A8-B36C-C71C0D602768}" srcOrd="6" destOrd="0" presId="urn:microsoft.com/office/officeart/2018/5/layout/IconCircleLabelList"/>
    <dgm:cxn modelId="{82DEC4FF-F34B-419F-A0C9-D4D7080B6115}" type="presParOf" srcId="{428A54FB-6CEB-47A8-B36C-C71C0D602768}" destId="{DF33D9FB-CF24-4C9A-A202-81A0975F1E45}" srcOrd="0" destOrd="0" presId="urn:microsoft.com/office/officeart/2018/5/layout/IconCircleLabelList"/>
    <dgm:cxn modelId="{83A93FB2-D93E-4C0F-8C0C-79145B9500AA}" type="presParOf" srcId="{428A54FB-6CEB-47A8-B36C-C71C0D602768}" destId="{22279AC6-3C13-4F2D-B6F7-09ECB4385E55}" srcOrd="1" destOrd="0" presId="urn:microsoft.com/office/officeart/2018/5/layout/IconCircleLabelList"/>
    <dgm:cxn modelId="{42CB216A-2EE1-429F-8082-F2E7DA93EA9B}" type="presParOf" srcId="{428A54FB-6CEB-47A8-B36C-C71C0D602768}" destId="{E05E359A-C183-4654-8F31-E3215AFFAA1E}" srcOrd="2" destOrd="0" presId="urn:microsoft.com/office/officeart/2018/5/layout/IconCircleLabelList"/>
    <dgm:cxn modelId="{9242E744-AD62-420B-9FCB-BFC9BFCB8EED}" type="presParOf" srcId="{428A54FB-6CEB-47A8-B36C-C71C0D602768}" destId="{03B67503-6597-4B3D-8DB4-34DCFE5B5D13}" srcOrd="3" destOrd="0" presId="urn:microsoft.com/office/officeart/2018/5/layout/IconCircleLabelList"/>
    <dgm:cxn modelId="{C9AB4F8C-E7D5-4154-A823-D43E313D8395}" type="presParOf" srcId="{C7C7106A-D1DD-4C08-B4BE-72D1CD844AEB}" destId="{ED1FD588-4B9E-4181-8B24-46B18D5C5A67}" srcOrd="7" destOrd="0" presId="urn:microsoft.com/office/officeart/2018/5/layout/IconCircleLabelList"/>
    <dgm:cxn modelId="{85B0886D-623C-4C1C-BF5F-BC184E79AB83}" type="presParOf" srcId="{C7C7106A-D1DD-4C08-B4BE-72D1CD844AEB}" destId="{48783833-32D1-4B1E-9278-2264D43EAADF}" srcOrd="8" destOrd="0" presId="urn:microsoft.com/office/officeart/2018/5/layout/IconCircleLabelList"/>
    <dgm:cxn modelId="{C9FFCB47-D390-414D-8EFF-62A25A7F1232}" type="presParOf" srcId="{48783833-32D1-4B1E-9278-2264D43EAADF}" destId="{4231BB87-5196-4FCB-9584-54745B9E3BA7}" srcOrd="0" destOrd="0" presId="urn:microsoft.com/office/officeart/2018/5/layout/IconCircleLabelList"/>
    <dgm:cxn modelId="{B6A367AE-78A3-4E42-B915-3F1F7A3D69C4}" type="presParOf" srcId="{48783833-32D1-4B1E-9278-2264D43EAADF}" destId="{8D390A5A-A105-4903-9C8F-A6CD5321634A}" srcOrd="1" destOrd="0" presId="urn:microsoft.com/office/officeart/2018/5/layout/IconCircleLabelList"/>
    <dgm:cxn modelId="{2ED83D65-A588-4991-BF49-FDF28C60DC0E}" type="presParOf" srcId="{48783833-32D1-4B1E-9278-2264D43EAADF}" destId="{035FF50E-A51A-48B1-B6D2-B887ED6EBCD6}" srcOrd="2" destOrd="0" presId="urn:microsoft.com/office/officeart/2018/5/layout/IconCircleLabelList"/>
    <dgm:cxn modelId="{D78265C5-AAD0-49FF-8B8D-C03239805D0C}" type="presParOf" srcId="{48783833-32D1-4B1E-9278-2264D43EAADF}" destId="{3E743401-74C0-40B6-AA25-11241B788EE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FE560F-3BDA-4A68-B3AE-FBB0707D5AF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EE89C45-C176-45F2-9D6D-3D16AF58D0B7}">
      <dgm:prSet/>
      <dgm:spPr/>
      <dgm:t>
        <a:bodyPr/>
        <a:lstStyle/>
        <a:p>
          <a:r>
            <a:rPr lang="en-US" dirty="0"/>
            <a:t>HIGHER HOUSING COSTS AND LOWER INCOME LEAD TO UNFULFILLED BASIC NEEDS – FOOD, CLOTHING, ETC.</a:t>
          </a:r>
        </a:p>
      </dgm:t>
    </dgm:pt>
    <dgm:pt modelId="{1314CAEA-BECC-454B-808F-4534B3E81EC5}" type="parTrans" cxnId="{E2743FD0-5E41-468D-A366-1E0EE7919ABA}">
      <dgm:prSet/>
      <dgm:spPr/>
      <dgm:t>
        <a:bodyPr/>
        <a:lstStyle/>
        <a:p>
          <a:endParaRPr lang="en-US"/>
        </a:p>
      </dgm:t>
    </dgm:pt>
    <dgm:pt modelId="{95335B9F-5C63-4C40-B9E8-F282C6076ECC}" type="sibTrans" cxnId="{E2743FD0-5E41-468D-A366-1E0EE7919ABA}">
      <dgm:prSet/>
      <dgm:spPr/>
      <dgm:t>
        <a:bodyPr/>
        <a:lstStyle/>
        <a:p>
          <a:endParaRPr lang="en-US"/>
        </a:p>
      </dgm:t>
    </dgm:pt>
    <dgm:pt modelId="{61537B79-4F49-4E90-834A-CD587E5B67ED}">
      <dgm:prSet/>
      <dgm:spPr/>
      <dgm:t>
        <a:bodyPr/>
        <a:lstStyle/>
        <a:p>
          <a:r>
            <a:rPr lang="en-US"/>
            <a:t>NO INPATIENT FACILITIES YIELD RISK FOR POORER OUTCOMES FOR EMERGENCIES FOR FRAIL IN HEALTH</a:t>
          </a:r>
        </a:p>
      </dgm:t>
    </dgm:pt>
    <dgm:pt modelId="{DE53CB84-35EC-40C5-A4E9-E4A9D8CA8EDB}" type="parTrans" cxnId="{0CEBDCB1-081B-4709-A709-6C884C78EB4D}">
      <dgm:prSet/>
      <dgm:spPr/>
      <dgm:t>
        <a:bodyPr/>
        <a:lstStyle/>
        <a:p>
          <a:endParaRPr lang="en-US"/>
        </a:p>
      </dgm:t>
    </dgm:pt>
    <dgm:pt modelId="{1E00E001-F0DD-4992-8C87-54A1D0D556B4}" type="sibTrans" cxnId="{0CEBDCB1-081B-4709-A709-6C884C78EB4D}">
      <dgm:prSet/>
      <dgm:spPr/>
      <dgm:t>
        <a:bodyPr/>
        <a:lstStyle/>
        <a:p>
          <a:endParaRPr lang="en-US"/>
        </a:p>
      </dgm:t>
    </dgm:pt>
    <dgm:pt modelId="{7488F676-3FA4-4470-AEE9-E43BA37CF6A4}">
      <dgm:prSet/>
      <dgm:spPr/>
      <dgm:t>
        <a:bodyPr/>
        <a:lstStyle/>
        <a:p>
          <a:r>
            <a:rPr lang="en-US"/>
            <a:t>UNDOCUMENTED IMMIGRANT POPULATION FROM CARIBBEAN AND ASIA YIELDS HIGHER RISK FOR HUNGER FOR THOSE NOT ELIGIBLE FOR BENEFITS</a:t>
          </a:r>
        </a:p>
      </dgm:t>
    </dgm:pt>
    <dgm:pt modelId="{3F7A4B56-B85A-47B3-8D6E-655B09CE2027}" type="parTrans" cxnId="{789147CB-373D-4DFE-B383-EB624B757519}">
      <dgm:prSet/>
      <dgm:spPr/>
      <dgm:t>
        <a:bodyPr/>
        <a:lstStyle/>
        <a:p>
          <a:endParaRPr lang="en-US"/>
        </a:p>
      </dgm:t>
    </dgm:pt>
    <dgm:pt modelId="{C577FDBB-B57B-4EE9-8E85-BC9BBE3997C3}" type="sibTrans" cxnId="{789147CB-373D-4DFE-B383-EB624B757519}">
      <dgm:prSet/>
      <dgm:spPr/>
      <dgm:t>
        <a:bodyPr/>
        <a:lstStyle/>
        <a:p>
          <a:endParaRPr lang="en-US"/>
        </a:p>
      </dgm:t>
    </dgm:pt>
    <dgm:pt modelId="{C8A2F602-45CB-4772-A61B-825AAE259DFE}" type="pres">
      <dgm:prSet presAssocID="{9AFE560F-3BDA-4A68-B3AE-FBB0707D5AFE}" presName="root" presStyleCnt="0">
        <dgm:presLayoutVars>
          <dgm:dir/>
          <dgm:resizeHandles val="exact"/>
        </dgm:presLayoutVars>
      </dgm:prSet>
      <dgm:spPr/>
    </dgm:pt>
    <dgm:pt modelId="{94F9E499-34B4-4188-B3F4-7746C94214C8}" type="pres">
      <dgm:prSet presAssocID="{3EE89C45-C176-45F2-9D6D-3D16AF58D0B7}" presName="compNode" presStyleCnt="0"/>
      <dgm:spPr/>
    </dgm:pt>
    <dgm:pt modelId="{DFC2B693-FEF1-4027-9869-CD959B021A7A}" type="pres">
      <dgm:prSet presAssocID="{3EE89C45-C176-45F2-9D6D-3D16AF58D0B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2C4F1A3-0887-43F3-99F2-DB36524BB09B}" type="pres">
      <dgm:prSet presAssocID="{3EE89C45-C176-45F2-9D6D-3D16AF58D0B7}" presName="spaceRect" presStyleCnt="0"/>
      <dgm:spPr/>
    </dgm:pt>
    <dgm:pt modelId="{7C2F2ED3-77BF-48BC-8EAF-7309C2E6408B}" type="pres">
      <dgm:prSet presAssocID="{3EE89C45-C176-45F2-9D6D-3D16AF58D0B7}" presName="textRect" presStyleLbl="revTx" presStyleIdx="0" presStyleCnt="3">
        <dgm:presLayoutVars>
          <dgm:chMax val="1"/>
          <dgm:chPref val="1"/>
        </dgm:presLayoutVars>
      </dgm:prSet>
      <dgm:spPr/>
    </dgm:pt>
    <dgm:pt modelId="{F2A31CA8-7C67-47CC-8560-CD850C74F730}" type="pres">
      <dgm:prSet presAssocID="{95335B9F-5C63-4C40-B9E8-F282C6076ECC}" presName="sibTrans" presStyleCnt="0"/>
      <dgm:spPr/>
    </dgm:pt>
    <dgm:pt modelId="{AC0FDF4B-DA7B-46FE-B8DF-8034C1402D8D}" type="pres">
      <dgm:prSet presAssocID="{61537B79-4F49-4E90-834A-CD587E5B67ED}" presName="compNode" presStyleCnt="0"/>
      <dgm:spPr/>
    </dgm:pt>
    <dgm:pt modelId="{12FA5F17-B6D7-4988-9EA9-3C41BB6C9075}" type="pres">
      <dgm:prSet presAssocID="{61537B79-4F49-4E90-834A-CD587E5B67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8A7E58B-9AAE-4DD8-9BDC-3F82EE7A8EB2}" type="pres">
      <dgm:prSet presAssocID="{61537B79-4F49-4E90-834A-CD587E5B67ED}" presName="spaceRect" presStyleCnt="0"/>
      <dgm:spPr/>
    </dgm:pt>
    <dgm:pt modelId="{476418D7-1E17-4650-BE71-16E99F8C0CFF}" type="pres">
      <dgm:prSet presAssocID="{61537B79-4F49-4E90-834A-CD587E5B67ED}" presName="textRect" presStyleLbl="revTx" presStyleIdx="1" presStyleCnt="3">
        <dgm:presLayoutVars>
          <dgm:chMax val="1"/>
          <dgm:chPref val="1"/>
        </dgm:presLayoutVars>
      </dgm:prSet>
      <dgm:spPr/>
    </dgm:pt>
    <dgm:pt modelId="{2B915E49-1383-4788-86A8-FDE57D4F014C}" type="pres">
      <dgm:prSet presAssocID="{1E00E001-F0DD-4992-8C87-54A1D0D556B4}" presName="sibTrans" presStyleCnt="0"/>
      <dgm:spPr/>
    </dgm:pt>
    <dgm:pt modelId="{C25FD006-87B2-45E6-871D-A2B04FDA9AEA}" type="pres">
      <dgm:prSet presAssocID="{7488F676-3FA4-4470-AEE9-E43BA37CF6A4}" presName="compNode" presStyleCnt="0"/>
      <dgm:spPr/>
    </dgm:pt>
    <dgm:pt modelId="{69475AD0-9340-44CC-9D20-3921FAE76431}" type="pres">
      <dgm:prSet presAssocID="{7488F676-3FA4-4470-AEE9-E43BA37CF6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3417698F-1996-4D55-802F-0832AE8FBA03}" type="pres">
      <dgm:prSet presAssocID="{7488F676-3FA4-4470-AEE9-E43BA37CF6A4}" presName="spaceRect" presStyleCnt="0"/>
      <dgm:spPr/>
    </dgm:pt>
    <dgm:pt modelId="{AB3170D0-C918-419C-9ADA-B190CFFF1541}" type="pres">
      <dgm:prSet presAssocID="{7488F676-3FA4-4470-AEE9-E43BA37CF6A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EBD420A-5CA2-482A-B962-A3C8691CD023}" type="presOf" srcId="{9AFE560F-3BDA-4A68-B3AE-FBB0707D5AFE}" destId="{C8A2F602-45CB-4772-A61B-825AAE259DFE}" srcOrd="0" destOrd="0" presId="urn:microsoft.com/office/officeart/2018/2/layout/IconLabelList"/>
    <dgm:cxn modelId="{FE123151-86F1-42AF-ACD1-124744E911C7}" type="presOf" srcId="{3EE89C45-C176-45F2-9D6D-3D16AF58D0B7}" destId="{7C2F2ED3-77BF-48BC-8EAF-7309C2E6408B}" srcOrd="0" destOrd="0" presId="urn:microsoft.com/office/officeart/2018/2/layout/IconLabelList"/>
    <dgm:cxn modelId="{4A61AE83-F8F5-4FEB-B82F-ABCA76AA6AD6}" type="presOf" srcId="{61537B79-4F49-4E90-834A-CD587E5B67ED}" destId="{476418D7-1E17-4650-BE71-16E99F8C0CFF}" srcOrd="0" destOrd="0" presId="urn:microsoft.com/office/officeart/2018/2/layout/IconLabelList"/>
    <dgm:cxn modelId="{0CEBDCB1-081B-4709-A709-6C884C78EB4D}" srcId="{9AFE560F-3BDA-4A68-B3AE-FBB0707D5AFE}" destId="{61537B79-4F49-4E90-834A-CD587E5B67ED}" srcOrd="1" destOrd="0" parTransId="{DE53CB84-35EC-40C5-A4E9-E4A9D8CA8EDB}" sibTransId="{1E00E001-F0DD-4992-8C87-54A1D0D556B4}"/>
    <dgm:cxn modelId="{733E26C8-A7DD-4D3B-A889-78FC56049FB3}" type="presOf" srcId="{7488F676-3FA4-4470-AEE9-E43BA37CF6A4}" destId="{AB3170D0-C918-419C-9ADA-B190CFFF1541}" srcOrd="0" destOrd="0" presId="urn:microsoft.com/office/officeart/2018/2/layout/IconLabelList"/>
    <dgm:cxn modelId="{789147CB-373D-4DFE-B383-EB624B757519}" srcId="{9AFE560F-3BDA-4A68-B3AE-FBB0707D5AFE}" destId="{7488F676-3FA4-4470-AEE9-E43BA37CF6A4}" srcOrd="2" destOrd="0" parTransId="{3F7A4B56-B85A-47B3-8D6E-655B09CE2027}" sibTransId="{C577FDBB-B57B-4EE9-8E85-BC9BBE3997C3}"/>
    <dgm:cxn modelId="{E2743FD0-5E41-468D-A366-1E0EE7919ABA}" srcId="{9AFE560F-3BDA-4A68-B3AE-FBB0707D5AFE}" destId="{3EE89C45-C176-45F2-9D6D-3D16AF58D0B7}" srcOrd="0" destOrd="0" parTransId="{1314CAEA-BECC-454B-808F-4534B3E81EC5}" sibTransId="{95335B9F-5C63-4C40-B9E8-F282C6076ECC}"/>
    <dgm:cxn modelId="{5407EBF2-5AED-40BD-9E07-E60F18B03A59}" type="presParOf" srcId="{C8A2F602-45CB-4772-A61B-825AAE259DFE}" destId="{94F9E499-34B4-4188-B3F4-7746C94214C8}" srcOrd="0" destOrd="0" presId="urn:microsoft.com/office/officeart/2018/2/layout/IconLabelList"/>
    <dgm:cxn modelId="{C673E4DC-5B22-46EC-92EF-9C454C35A93B}" type="presParOf" srcId="{94F9E499-34B4-4188-B3F4-7746C94214C8}" destId="{DFC2B693-FEF1-4027-9869-CD959B021A7A}" srcOrd="0" destOrd="0" presId="urn:microsoft.com/office/officeart/2018/2/layout/IconLabelList"/>
    <dgm:cxn modelId="{A2996388-8CFD-4CF8-B0B0-82205F1E4695}" type="presParOf" srcId="{94F9E499-34B4-4188-B3F4-7746C94214C8}" destId="{82C4F1A3-0887-43F3-99F2-DB36524BB09B}" srcOrd="1" destOrd="0" presId="urn:microsoft.com/office/officeart/2018/2/layout/IconLabelList"/>
    <dgm:cxn modelId="{F4E8FEE7-A6FF-460A-A4A0-7558173AFF6B}" type="presParOf" srcId="{94F9E499-34B4-4188-B3F4-7746C94214C8}" destId="{7C2F2ED3-77BF-48BC-8EAF-7309C2E6408B}" srcOrd="2" destOrd="0" presId="urn:microsoft.com/office/officeart/2018/2/layout/IconLabelList"/>
    <dgm:cxn modelId="{DCC5723B-6FFF-4564-AB32-4EE6BE45C5C3}" type="presParOf" srcId="{C8A2F602-45CB-4772-A61B-825AAE259DFE}" destId="{F2A31CA8-7C67-47CC-8560-CD850C74F730}" srcOrd="1" destOrd="0" presId="urn:microsoft.com/office/officeart/2018/2/layout/IconLabelList"/>
    <dgm:cxn modelId="{56B4BB2B-2C91-4A59-99BB-03461C46EF61}" type="presParOf" srcId="{C8A2F602-45CB-4772-A61B-825AAE259DFE}" destId="{AC0FDF4B-DA7B-46FE-B8DF-8034C1402D8D}" srcOrd="2" destOrd="0" presId="urn:microsoft.com/office/officeart/2018/2/layout/IconLabelList"/>
    <dgm:cxn modelId="{58F2BCB9-9181-45C9-951A-E4D923E60D86}" type="presParOf" srcId="{AC0FDF4B-DA7B-46FE-B8DF-8034C1402D8D}" destId="{12FA5F17-B6D7-4988-9EA9-3C41BB6C9075}" srcOrd="0" destOrd="0" presId="urn:microsoft.com/office/officeart/2018/2/layout/IconLabelList"/>
    <dgm:cxn modelId="{3F907D7A-50F8-4A62-9EB3-6126D8600B30}" type="presParOf" srcId="{AC0FDF4B-DA7B-46FE-B8DF-8034C1402D8D}" destId="{C8A7E58B-9AAE-4DD8-9BDC-3F82EE7A8EB2}" srcOrd="1" destOrd="0" presId="urn:microsoft.com/office/officeart/2018/2/layout/IconLabelList"/>
    <dgm:cxn modelId="{D6CD45A4-8623-481C-BA88-17FAD130A9DC}" type="presParOf" srcId="{AC0FDF4B-DA7B-46FE-B8DF-8034C1402D8D}" destId="{476418D7-1E17-4650-BE71-16E99F8C0CFF}" srcOrd="2" destOrd="0" presId="urn:microsoft.com/office/officeart/2018/2/layout/IconLabelList"/>
    <dgm:cxn modelId="{D3F56EF0-A5AF-414A-A158-A1FD39512F48}" type="presParOf" srcId="{C8A2F602-45CB-4772-A61B-825AAE259DFE}" destId="{2B915E49-1383-4788-86A8-FDE57D4F014C}" srcOrd="3" destOrd="0" presId="urn:microsoft.com/office/officeart/2018/2/layout/IconLabelList"/>
    <dgm:cxn modelId="{6B825709-F34C-4C36-85B9-E56F8590B02C}" type="presParOf" srcId="{C8A2F602-45CB-4772-A61B-825AAE259DFE}" destId="{C25FD006-87B2-45E6-871D-A2B04FDA9AEA}" srcOrd="4" destOrd="0" presId="urn:microsoft.com/office/officeart/2018/2/layout/IconLabelList"/>
    <dgm:cxn modelId="{64F71F48-09F2-499E-BE99-A12E36F2D930}" type="presParOf" srcId="{C25FD006-87B2-45E6-871D-A2B04FDA9AEA}" destId="{69475AD0-9340-44CC-9D20-3921FAE76431}" srcOrd="0" destOrd="0" presId="urn:microsoft.com/office/officeart/2018/2/layout/IconLabelList"/>
    <dgm:cxn modelId="{9685D06C-D4B0-4CBE-9075-19FCEB0F597B}" type="presParOf" srcId="{C25FD006-87B2-45E6-871D-A2B04FDA9AEA}" destId="{3417698F-1996-4D55-802F-0832AE8FBA03}" srcOrd="1" destOrd="0" presId="urn:microsoft.com/office/officeart/2018/2/layout/IconLabelList"/>
    <dgm:cxn modelId="{F2635299-1E51-4A98-99A3-9EC59D88F0FD}" type="presParOf" srcId="{C25FD006-87B2-45E6-871D-A2B04FDA9AEA}" destId="{AB3170D0-C918-419C-9ADA-B190CFFF154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2EF6F-77B4-4847-AEC4-19C00D208BA6}">
      <dsp:nvSpPr>
        <dsp:cNvPr id="0" name=""/>
        <dsp:cNvSpPr/>
      </dsp:nvSpPr>
      <dsp:spPr>
        <a:xfrm>
          <a:off x="0" y="6913"/>
          <a:ext cx="6513603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½ MILE TO NEAREST SUBWAY FOR MANY RESIDENTS</a:t>
          </a:r>
        </a:p>
      </dsp:txBody>
      <dsp:txXfrm>
        <a:off x="67966" y="74879"/>
        <a:ext cx="6377671" cy="1256367"/>
      </dsp:txXfrm>
    </dsp:sp>
    <dsp:sp modelId="{5782DD6A-9A37-4959-B694-19408D2E1738}">
      <dsp:nvSpPr>
        <dsp:cNvPr id="0" name=""/>
        <dsp:cNvSpPr/>
      </dsp:nvSpPr>
      <dsp:spPr>
        <a:xfrm>
          <a:off x="0" y="1500013"/>
          <a:ext cx="6513603" cy="139229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47% USE SUBWAY TO COMMUTE TO WORK</a:t>
          </a:r>
        </a:p>
      </dsp:txBody>
      <dsp:txXfrm>
        <a:off x="67966" y="1567979"/>
        <a:ext cx="6377671" cy="1256367"/>
      </dsp:txXfrm>
    </dsp:sp>
    <dsp:sp modelId="{41BC0FBE-0C67-46C3-9A0A-DC4D222CFD20}">
      <dsp:nvSpPr>
        <dsp:cNvPr id="0" name=""/>
        <dsp:cNvSpPr/>
      </dsp:nvSpPr>
      <dsp:spPr>
        <a:xfrm>
          <a:off x="0" y="2993113"/>
          <a:ext cx="6513603" cy="139229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TRANSPORT VOID FILLED BY WALKING, CYCLING, BUSES</a:t>
          </a:r>
        </a:p>
      </dsp:txBody>
      <dsp:txXfrm>
        <a:off x="67966" y="3061079"/>
        <a:ext cx="6377671" cy="1256367"/>
      </dsp:txXfrm>
    </dsp:sp>
    <dsp:sp modelId="{CB3A0618-2E01-4359-9896-F6DEBD1CA95F}">
      <dsp:nvSpPr>
        <dsp:cNvPr id="0" name=""/>
        <dsp:cNvSpPr/>
      </dsp:nvSpPr>
      <dsp:spPr>
        <a:xfrm>
          <a:off x="0" y="4486213"/>
          <a:ext cx="6513603" cy="139229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31- MINUTE AVERAGE COMMUTE TO WORK</a:t>
          </a:r>
        </a:p>
      </dsp:txBody>
      <dsp:txXfrm>
        <a:off x="67966" y="4554179"/>
        <a:ext cx="6377671" cy="1256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36E1A-728D-45B1-A73D-159739EBA18B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CD166-030B-4FD7-BCAA-5B8825EEFA62}">
      <dsp:nvSpPr>
        <dsp:cNvPr id="0" name=""/>
        <dsp:cNvSpPr/>
      </dsp:nvSpPr>
      <dsp:spPr>
        <a:xfrm>
          <a:off x="0" y="531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87,000 RESIDENTS, 53% FEMALE, 47% MALE</a:t>
          </a:r>
        </a:p>
      </dsp:txBody>
      <dsp:txXfrm>
        <a:off x="0" y="531"/>
        <a:ext cx="10515600" cy="483363"/>
      </dsp:txXfrm>
    </dsp:sp>
    <dsp:sp modelId="{BD87FC38-2114-47A5-ABFF-F7CA81624622}">
      <dsp:nvSpPr>
        <dsp:cNvPr id="0" name=""/>
        <dsp:cNvSpPr/>
      </dsp:nvSpPr>
      <dsp:spPr>
        <a:xfrm>
          <a:off x="0" y="483895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D3D75-2BB6-43CF-A7A7-89E4DB390335}">
      <dsp:nvSpPr>
        <dsp:cNvPr id="0" name=""/>
        <dsp:cNvSpPr/>
      </dsp:nvSpPr>
      <dsp:spPr>
        <a:xfrm>
          <a:off x="0" y="483895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AVERAGE AGE IS 41; LARGEST AGE COHORTS ARE 20-60 YEARS OLD</a:t>
          </a:r>
        </a:p>
      </dsp:txBody>
      <dsp:txXfrm>
        <a:off x="0" y="483895"/>
        <a:ext cx="10515600" cy="483363"/>
      </dsp:txXfrm>
    </dsp:sp>
    <dsp:sp modelId="{5354876B-083A-4704-94CE-C2505D57013E}">
      <dsp:nvSpPr>
        <dsp:cNvPr id="0" name=""/>
        <dsp:cNvSpPr/>
      </dsp:nvSpPr>
      <dsp:spPr>
        <a:xfrm>
          <a:off x="0" y="967259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973CF-5DA2-4E8B-9FFF-1C1571A77350}">
      <dsp:nvSpPr>
        <dsp:cNvPr id="0" name=""/>
        <dsp:cNvSpPr/>
      </dsp:nvSpPr>
      <dsp:spPr>
        <a:xfrm>
          <a:off x="0" y="967259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67% ARE SINGLE; 33% ARE MARRIED/COHABITING</a:t>
          </a:r>
        </a:p>
      </dsp:txBody>
      <dsp:txXfrm>
        <a:off x="0" y="967259"/>
        <a:ext cx="10515600" cy="483363"/>
      </dsp:txXfrm>
    </dsp:sp>
    <dsp:sp modelId="{E62FD05E-E2CD-4CCD-BE1E-C3D278782E62}">
      <dsp:nvSpPr>
        <dsp:cNvPr id="0" name=""/>
        <dsp:cNvSpPr/>
      </dsp:nvSpPr>
      <dsp:spPr>
        <a:xfrm>
          <a:off x="0" y="1450623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41504-7D24-4477-9542-A29F42C3D34F}">
      <dsp:nvSpPr>
        <dsp:cNvPr id="0" name=""/>
        <dsp:cNvSpPr/>
      </dsp:nvSpPr>
      <dsp:spPr>
        <a:xfrm>
          <a:off x="0" y="1450623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ONLY 25% OF HOUSEHOLDS CONTAIN CHILDREN</a:t>
          </a:r>
        </a:p>
      </dsp:txBody>
      <dsp:txXfrm>
        <a:off x="0" y="1450623"/>
        <a:ext cx="10515600" cy="483363"/>
      </dsp:txXfrm>
    </dsp:sp>
    <dsp:sp modelId="{363F38CE-9A0F-4542-88C7-412C890B633C}">
      <dsp:nvSpPr>
        <dsp:cNvPr id="0" name=""/>
        <dsp:cNvSpPr/>
      </dsp:nvSpPr>
      <dsp:spPr>
        <a:xfrm>
          <a:off x="0" y="1933987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A59B4-3093-4198-AA1D-F69E17AA5190}">
      <dsp:nvSpPr>
        <dsp:cNvPr id="0" name=""/>
        <dsp:cNvSpPr/>
      </dsp:nvSpPr>
      <dsp:spPr>
        <a:xfrm>
          <a:off x="0" y="1933987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81% OF CHILDREN ELIGIBLE FOR FREE LUNCH</a:t>
          </a:r>
        </a:p>
      </dsp:txBody>
      <dsp:txXfrm>
        <a:off x="0" y="1933987"/>
        <a:ext cx="10515600" cy="483363"/>
      </dsp:txXfrm>
    </dsp:sp>
    <dsp:sp modelId="{DBF7415F-9183-4620-8D54-5F3A43C2D9E3}">
      <dsp:nvSpPr>
        <dsp:cNvPr id="0" name=""/>
        <dsp:cNvSpPr/>
      </dsp:nvSpPr>
      <dsp:spPr>
        <a:xfrm>
          <a:off x="0" y="241735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0A70E-D01D-4E92-8B1E-0BAD9113F039}">
      <dsp:nvSpPr>
        <dsp:cNvPr id="0" name=""/>
        <dsp:cNvSpPr/>
      </dsp:nvSpPr>
      <dsp:spPr>
        <a:xfrm>
          <a:off x="0" y="2417350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HOUSING COSTS HIGHER THAN NYS AVERAGE BUT LOWER THAN NEIGHBORING ZIP CODES</a:t>
          </a:r>
        </a:p>
      </dsp:txBody>
      <dsp:txXfrm>
        <a:off x="0" y="2417350"/>
        <a:ext cx="10515600" cy="483363"/>
      </dsp:txXfrm>
    </dsp:sp>
    <dsp:sp modelId="{35C8574B-55DD-48D6-AB65-D15545C6A32E}">
      <dsp:nvSpPr>
        <dsp:cNvPr id="0" name=""/>
        <dsp:cNvSpPr/>
      </dsp:nvSpPr>
      <dsp:spPr>
        <a:xfrm>
          <a:off x="0" y="2900714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5B12B-AD29-4BBB-BF88-6159B71E8E69}">
      <dsp:nvSpPr>
        <dsp:cNvPr id="0" name=""/>
        <dsp:cNvSpPr/>
      </dsp:nvSpPr>
      <dsp:spPr>
        <a:xfrm>
          <a:off x="0" y="2900714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87% ARE RENTERS; MOST IN PRE-1939 HOUSING, 1-BEDROOM APARTMENTS</a:t>
          </a:r>
        </a:p>
      </dsp:txBody>
      <dsp:txXfrm>
        <a:off x="0" y="2900714"/>
        <a:ext cx="10515600" cy="483363"/>
      </dsp:txXfrm>
    </dsp:sp>
    <dsp:sp modelId="{DCB4AC92-77BE-4BC4-B287-6AEAE49A1C3D}">
      <dsp:nvSpPr>
        <dsp:cNvPr id="0" name=""/>
        <dsp:cNvSpPr/>
      </dsp:nvSpPr>
      <dsp:spPr>
        <a:xfrm>
          <a:off x="0" y="3384078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E4D3F-0A58-40BF-BAC6-7D15519B2126}">
      <dsp:nvSpPr>
        <dsp:cNvPr id="0" name=""/>
        <dsp:cNvSpPr/>
      </dsp:nvSpPr>
      <dsp:spPr>
        <a:xfrm>
          <a:off x="0" y="3384078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OWNED RESIDENCES ARE CO-OPS/CONDOMINIUMS</a:t>
          </a:r>
        </a:p>
      </dsp:txBody>
      <dsp:txXfrm>
        <a:off x="0" y="3384078"/>
        <a:ext cx="10515600" cy="483363"/>
      </dsp:txXfrm>
    </dsp:sp>
    <dsp:sp modelId="{E3578DF1-E657-406F-982A-D48FA5C64C8B}">
      <dsp:nvSpPr>
        <dsp:cNvPr id="0" name=""/>
        <dsp:cNvSpPr/>
      </dsp:nvSpPr>
      <dsp:spPr>
        <a:xfrm>
          <a:off x="0" y="3867442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2BD5A-8E32-42CD-BF0B-DCE00AC4E244}">
      <dsp:nvSpPr>
        <dsp:cNvPr id="0" name=""/>
        <dsp:cNvSpPr/>
      </dsp:nvSpPr>
      <dsp:spPr>
        <a:xfrm>
          <a:off x="0" y="3867442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AVERAGE HOME PRICE IS $535,000; HIGHEST IS 3 MILLION</a:t>
          </a:r>
        </a:p>
      </dsp:txBody>
      <dsp:txXfrm>
        <a:off x="0" y="3867442"/>
        <a:ext cx="10515600" cy="483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50FA3-02B6-4C26-B801-8AC81A164239}">
      <dsp:nvSpPr>
        <dsp:cNvPr id="0" name=""/>
        <dsp:cNvSpPr/>
      </dsp:nvSpPr>
      <dsp:spPr>
        <a:xfrm>
          <a:off x="390895" y="685811"/>
          <a:ext cx="815594" cy="8155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FF119-CDF6-4C82-9DD7-EE2CC951E888}">
      <dsp:nvSpPr>
        <dsp:cNvPr id="0" name=""/>
        <dsp:cNvSpPr/>
      </dsp:nvSpPr>
      <dsp:spPr>
        <a:xfrm>
          <a:off x="562170" y="857086"/>
          <a:ext cx="473044" cy="4730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A99D5-F3B2-4CFE-AA7E-7411A7240400}">
      <dsp:nvSpPr>
        <dsp:cNvPr id="0" name=""/>
        <dsp:cNvSpPr/>
      </dsp:nvSpPr>
      <dsp:spPr>
        <a:xfrm>
          <a:off x="1381259" y="685811"/>
          <a:ext cx="1922471" cy="81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69% HAVE HIGH SCHOOL DIPLOMA</a:t>
          </a:r>
        </a:p>
      </dsp:txBody>
      <dsp:txXfrm>
        <a:off x="1381259" y="685811"/>
        <a:ext cx="1922471" cy="815594"/>
      </dsp:txXfrm>
    </dsp:sp>
    <dsp:sp modelId="{671ACEC7-76DC-4018-8DEA-C3F401910B1A}">
      <dsp:nvSpPr>
        <dsp:cNvPr id="0" name=""/>
        <dsp:cNvSpPr/>
      </dsp:nvSpPr>
      <dsp:spPr>
        <a:xfrm>
          <a:off x="3638707" y="685811"/>
          <a:ext cx="815594" cy="8155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9E81-1B23-4E45-9F9D-07EFCB956B47}">
      <dsp:nvSpPr>
        <dsp:cNvPr id="0" name=""/>
        <dsp:cNvSpPr/>
      </dsp:nvSpPr>
      <dsp:spPr>
        <a:xfrm>
          <a:off x="3809982" y="857086"/>
          <a:ext cx="473044" cy="4730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4399B-2915-4B7D-811B-E8F725784DD1}">
      <dsp:nvSpPr>
        <dsp:cNvPr id="0" name=""/>
        <dsp:cNvSpPr/>
      </dsp:nvSpPr>
      <dsp:spPr>
        <a:xfrm>
          <a:off x="4629072" y="685811"/>
          <a:ext cx="1922471" cy="81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48% HAVE COLLEGE AND ABOVE</a:t>
          </a:r>
        </a:p>
      </dsp:txBody>
      <dsp:txXfrm>
        <a:off x="4629072" y="685811"/>
        <a:ext cx="1922471" cy="815594"/>
      </dsp:txXfrm>
    </dsp:sp>
    <dsp:sp modelId="{F58CDDD7-BDAA-4928-B1B5-63C03F49FC9E}">
      <dsp:nvSpPr>
        <dsp:cNvPr id="0" name=""/>
        <dsp:cNvSpPr/>
      </dsp:nvSpPr>
      <dsp:spPr>
        <a:xfrm>
          <a:off x="6886520" y="685811"/>
          <a:ext cx="815594" cy="8155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84AB4-6735-493A-A2F1-2633A96F0444}">
      <dsp:nvSpPr>
        <dsp:cNvPr id="0" name=""/>
        <dsp:cNvSpPr/>
      </dsp:nvSpPr>
      <dsp:spPr>
        <a:xfrm>
          <a:off x="7057794" y="857086"/>
          <a:ext cx="473044" cy="4730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2E4DA-D477-4205-800B-F5A93E3300ED}">
      <dsp:nvSpPr>
        <dsp:cNvPr id="0" name=""/>
        <dsp:cNvSpPr/>
      </dsp:nvSpPr>
      <dsp:spPr>
        <a:xfrm>
          <a:off x="7876884" y="685811"/>
          <a:ext cx="1922471" cy="81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47% HAVE INCOME BELOW NYS MEDIAN</a:t>
          </a:r>
        </a:p>
      </dsp:txBody>
      <dsp:txXfrm>
        <a:off x="7876884" y="685811"/>
        <a:ext cx="1922471" cy="815594"/>
      </dsp:txXfrm>
    </dsp:sp>
    <dsp:sp modelId="{47C3A29F-64C7-4E5F-A20C-DFC503762D2A}">
      <dsp:nvSpPr>
        <dsp:cNvPr id="0" name=""/>
        <dsp:cNvSpPr/>
      </dsp:nvSpPr>
      <dsp:spPr>
        <a:xfrm>
          <a:off x="390895" y="2116439"/>
          <a:ext cx="815594" cy="8155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D4082-AC7A-49DD-B63E-CD69EAC8B462}">
      <dsp:nvSpPr>
        <dsp:cNvPr id="0" name=""/>
        <dsp:cNvSpPr/>
      </dsp:nvSpPr>
      <dsp:spPr>
        <a:xfrm>
          <a:off x="562170" y="2287714"/>
          <a:ext cx="473044" cy="4730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C661E-EB23-4BB5-998D-FC2CD7B46400}">
      <dsp:nvSpPr>
        <dsp:cNvPr id="0" name=""/>
        <dsp:cNvSpPr/>
      </dsp:nvSpPr>
      <dsp:spPr>
        <a:xfrm>
          <a:off x="1381259" y="2116439"/>
          <a:ext cx="1922471" cy="81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26% LIVE BELOW POVERTY LINE</a:t>
          </a:r>
        </a:p>
      </dsp:txBody>
      <dsp:txXfrm>
        <a:off x="1381259" y="2116439"/>
        <a:ext cx="1922471" cy="815594"/>
      </dsp:txXfrm>
    </dsp:sp>
    <dsp:sp modelId="{D62C257B-55A5-4C1C-BF3B-B990180D142B}">
      <dsp:nvSpPr>
        <dsp:cNvPr id="0" name=""/>
        <dsp:cNvSpPr/>
      </dsp:nvSpPr>
      <dsp:spPr>
        <a:xfrm>
          <a:off x="3638707" y="2116439"/>
          <a:ext cx="815594" cy="81559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B3964-78F8-4EBF-9816-736E2C46FF29}">
      <dsp:nvSpPr>
        <dsp:cNvPr id="0" name=""/>
        <dsp:cNvSpPr/>
      </dsp:nvSpPr>
      <dsp:spPr>
        <a:xfrm>
          <a:off x="3809982" y="2287714"/>
          <a:ext cx="473044" cy="4730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4E30F-CEFA-430C-AB33-9C7CE61EDEA4}">
      <dsp:nvSpPr>
        <dsp:cNvPr id="0" name=""/>
        <dsp:cNvSpPr/>
      </dsp:nvSpPr>
      <dsp:spPr>
        <a:xfrm>
          <a:off x="4629072" y="2116439"/>
          <a:ext cx="1922471" cy="81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6.8% UNEMPLOYMENT HIGHER THAN NYS AVERAGE</a:t>
          </a:r>
        </a:p>
      </dsp:txBody>
      <dsp:txXfrm>
        <a:off x="4629072" y="2116439"/>
        <a:ext cx="1922471" cy="815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5429D-B43D-4047-9EF4-027F107FC444}">
      <dsp:nvSpPr>
        <dsp:cNvPr id="0" name=""/>
        <dsp:cNvSpPr/>
      </dsp:nvSpPr>
      <dsp:spPr>
        <a:xfrm>
          <a:off x="478800" y="91426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87E79-DD69-417F-A03F-E0F66FDDD322}">
      <dsp:nvSpPr>
        <dsp:cNvPr id="0" name=""/>
        <dsp:cNvSpPr/>
      </dsp:nvSpPr>
      <dsp:spPr>
        <a:xfrm>
          <a:off x="712800" y="114826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38A4A-E145-4F20-B86D-87E49B0A6D84}">
      <dsp:nvSpPr>
        <dsp:cNvPr id="0" name=""/>
        <dsp:cNvSpPr/>
      </dsp:nvSpPr>
      <dsp:spPr>
        <a:xfrm>
          <a:off x="127800" y="2354262"/>
          <a:ext cx="1800000" cy="108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STRONG SENSE OF COMMUNITY – 18 HOUSES OF WORSHIP;DOZENS OF ETHNIC ORGANIZATIONS</a:t>
          </a:r>
        </a:p>
      </dsp:txBody>
      <dsp:txXfrm>
        <a:off x="127800" y="2354262"/>
        <a:ext cx="1800000" cy="1082812"/>
      </dsp:txXfrm>
    </dsp:sp>
    <dsp:sp modelId="{197D123E-5024-4901-8C28-D0BBFD3B9237}">
      <dsp:nvSpPr>
        <dsp:cNvPr id="0" name=""/>
        <dsp:cNvSpPr/>
      </dsp:nvSpPr>
      <dsp:spPr>
        <a:xfrm>
          <a:off x="2593800" y="914262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FBFB4-FDF2-4528-8B14-2049B3E30494}">
      <dsp:nvSpPr>
        <dsp:cNvPr id="0" name=""/>
        <dsp:cNvSpPr/>
      </dsp:nvSpPr>
      <dsp:spPr>
        <a:xfrm>
          <a:off x="2827800" y="114826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A3886-A2C9-4996-B453-94E5BE55542D}">
      <dsp:nvSpPr>
        <dsp:cNvPr id="0" name=""/>
        <dsp:cNvSpPr/>
      </dsp:nvSpPr>
      <dsp:spPr>
        <a:xfrm>
          <a:off x="2242800" y="2354262"/>
          <a:ext cx="1800000" cy="108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RICH CULTURAL DYNAMIC  -  4 MUSEUMS, 3 ETHNIC PERFORMANCE SPACES,MYRIAD OF EHTNIC RESTURANTS/MARKETS</a:t>
          </a:r>
        </a:p>
      </dsp:txBody>
      <dsp:txXfrm>
        <a:off x="2242800" y="2354262"/>
        <a:ext cx="1800000" cy="1082812"/>
      </dsp:txXfrm>
    </dsp:sp>
    <dsp:sp modelId="{ED34A31B-6C36-40DC-A62B-1A644EFAA79E}">
      <dsp:nvSpPr>
        <dsp:cNvPr id="0" name=""/>
        <dsp:cNvSpPr/>
      </dsp:nvSpPr>
      <dsp:spPr>
        <a:xfrm>
          <a:off x="4708800" y="914262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3E39E-52A4-414A-A6B4-DF39C979769D}">
      <dsp:nvSpPr>
        <dsp:cNvPr id="0" name=""/>
        <dsp:cNvSpPr/>
      </dsp:nvSpPr>
      <dsp:spPr>
        <a:xfrm>
          <a:off x="4942800" y="114826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6812A-09CC-4C56-B5EF-DC521E8F768C}">
      <dsp:nvSpPr>
        <dsp:cNvPr id="0" name=""/>
        <dsp:cNvSpPr/>
      </dsp:nvSpPr>
      <dsp:spPr>
        <a:xfrm>
          <a:off x="4357800" y="2354262"/>
          <a:ext cx="1800000" cy="108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LEMONADE FROM LEMONS - USE DISTANCE FROM SUBWAY TO ADVANTAGE; WALKING, CYCLING, SCOOTING YIELD LOWER OBESITY RATE AND LONGER LIFESPAN THAN NYC AVERAGE</a:t>
          </a:r>
        </a:p>
      </dsp:txBody>
      <dsp:txXfrm>
        <a:off x="4357800" y="2354262"/>
        <a:ext cx="1800000" cy="1082812"/>
      </dsp:txXfrm>
    </dsp:sp>
    <dsp:sp modelId="{DF33D9FB-CF24-4C9A-A202-81A0975F1E45}">
      <dsp:nvSpPr>
        <dsp:cNvPr id="0" name=""/>
        <dsp:cNvSpPr/>
      </dsp:nvSpPr>
      <dsp:spPr>
        <a:xfrm>
          <a:off x="6823800" y="914262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79AC6-3C13-4F2D-B6F7-09ECB4385E55}">
      <dsp:nvSpPr>
        <dsp:cNvPr id="0" name=""/>
        <dsp:cNvSpPr/>
      </dsp:nvSpPr>
      <dsp:spPr>
        <a:xfrm>
          <a:off x="7057800" y="114826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67503-6597-4B3D-8DB4-34DCFE5B5D13}">
      <dsp:nvSpPr>
        <dsp:cNvPr id="0" name=""/>
        <dsp:cNvSpPr/>
      </dsp:nvSpPr>
      <dsp:spPr>
        <a:xfrm>
          <a:off x="6472800" y="2354262"/>
          <a:ext cx="1800000" cy="108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93 % OF ELIGIBLE WORKERS GO OUT TO WORK EACH DAY</a:t>
          </a:r>
        </a:p>
      </dsp:txBody>
      <dsp:txXfrm>
        <a:off x="6472800" y="2354262"/>
        <a:ext cx="1800000" cy="1082812"/>
      </dsp:txXfrm>
    </dsp:sp>
    <dsp:sp modelId="{4231BB87-5196-4FCB-9584-54745B9E3BA7}">
      <dsp:nvSpPr>
        <dsp:cNvPr id="0" name=""/>
        <dsp:cNvSpPr/>
      </dsp:nvSpPr>
      <dsp:spPr>
        <a:xfrm>
          <a:off x="8938800" y="914262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90A5A-A105-4903-9C8F-A6CD5321634A}">
      <dsp:nvSpPr>
        <dsp:cNvPr id="0" name=""/>
        <dsp:cNvSpPr/>
      </dsp:nvSpPr>
      <dsp:spPr>
        <a:xfrm>
          <a:off x="9172800" y="114826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43401-74C0-40B6-AA25-11241B788EEE}">
      <dsp:nvSpPr>
        <dsp:cNvPr id="0" name=""/>
        <dsp:cNvSpPr/>
      </dsp:nvSpPr>
      <dsp:spPr>
        <a:xfrm>
          <a:off x="8587800" y="2354262"/>
          <a:ext cx="1800000" cy="108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VARIED ETHNIC GROUPS CO-EXIST WELL – NON-FATAL ASSAULT RATE 1/3 LOWER THAN CITY AVERAGE</a:t>
          </a:r>
        </a:p>
      </dsp:txBody>
      <dsp:txXfrm>
        <a:off x="8587800" y="2354262"/>
        <a:ext cx="1800000" cy="10828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2B693-FEF1-4027-9869-CD959B021A7A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F2ED3-77BF-48BC-8EAF-7309C2E6408B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HIGHER HOUSING COSTS AND LOWER INCOME LEAD TO UNFULFILLED BASIC NEEDS – FOOD, CLOTHING, ETC.</a:t>
          </a:r>
        </a:p>
      </dsp:txBody>
      <dsp:txXfrm>
        <a:off x="417971" y="2644140"/>
        <a:ext cx="2889450" cy="720000"/>
      </dsp:txXfrm>
    </dsp:sp>
    <dsp:sp modelId="{12FA5F17-B6D7-4988-9EA9-3C41BB6C9075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418D7-1E17-4650-BE71-16E99F8C0CFF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NO INPATIENT FACILITIES YIELD RISK FOR POORER OUTCOMES FOR EMERGENCIES FOR FRAIL IN HEALTH</a:t>
          </a:r>
        </a:p>
      </dsp:txBody>
      <dsp:txXfrm>
        <a:off x="3813075" y="2644140"/>
        <a:ext cx="2889450" cy="720000"/>
      </dsp:txXfrm>
    </dsp:sp>
    <dsp:sp modelId="{69475AD0-9340-44CC-9D20-3921FAE76431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170D0-C918-419C-9ADA-B190CFFF1541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UNDOCUMENTED IMMIGRANT POPULATION FROM CARIBBEAN AND ASIA YIELDS HIGHER RISK FOR HUNGER FOR THOSE NOT ELIGIBLE FOR BENEFITS</a:t>
          </a:r>
        </a:p>
      </dsp:txBody>
      <dsp:txXfrm>
        <a:off x="7208178" y="264414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C056-EBD3-4B57-A676-B01A82ECA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8BFC9-97E8-4702-A783-44FACD978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0DF16-4F04-4CD8-9118-D92968F1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AD3-FCEA-4119-A2BE-6DAC6D36D3D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962B-3A35-491D-BC01-E84A7F6B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027C0-C232-4A65-B11F-DE2AEF74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5EE2-D041-44D3-9098-15C63CD0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0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6B17-C26B-482C-8B66-1B1EA3F3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B5834-C090-4D03-BC78-79BB41925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CE265-66C9-4A3C-A2D5-BAE360D4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AD3-FCEA-4119-A2BE-6DAC6D36D3D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1A8E2-EE66-4BE3-B61A-6377124E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74745-B734-4E31-8482-7B7ECDCA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5EE2-D041-44D3-9098-15C63CD0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6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AFD714-48FF-43D4-A475-B74C8D0B5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75A0F-919A-4E38-A352-DC4E86C23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55D87-807A-4DA9-9D9B-2D307BAC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AD3-FCEA-4119-A2BE-6DAC6D36D3D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A9A6A-5145-4449-879D-A44B2608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D5C08-4A4F-44B7-835B-087BB8C4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5EE2-D041-44D3-9098-15C63CD0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4401-662F-43B6-9014-3804560D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0CB4A-87A9-477B-89AD-374E91BD2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71596-1889-42D2-B4FC-14EADEB4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AD3-FCEA-4119-A2BE-6DAC6D36D3D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D5B80-AF29-4D4F-BFA3-1FCD9CBF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B1C6C-C6A5-452C-BE77-D31053E4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5EE2-D041-44D3-9098-15C63CD0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2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A4FD-6CA1-463F-B14A-3D2960F3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5B71A-9923-42A1-BCBD-DAC050CA1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E068A-6652-40F6-9194-2A292719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AD3-FCEA-4119-A2BE-6DAC6D36D3D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9AF31-42D0-477A-B100-65DC9B39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A9D11-AC60-4291-AB4C-14F8FCC5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5EE2-D041-44D3-9098-15C63CD0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7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054C6-8127-4FCB-8B51-6E69F0F4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7F3B3-EAEC-4C55-899D-56049D30A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9F818-DE7D-42FE-99B2-4BDFFE780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2D80E-DE89-4503-AF07-6AED6EBA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AD3-FCEA-4119-A2BE-6DAC6D36D3D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B3E07-1041-49FA-92A4-397423FA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8286E-B64D-4029-B777-67F2C1F4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5EE2-D041-44D3-9098-15C63CD0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93C0-BDC6-462E-B35B-D0B41FDB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6563A-6A96-4CD5-A01D-87CBB7489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9B379-A5DB-4A4F-8C15-81FD29614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F9B41-233C-41F4-9087-A5979DDF2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7CABA-E637-4AAF-9539-051FE2354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B86760-8A4E-4191-8539-28930B48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AD3-FCEA-4119-A2BE-6DAC6D36D3D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5622F-A6BA-448A-93C0-B84AF7F4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A169E2-0AD8-4AB0-B62E-833F28DA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5EE2-D041-44D3-9098-15C63CD0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5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1F89-21EA-4D0B-AF9C-59F02A33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0C8B4-1D77-4410-A4C1-EB45803D2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AD3-FCEA-4119-A2BE-6DAC6D36D3D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6B257-A622-46B4-A921-8D7C334C0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85EC8-6D3F-4B66-B6A8-73EF148E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5EE2-D041-44D3-9098-15C63CD0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3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7D891-FEA6-4799-BBE9-9A1A1794F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AD3-FCEA-4119-A2BE-6DAC6D36D3D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4D1C0-6BB9-449C-81C0-2C2B5DAE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5C51D-19DD-4F8D-9595-07A075C4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5EE2-D041-44D3-9098-15C63CD0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7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649EF-259E-4A88-BAB0-9D5F37A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F7AB1-935D-4C64-AA37-42994BF0C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D4DD1-778A-421D-91C2-44B1A19F3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89C8F-0D74-44B0-9D7B-14FE11A5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AD3-FCEA-4119-A2BE-6DAC6D36D3D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91E5A-DA85-4517-8F8E-137E844E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7CF9B-ACAA-41E6-B855-81DC426B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5EE2-D041-44D3-9098-15C63CD0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7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C5B6-65A8-459B-B2ED-F6DE9512A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0660D1-446A-4E0E-9D3A-B6E1996EA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4F7A6-B5FE-4046-BCE3-E017FD231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76965-F716-4D5F-AE59-01BFAD8C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AD3-FCEA-4119-A2BE-6DAC6D36D3D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9F845-D9F9-4D5D-904E-C15479E9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5D3AA-A9C9-415E-856C-F0379897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5EE2-D041-44D3-9098-15C63CD0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6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DC2EC-9804-4008-A2F1-8379E673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1885C-484B-4A30-A846-4E1D892D9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33CA-42D7-4F00-9187-7C578AC24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4AD3-FCEA-4119-A2BE-6DAC6D36D3D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3AF41-F16B-49D0-8304-AA7D215BF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70843-710A-4370-924A-03C5F1F4C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E5EE2-D041-44D3-9098-15C63CD0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ortengade/265873438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iantginkgo/4869236199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ragvartanian/18998152704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en.wikipedia.org/wiki/Appetizing_store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9F6E66-C0DF-4369-9870-20B4F3677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>
                <a:solidFill>
                  <a:srgbClr val="000000"/>
                </a:solidFill>
              </a:rPr>
              <a:t> LOWER EAST SIDE</a:t>
            </a:r>
            <a:br>
              <a:rPr lang="en-US" sz="4400" dirty="0">
                <a:solidFill>
                  <a:srgbClr val="000000"/>
                </a:solidFill>
              </a:rPr>
            </a:br>
            <a:r>
              <a:rPr lang="en-US" sz="4400" dirty="0">
                <a:solidFill>
                  <a:srgbClr val="000000"/>
                </a:solidFill>
              </a:rPr>
              <a:t>  ZIP CODE  10002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3E712-835A-4411-B8F1-3DD92D512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COMMUNITY SURVEY OF THE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849C4B8-4A50-456D-8E53-89B42DC5A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r="12357" b="-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2882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5335-9FD5-486A-82EF-13C2E199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WEAKNESSES/AREAS FOR IMPROVEMENT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CEF9F0-AE6C-46AC-92BD-BB84D15DB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9297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83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0BF3-DC84-451C-A7C6-4812CDDC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IMPROVEMENT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57291-32CE-423B-8335-33700D9FF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EVIDENCE-BASED  NEEDS ASSESSMENT FOR  FOOD, CLOTHING, SHELTER, MEDICAL CARE, ENVIRONMENTAL DAMAGE</a:t>
            </a:r>
          </a:p>
          <a:p>
            <a:r>
              <a:rPr lang="en-US" dirty="0"/>
              <a:t>PARTNER UNIVERSITIES SUCH AS CITY TECH WITH COMMUNITY/RELIGIOUS LEADERS FOR INFORMATION GATHERING</a:t>
            </a:r>
          </a:p>
          <a:p>
            <a:r>
              <a:rPr lang="en-US" dirty="0"/>
              <a:t>LIAISE WITH LOCAL, STATE, FEDERAL OFFICIALS FOR GRANTS/FUNDING</a:t>
            </a:r>
          </a:p>
          <a:p>
            <a:r>
              <a:rPr lang="en-US" dirty="0"/>
              <a:t>SEEK OUT EDUCATIONAL FUNDING TO RAISE EDUCATION/INCOME LEVELS</a:t>
            </a:r>
          </a:p>
          <a:p>
            <a:r>
              <a:rPr lang="en-US" dirty="0"/>
              <a:t>COORDINATE PLAN AMONG FOOD PURVEYORS FOR SYSTEMATIC DISTRIBUTION OF UNUSED FOODSTUFFS TO NEEDY</a:t>
            </a:r>
          </a:p>
          <a:p>
            <a:r>
              <a:rPr lang="en-US" dirty="0"/>
              <a:t>EVALUATION VIA CRITICAL PATH METHOD IN CONJUNCTION WITH COMMUNITY BOARD.</a:t>
            </a:r>
          </a:p>
        </p:txBody>
      </p:sp>
    </p:spTree>
    <p:extLst>
      <p:ext uri="{BB962C8B-B14F-4D97-AF65-F5344CB8AC3E}">
        <p14:creationId xmlns:p14="http://schemas.microsoft.com/office/powerpoint/2010/main" val="149297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E2E031-4D10-4D2F-AEC9-7C4954AA9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-94565"/>
            <a:ext cx="8032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kumimoji="0" lang="en-US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E46B1-0626-41BC-99D9-CF538E49F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60" y="810004"/>
            <a:ext cx="5945879" cy="32286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3B443C-9406-43CF-8C46-167914D9CE47}"/>
              </a:ext>
            </a:extLst>
          </p:cNvPr>
          <p:cNvSpPr/>
          <p:nvPr/>
        </p:nvSpPr>
        <p:spPr>
          <a:xfrm>
            <a:off x="3048000" y="3041651"/>
            <a:ext cx="6096000" cy="11440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Karen Lichtblau</a:t>
            </a:r>
          </a:p>
          <a:p>
            <a:pPr algn="ctr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New York City College of Technology - NUR 4110 – Spring 2019</a:t>
            </a:r>
          </a:p>
          <a:p>
            <a:pPr algn="ctr">
              <a:lnSpc>
                <a:spcPct val="200000"/>
              </a:lnSpc>
            </a:pP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7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in front of a store&#10;&#10;Description automatically generated">
            <a:extLst>
              <a:ext uri="{FF2B5EF4-FFF2-40B4-BE49-F238E27FC236}">
                <a16:creationId xmlns:a16="http://schemas.microsoft.com/office/drawing/2014/main" id="{5416F408-8E63-42A0-A450-67690CC37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16529" y="0"/>
            <a:ext cx="9372600" cy="6276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787020-49B1-49CA-BFBC-4606D53D499B}"/>
              </a:ext>
            </a:extLst>
          </p:cNvPr>
          <p:cNvSpPr txBox="1"/>
          <p:nvPr/>
        </p:nvSpPr>
        <p:spPr>
          <a:xfrm>
            <a:off x="1616529" y="6283569"/>
            <a:ext cx="937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lickr.com/photos/mortengade/265873438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B6167F-1B2B-4C10-B4FD-773563DD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CHINATOWN – MOTT STREET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A003E-3E93-4BB6-8F5D-9A85313E4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43%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345078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cycle in front of a building&#10;&#10;Description automatically generated">
            <a:extLst>
              <a:ext uri="{FF2B5EF4-FFF2-40B4-BE49-F238E27FC236}">
                <a16:creationId xmlns:a16="http://schemas.microsoft.com/office/drawing/2014/main" id="{69C7AC8D-C17F-4BA7-9C45-6F58BA858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334E572-90BD-4F3C-BCBD-7F46C767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262626"/>
                </a:solidFill>
              </a:rPr>
              <a:t>Latino Poetry Center  -26%OF POPULATION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316B1-E2FD-44E6-9D4C-3750BC8DA926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giantginkgo/48692361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3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5A79-9A63-4F55-990D-4F6B6131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Jewish Synagogue and Restaurant – 15% Of Population</a:t>
            </a:r>
          </a:p>
        </p:txBody>
      </p:sp>
      <p:pic>
        <p:nvPicPr>
          <p:cNvPr id="6" name="Content Placeholder 5" descr="A clock tower in front of a brick building&#10;&#10;Description automatically generated">
            <a:extLst>
              <a:ext uri="{FF2B5EF4-FFF2-40B4-BE49-F238E27FC236}">
                <a16:creationId xmlns:a16="http://schemas.microsoft.com/office/drawing/2014/main" id="{CB807360-9D93-4C9B-9210-E4EE358AE6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9" name="Content Placeholder 8" descr="A bicycle parked in front of a store&#10;&#10;Description automatically generated">
            <a:extLst>
              <a:ext uri="{FF2B5EF4-FFF2-40B4-BE49-F238E27FC236}">
                <a16:creationId xmlns:a16="http://schemas.microsoft.com/office/drawing/2014/main" id="{ECEEAA3B-A98A-41B7-833C-FBDE4710EF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E6F4FA-8F36-4281-8378-B089AA390361}"/>
              </a:ext>
            </a:extLst>
          </p:cNvPr>
          <p:cNvSpPr txBox="1"/>
          <p:nvPr/>
        </p:nvSpPr>
        <p:spPr>
          <a:xfrm>
            <a:off x="1797248" y="6176963"/>
            <a:ext cx="3263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hragvartanian/1899815270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d/3.0/"/>
              </a:rPr>
              <a:t>CC BY-ND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78A327-64D5-4393-A62D-F2B700927AEB}"/>
              </a:ext>
            </a:extLst>
          </p:cNvPr>
          <p:cNvSpPr txBox="1"/>
          <p:nvPr/>
        </p:nvSpPr>
        <p:spPr>
          <a:xfrm>
            <a:off x="7131248" y="6176963"/>
            <a:ext cx="3263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en.wikipedia.org/wiki/Appetizing_stor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9310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E8B8C5-3A0B-4FE3-A9B3-F3DC8421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5577C-6538-4DF1-802A-BEE56A04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.9 –SQUARE-MILE AREA IN SOUTHEAST CORNER OF MANHATTAN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BOUNDED BY EAST RIVER, HOUSTON STREET and THE BOWERY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POPULATION DENSITY OF 90,000 PEOPLE/SQ. MILE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3 NEIGHBORHOODS: CHINATOWN, LOISAIDA, LOWER EAST SIDE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MOSTLY RESIDENTIAL with FOOD PURVEYANCE as largest industry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2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170DB-BB6D-49F5-B67A-77C913737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FUNCTIONAL GEOGRAPHY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6C0B84-7C7E-4FA7-B44B-7998F81B4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56954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03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4F02-36C5-4DA5-9FFF-6DDCF739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POPULATION STATISTICS/HOUSING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FDEAAB-BBBF-4FA0-85DD-44202360D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6898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78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86D4-9CCB-479B-8A99-4DAF8DB6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EDUCATION/INCOME/EMPLOYMENT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0884E7-D824-495B-BE32-4778C12FBB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499064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95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CB75-5457-489F-AC6C-6EB000B3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STRENGTHS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70F02F-898C-4A86-BE49-84FE528A44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9109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57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517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 LOWER EAST SIDE   ZIP CODE  10002</vt:lpstr>
      <vt:lpstr>CHINATOWN – MOTT STREET</vt:lpstr>
      <vt:lpstr>Latino Poetry Center  -26%OF POPULATION</vt:lpstr>
      <vt:lpstr>Jewish Synagogue and Restaurant – 15% Of Population</vt:lpstr>
      <vt:lpstr>BASICS</vt:lpstr>
      <vt:lpstr>FUNCTIONAL GEOGRAPHY</vt:lpstr>
      <vt:lpstr>POPULATION STATISTICS/HOUSING</vt:lpstr>
      <vt:lpstr>EDUCATION/INCOME/EMPLOYMENT</vt:lpstr>
      <vt:lpstr>STRENGTHS</vt:lpstr>
      <vt:lpstr>WEAKNESSES/AREAS FOR IMPROVEMENT</vt:lpstr>
      <vt:lpstr>PLAN FOR IMPROVEMENT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LOWER EAST SIDE   ZIP CODE  10002</dc:title>
  <dc:creator>Karen Lichtblau</dc:creator>
  <cp:lastModifiedBy>Karen Lichtblau</cp:lastModifiedBy>
  <cp:revision>10</cp:revision>
  <cp:lastPrinted>2019-04-27T16:48:47Z</cp:lastPrinted>
  <dcterms:created xsi:type="dcterms:W3CDTF">2019-04-27T15:56:58Z</dcterms:created>
  <dcterms:modified xsi:type="dcterms:W3CDTF">2019-04-27T16:58:51Z</dcterms:modified>
</cp:coreProperties>
</file>