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
  </p:notesMasterIdLst>
  <p:handoutMasterIdLst>
    <p:handoutMasterId r:id="rId7"/>
  </p:handoutMasterIdLst>
  <p:sldIdLst>
    <p:sldId id="446" r:id="rId2"/>
    <p:sldId id="469" r:id="rId3"/>
    <p:sldId id="471" r:id="rId4"/>
    <p:sldId id="470" r:id="rId5"/>
  </p:sldIdLst>
  <p:sldSz cx="15544800" cy="10058400"/>
  <p:notesSz cx="7086600" cy="9372600"/>
  <p:defaultTextStyle>
    <a:defPPr>
      <a:defRPr lang="en-US"/>
    </a:defPPr>
    <a:lvl1pPr marL="0" algn="l" defTabSz="1575512" rtl="0" eaLnBrk="1" latinLnBrk="0" hangingPunct="1">
      <a:defRPr sz="3100" kern="1200">
        <a:solidFill>
          <a:schemeClr val="tx1"/>
        </a:solidFill>
        <a:latin typeface="+mn-lt"/>
        <a:ea typeface="+mn-ea"/>
        <a:cs typeface="+mn-cs"/>
      </a:defRPr>
    </a:lvl1pPr>
    <a:lvl2pPr marL="787757" algn="l" defTabSz="1575512" rtl="0" eaLnBrk="1" latinLnBrk="0" hangingPunct="1">
      <a:defRPr sz="3100" kern="1200">
        <a:solidFill>
          <a:schemeClr val="tx1"/>
        </a:solidFill>
        <a:latin typeface="+mn-lt"/>
        <a:ea typeface="+mn-ea"/>
        <a:cs typeface="+mn-cs"/>
      </a:defRPr>
    </a:lvl2pPr>
    <a:lvl3pPr marL="1575512" algn="l" defTabSz="1575512" rtl="0" eaLnBrk="1" latinLnBrk="0" hangingPunct="1">
      <a:defRPr sz="3100" kern="1200">
        <a:solidFill>
          <a:schemeClr val="tx1"/>
        </a:solidFill>
        <a:latin typeface="+mn-lt"/>
        <a:ea typeface="+mn-ea"/>
        <a:cs typeface="+mn-cs"/>
      </a:defRPr>
    </a:lvl3pPr>
    <a:lvl4pPr marL="2363269" algn="l" defTabSz="1575512" rtl="0" eaLnBrk="1" latinLnBrk="0" hangingPunct="1">
      <a:defRPr sz="3100" kern="1200">
        <a:solidFill>
          <a:schemeClr val="tx1"/>
        </a:solidFill>
        <a:latin typeface="+mn-lt"/>
        <a:ea typeface="+mn-ea"/>
        <a:cs typeface="+mn-cs"/>
      </a:defRPr>
    </a:lvl4pPr>
    <a:lvl5pPr marL="3151025" algn="l" defTabSz="1575512" rtl="0" eaLnBrk="1" latinLnBrk="0" hangingPunct="1">
      <a:defRPr sz="3100" kern="1200">
        <a:solidFill>
          <a:schemeClr val="tx1"/>
        </a:solidFill>
        <a:latin typeface="+mn-lt"/>
        <a:ea typeface="+mn-ea"/>
        <a:cs typeface="+mn-cs"/>
      </a:defRPr>
    </a:lvl5pPr>
    <a:lvl6pPr marL="3938780" algn="l" defTabSz="1575512" rtl="0" eaLnBrk="1" latinLnBrk="0" hangingPunct="1">
      <a:defRPr sz="3100" kern="1200">
        <a:solidFill>
          <a:schemeClr val="tx1"/>
        </a:solidFill>
        <a:latin typeface="+mn-lt"/>
        <a:ea typeface="+mn-ea"/>
        <a:cs typeface="+mn-cs"/>
      </a:defRPr>
    </a:lvl6pPr>
    <a:lvl7pPr marL="4726537" algn="l" defTabSz="1575512" rtl="0" eaLnBrk="1" latinLnBrk="0" hangingPunct="1">
      <a:defRPr sz="3100" kern="1200">
        <a:solidFill>
          <a:schemeClr val="tx1"/>
        </a:solidFill>
        <a:latin typeface="+mn-lt"/>
        <a:ea typeface="+mn-ea"/>
        <a:cs typeface="+mn-cs"/>
      </a:defRPr>
    </a:lvl7pPr>
    <a:lvl8pPr marL="5514294" algn="l" defTabSz="1575512" rtl="0" eaLnBrk="1" latinLnBrk="0" hangingPunct="1">
      <a:defRPr sz="3100" kern="1200">
        <a:solidFill>
          <a:schemeClr val="tx1"/>
        </a:solidFill>
        <a:latin typeface="+mn-lt"/>
        <a:ea typeface="+mn-ea"/>
        <a:cs typeface="+mn-cs"/>
      </a:defRPr>
    </a:lvl8pPr>
    <a:lvl9pPr marL="6302049" algn="l" defTabSz="1575512" rtl="0" eaLnBrk="1" latinLnBrk="0" hangingPunct="1">
      <a:defRPr sz="3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D8D4"/>
    <a:srgbClr val="E92413"/>
    <a:srgbClr val="29AB38"/>
    <a:srgbClr val="31C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88424" autoAdjust="0"/>
  </p:normalViewPr>
  <p:slideViewPr>
    <p:cSldViewPr>
      <p:cViewPr varScale="1">
        <p:scale>
          <a:sx n="63" d="100"/>
          <a:sy n="63" d="100"/>
        </p:scale>
        <p:origin x="-114" y="-294"/>
      </p:cViewPr>
      <p:guideLst>
        <p:guide orient="horz" pos="3168"/>
        <p:guide pos="48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27" tIns="47013" rIns="94027" bIns="47013" rtlCol="0"/>
          <a:lstStyle>
            <a:lvl1pPr algn="l">
              <a:defRPr sz="1300"/>
            </a:lvl1pPr>
          </a:lstStyle>
          <a:p>
            <a:endParaRPr lang="en-US" dirty="0"/>
          </a:p>
        </p:txBody>
      </p:sp>
      <p:sp>
        <p:nvSpPr>
          <p:cNvPr id="3" name="Date Placeholder 2"/>
          <p:cNvSpPr>
            <a:spLocks noGrp="1"/>
          </p:cNvSpPr>
          <p:nvPr>
            <p:ph type="dt" sz="quarter" idx="1"/>
          </p:nvPr>
        </p:nvSpPr>
        <p:spPr>
          <a:xfrm>
            <a:off x="4014100" y="0"/>
            <a:ext cx="3070860" cy="468630"/>
          </a:xfrm>
          <a:prstGeom prst="rect">
            <a:avLst/>
          </a:prstGeom>
        </p:spPr>
        <p:txBody>
          <a:bodyPr vert="horz" lIns="94027" tIns="47013" rIns="94027" bIns="47013" rtlCol="0"/>
          <a:lstStyle>
            <a:lvl1pPr algn="r">
              <a:defRPr sz="1300"/>
            </a:lvl1pPr>
          </a:lstStyle>
          <a:p>
            <a:fld id="{9FEC5A64-52E7-4B7A-91A1-3EE77B41C565}" type="datetimeFigureOut">
              <a:rPr lang="en-US" smtClean="0"/>
              <a:pPr/>
              <a:t>12/10/2012</a:t>
            </a:fld>
            <a:endParaRPr lang="en-US" dirty="0"/>
          </a:p>
        </p:txBody>
      </p:sp>
      <p:sp>
        <p:nvSpPr>
          <p:cNvPr id="4" name="Footer Placeholder 3"/>
          <p:cNvSpPr>
            <a:spLocks noGrp="1"/>
          </p:cNvSpPr>
          <p:nvPr>
            <p:ph type="ftr" sz="quarter" idx="2"/>
          </p:nvPr>
        </p:nvSpPr>
        <p:spPr>
          <a:xfrm>
            <a:off x="0" y="8902344"/>
            <a:ext cx="3070860" cy="468630"/>
          </a:xfrm>
          <a:prstGeom prst="rect">
            <a:avLst/>
          </a:prstGeom>
        </p:spPr>
        <p:txBody>
          <a:bodyPr vert="horz" lIns="94027" tIns="47013" rIns="94027" bIns="470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14100" y="8902344"/>
            <a:ext cx="3070860" cy="468630"/>
          </a:xfrm>
          <a:prstGeom prst="rect">
            <a:avLst/>
          </a:prstGeom>
        </p:spPr>
        <p:txBody>
          <a:bodyPr vert="horz" lIns="94027" tIns="47013" rIns="94027" bIns="47013" rtlCol="0" anchor="b"/>
          <a:lstStyle>
            <a:lvl1pPr algn="r">
              <a:defRPr sz="1300"/>
            </a:lvl1pPr>
          </a:lstStyle>
          <a:p>
            <a:fld id="{65D7DDEE-9975-492B-BC23-FBEA2AA62C0F}" type="slidenum">
              <a:rPr lang="en-US" smtClean="0"/>
              <a:pPr/>
              <a:t>‹#›</a:t>
            </a:fld>
            <a:endParaRPr lang="en-US" dirty="0"/>
          </a:p>
        </p:txBody>
      </p:sp>
    </p:spTree>
    <p:extLst>
      <p:ext uri="{BB962C8B-B14F-4D97-AF65-F5344CB8AC3E}">
        <p14:creationId xmlns:p14="http://schemas.microsoft.com/office/powerpoint/2010/main" val="141616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27" tIns="47013" rIns="94027" bIns="47013" rtlCol="0"/>
          <a:lstStyle>
            <a:lvl1pPr algn="l">
              <a:defRPr sz="13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27" tIns="47013" rIns="94027" bIns="47013" rtlCol="0"/>
          <a:lstStyle>
            <a:lvl1pPr algn="r">
              <a:defRPr sz="1300"/>
            </a:lvl1pPr>
          </a:lstStyle>
          <a:p>
            <a:fld id="{84A70364-8A43-4EB9-9987-A1B64701A508}" type="datetimeFigureOut">
              <a:rPr lang="en-US" smtClean="0"/>
              <a:pPr/>
              <a:t>12/10/2012</a:t>
            </a:fld>
            <a:endParaRPr lang="en-US" dirty="0"/>
          </a:p>
        </p:txBody>
      </p:sp>
      <p:sp>
        <p:nvSpPr>
          <p:cNvPr id="4" name="Slide Image Placeholder 3"/>
          <p:cNvSpPr>
            <a:spLocks noGrp="1" noRot="1" noChangeAspect="1"/>
          </p:cNvSpPr>
          <p:nvPr>
            <p:ph type="sldImg" idx="2"/>
          </p:nvPr>
        </p:nvSpPr>
        <p:spPr>
          <a:xfrm>
            <a:off x="828675" y="703263"/>
            <a:ext cx="5429250" cy="3514725"/>
          </a:xfrm>
          <a:prstGeom prst="rect">
            <a:avLst/>
          </a:prstGeom>
          <a:noFill/>
          <a:ln w="12700">
            <a:solidFill>
              <a:prstClr val="black"/>
            </a:solidFill>
          </a:ln>
        </p:spPr>
        <p:txBody>
          <a:bodyPr vert="horz" lIns="94027" tIns="47013" rIns="94027" bIns="4701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27" tIns="47013" rIns="94027" bIns="470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4027" tIns="47013" rIns="94027" bIns="470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27" tIns="47013" rIns="94027" bIns="47013" rtlCol="0" anchor="b"/>
          <a:lstStyle>
            <a:lvl1pPr algn="r">
              <a:defRPr sz="1300"/>
            </a:lvl1pPr>
          </a:lstStyle>
          <a:p>
            <a:fld id="{F0B6330C-17B4-45E8-B41F-BA5C131FD479}" type="slidenum">
              <a:rPr lang="en-US" smtClean="0"/>
              <a:pPr/>
              <a:t>‹#›</a:t>
            </a:fld>
            <a:endParaRPr lang="en-US" dirty="0"/>
          </a:p>
        </p:txBody>
      </p:sp>
    </p:spTree>
    <p:extLst>
      <p:ext uri="{BB962C8B-B14F-4D97-AF65-F5344CB8AC3E}">
        <p14:creationId xmlns:p14="http://schemas.microsoft.com/office/powerpoint/2010/main" val="1196345973"/>
      </p:ext>
    </p:extLst>
  </p:cSld>
  <p:clrMap bg1="lt1" tx1="dk1" bg2="lt2" tx2="dk2" accent1="accent1" accent2="accent2" accent3="accent3" accent4="accent4" accent5="accent5" accent6="accent6" hlink="hlink" folHlink="folHlink"/>
  <p:notesStyle>
    <a:lvl1pPr marL="0" algn="l" defTabSz="1575512" rtl="0" eaLnBrk="1" latinLnBrk="0" hangingPunct="1">
      <a:defRPr sz="2000" kern="1200">
        <a:solidFill>
          <a:schemeClr val="tx1"/>
        </a:solidFill>
        <a:latin typeface="+mn-lt"/>
        <a:ea typeface="+mn-ea"/>
        <a:cs typeface="+mn-cs"/>
      </a:defRPr>
    </a:lvl1pPr>
    <a:lvl2pPr marL="787757" algn="l" defTabSz="1575512" rtl="0" eaLnBrk="1" latinLnBrk="0" hangingPunct="1">
      <a:defRPr sz="2000" kern="1200">
        <a:solidFill>
          <a:schemeClr val="tx1"/>
        </a:solidFill>
        <a:latin typeface="+mn-lt"/>
        <a:ea typeface="+mn-ea"/>
        <a:cs typeface="+mn-cs"/>
      </a:defRPr>
    </a:lvl2pPr>
    <a:lvl3pPr marL="1575512" algn="l" defTabSz="1575512" rtl="0" eaLnBrk="1" latinLnBrk="0" hangingPunct="1">
      <a:defRPr sz="2000" kern="1200">
        <a:solidFill>
          <a:schemeClr val="tx1"/>
        </a:solidFill>
        <a:latin typeface="+mn-lt"/>
        <a:ea typeface="+mn-ea"/>
        <a:cs typeface="+mn-cs"/>
      </a:defRPr>
    </a:lvl3pPr>
    <a:lvl4pPr marL="2363269" algn="l" defTabSz="1575512" rtl="0" eaLnBrk="1" latinLnBrk="0" hangingPunct="1">
      <a:defRPr sz="2000" kern="1200">
        <a:solidFill>
          <a:schemeClr val="tx1"/>
        </a:solidFill>
        <a:latin typeface="+mn-lt"/>
        <a:ea typeface="+mn-ea"/>
        <a:cs typeface="+mn-cs"/>
      </a:defRPr>
    </a:lvl4pPr>
    <a:lvl5pPr marL="3151025" algn="l" defTabSz="1575512" rtl="0" eaLnBrk="1" latinLnBrk="0" hangingPunct="1">
      <a:defRPr sz="2000" kern="1200">
        <a:solidFill>
          <a:schemeClr val="tx1"/>
        </a:solidFill>
        <a:latin typeface="+mn-lt"/>
        <a:ea typeface="+mn-ea"/>
        <a:cs typeface="+mn-cs"/>
      </a:defRPr>
    </a:lvl5pPr>
    <a:lvl6pPr marL="3938780" algn="l" defTabSz="1575512" rtl="0" eaLnBrk="1" latinLnBrk="0" hangingPunct="1">
      <a:defRPr sz="2000" kern="1200">
        <a:solidFill>
          <a:schemeClr val="tx1"/>
        </a:solidFill>
        <a:latin typeface="+mn-lt"/>
        <a:ea typeface="+mn-ea"/>
        <a:cs typeface="+mn-cs"/>
      </a:defRPr>
    </a:lvl6pPr>
    <a:lvl7pPr marL="4726537" algn="l" defTabSz="1575512" rtl="0" eaLnBrk="1" latinLnBrk="0" hangingPunct="1">
      <a:defRPr sz="2000" kern="1200">
        <a:solidFill>
          <a:schemeClr val="tx1"/>
        </a:solidFill>
        <a:latin typeface="+mn-lt"/>
        <a:ea typeface="+mn-ea"/>
        <a:cs typeface="+mn-cs"/>
      </a:defRPr>
    </a:lvl7pPr>
    <a:lvl8pPr marL="5514294" algn="l" defTabSz="1575512" rtl="0" eaLnBrk="1" latinLnBrk="0" hangingPunct="1">
      <a:defRPr sz="2000" kern="1200">
        <a:solidFill>
          <a:schemeClr val="tx1"/>
        </a:solidFill>
        <a:latin typeface="+mn-lt"/>
        <a:ea typeface="+mn-ea"/>
        <a:cs typeface="+mn-cs"/>
      </a:defRPr>
    </a:lvl8pPr>
    <a:lvl9pPr marL="6302049" algn="l" defTabSz="157551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828675" y="703263"/>
            <a:ext cx="5429250" cy="3514725"/>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B5C2C2-8D48-44DE-8DA6-B8F68D309327}"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828675" y="703263"/>
            <a:ext cx="5429250" cy="3514725"/>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B5C2C2-8D48-44DE-8DA6-B8F68D30932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828675" y="703263"/>
            <a:ext cx="5429250" cy="3514725"/>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B4F435-A3FB-40C2-B350-3DE8AC9F2DE9}"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828675" y="703263"/>
            <a:ext cx="5429250" cy="3514725"/>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B5C2C2-8D48-44DE-8DA6-B8F68D309327}" type="slidenum">
              <a:rPr lang="en-US" smtClean="0"/>
              <a:pPr/>
              <a:t>4</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31720" y="3124625"/>
            <a:ext cx="12047221" cy="1010497"/>
          </a:xfrm>
        </p:spPr>
        <p:txBody>
          <a:bodyPr>
            <a:normAutofit/>
          </a:bodyPr>
          <a:lstStyle>
            <a:lvl1pPr algn="l">
              <a:defRPr sz="4800" baseline="0"/>
            </a:lvl1pPr>
          </a:lstStyle>
          <a:p>
            <a:r>
              <a:rPr lang="en-US" dirty="0" smtClean="0"/>
              <a:t>SLIDE TITLE IN ALL CAPS</a:t>
            </a:r>
            <a:endParaRPr lang="en-US" dirty="0"/>
          </a:p>
        </p:txBody>
      </p:sp>
      <p:sp>
        <p:nvSpPr>
          <p:cNvPr id="3" name="Subtitle 2"/>
          <p:cNvSpPr>
            <a:spLocks noGrp="1"/>
          </p:cNvSpPr>
          <p:nvPr>
            <p:ph type="subTitle" idx="1"/>
          </p:nvPr>
        </p:nvSpPr>
        <p:spPr>
          <a:xfrm>
            <a:off x="2331720" y="4135120"/>
            <a:ext cx="12047221" cy="894080"/>
          </a:xfrm>
        </p:spPr>
        <p:txBody>
          <a:bodyPr/>
          <a:lstStyle>
            <a:lvl1pPr marL="0" indent="0" algn="l">
              <a:buNone/>
              <a:defRPr sz="3500">
                <a:solidFill>
                  <a:schemeClr val="accent1"/>
                </a:solidFill>
              </a:defRPr>
            </a:lvl1pPr>
            <a:lvl2pPr marL="787757" indent="0" algn="ctr">
              <a:buNone/>
              <a:defRPr>
                <a:solidFill>
                  <a:schemeClr val="tx1">
                    <a:tint val="75000"/>
                  </a:schemeClr>
                </a:solidFill>
              </a:defRPr>
            </a:lvl2pPr>
            <a:lvl3pPr marL="1575512" indent="0" algn="ctr">
              <a:buNone/>
              <a:defRPr>
                <a:solidFill>
                  <a:schemeClr val="tx1">
                    <a:tint val="75000"/>
                  </a:schemeClr>
                </a:solidFill>
              </a:defRPr>
            </a:lvl3pPr>
            <a:lvl4pPr marL="2363269" indent="0" algn="ctr">
              <a:buNone/>
              <a:defRPr>
                <a:solidFill>
                  <a:schemeClr val="tx1">
                    <a:tint val="75000"/>
                  </a:schemeClr>
                </a:solidFill>
              </a:defRPr>
            </a:lvl4pPr>
            <a:lvl5pPr marL="3151025" indent="0" algn="ctr">
              <a:buNone/>
              <a:defRPr>
                <a:solidFill>
                  <a:schemeClr val="tx1">
                    <a:tint val="75000"/>
                  </a:schemeClr>
                </a:solidFill>
              </a:defRPr>
            </a:lvl5pPr>
            <a:lvl6pPr marL="3938780" indent="0" algn="ctr">
              <a:buNone/>
              <a:defRPr>
                <a:solidFill>
                  <a:schemeClr val="tx1">
                    <a:tint val="75000"/>
                  </a:schemeClr>
                </a:solidFill>
              </a:defRPr>
            </a:lvl6pPr>
            <a:lvl7pPr marL="4726537" indent="0" algn="ctr">
              <a:buNone/>
              <a:defRPr>
                <a:solidFill>
                  <a:schemeClr val="tx1">
                    <a:tint val="75000"/>
                  </a:schemeClr>
                </a:solidFill>
              </a:defRPr>
            </a:lvl7pPr>
            <a:lvl8pPr marL="5514294" indent="0" algn="ctr">
              <a:buNone/>
              <a:defRPr>
                <a:solidFill>
                  <a:schemeClr val="tx1">
                    <a:tint val="75000"/>
                  </a:schemeClr>
                </a:solidFill>
              </a:defRPr>
            </a:lvl8pPr>
            <a:lvl9pPr marL="6302049"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1720" y="223987"/>
            <a:ext cx="12435840" cy="1050078"/>
          </a:xfrm>
        </p:spPr>
        <p:txBody>
          <a:bodyPr>
            <a:normAutofit/>
          </a:bodyPr>
          <a:lstStyle>
            <a:lvl1pPr algn="l">
              <a:defRPr sz="4400"/>
            </a:lvl1pPr>
          </a:lstStyle>
          <a:p>
            <a:r>
              <a:rPr lang="en-US" dirty="0" smtClean="0"/>
              <a:t>SLIDE TITLE IN ALL CAPS</a:t>
            </a:r>
            <a:endParaRPr lang="en-US" dirty="0"/>
          </a:p>
        </p:txBody>
      </p:sp>
      <p:sp>
        <p:nvSpPr>
          <p:cNvPr id="3" name="Content Placeholder 2"/>
          <p:cNvSpPr>
            <a:spLocks noGrp="1"/>
          </p:cNvSpPr>
          <p:nvPr>
            <p:ph idx="1"/>
          </p:nvPr>
        </p:nvSpPr>
        <p:spPr>
          <a:xfrm>
            <a:off x="2331720" y="1788160"/>
            <a:ext cx="12435840" cy="7196879"/>
          </a:xfrm>
        </p:spPr>
        <p:txBody>
          <a:bodyPr>
            <a:normAutofit/>
          </a:bodyPr>
          <a:lstStyle>
            <a:lvl1pPr>
              <a:defRPr sz="3100"/>
            </a:lvl1pPr>
            <a:lvl2pPr>
              <a:defRPr sz="3100"/>
            </a:lvl2pPr>
            <a:lvl3pPr>
              <a:defRPr sz="3100"/>
            </a:lvl3pPr>
            <a:lvl4pPr>
              <a:defRPr sz="3100"/>
            </a:lvl4pPr>
            <a:lvl5pPr>
              <a:defRPr sz="3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165861" y="9164321"/>
            <a:ext cx="3238500" cy="670560"/>
          </a:xfrm>
          <a:prstGeom prst="rect">
            <a:avLst/>
          </a:prstGeom>
          <a:ln/>
        </p:spPr>
        <p:txBody>
          <a:bodyPr lIns="157552" tIns="78776" rIns="157552" bIns="78776"/>
          <a:lstStyle>
            <a:lvl1pPr>
              <a:defRPr/>
            </a:lvl1pPr>
          </a:lstStyle>
          <a:p>
            <a:pPr>
              <a:defRPr/>
            </a:pPr>
            <a:endParaRPr lang="en-US" dirty="0"/>
          </a:p>
        </p:txBody>
      </p:sp>
      <p:sp>
        <p:nvSpPr>
          <p:cNvPr id="3" name="Rectangle 5"/>
          <p:cNvSpPr>
            <a:spLocks noGrp="1" noChangeArrowheads="1"/>
          </p:cNvSpPr>
          <p:nvPr>
            <p:ph type="ftr" sz="quarter" idx="11"/>
          </p:nvPr>
        </p:nvSpPr>
        <p:spPr>
          <a:xfrm>
            <a:off x="5311140" y="9164321"/>
            <a:ext cx="4922520" cy="670560"/>
          </a:xfrm>
          <a:prstGeom prst="rect">
            <a:avLst/>
          </a:prstGeom>
          <a:ln/>
        </p:spPr>
        <p:txBody>
          <a:bodyPr lIns="157552" tIns="78776" rIns="157552" bIns="78776"/>
          <a:lstStyle>
            <a:lvl1pPr>
              <a:defRPr/>
            </a:lvl1pPr>
          </a:lstStyle>
          <a:p>
            <a:pPr>
              <a:defRPr/>
            </a:pPr>
            <a:endParaRPr lang="en-US" dirty="0"/>
          </a:p>
        </p:txBody>
      </p:sp>
      <p:sp>
        <p:nvSpPr>
          <p:cNvPr id="4" name="Rectangle 6"/>
          <p:cNvSpPr>
            <a:spLocks noGrp="1" noChangeArrowheads="1"/>
          </p:cNvSpPr>
          <p:nvPr>
            <p:ph type="sldNum" sz="quarter" idx="12"/>
          </p:nvPr>
        </p:nvSpPr>
        <p:spPr>
          <a:xfrm>
            <a:off x="11140439" y="9164321"/>
            <a:ext cx="3238500" cy="670560"/>
          </a:xfrm>
          <a:prstGeom prst="rect">
            <a:avLst/>
          </a:prstGeom>
          <a:ln/>
        </p:spPr>
        <p:txBody>
          <a:bodyPr lIns="157552" tIns="78776" rIns="157552" bIns="78776"/>
          <a:lstStyle>
            <a:lvl1pPr>
              <a:defRPr/>
            </a:lvl1pPr>
          </a:lstStyle>
          <a:p>
            <a:pPr>
              <a:defRPr/>
            </a:pPr>
            <a:fld id="{0BE21302-2CCF-415F-981E-738E4F8C87D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1720" y="335280"/>
            <a:ext cx="12824461" cy="1229360"/>
          </a:xfrm>
          <a:prstGeom prst="rect">
            <a:avLst/>
          </a:prstGeom>
        </p:spPr>
        <p:txBody>
          <a:bodyPr vert="horz" lIns="157552" tIns="78776" rIns="157552" bIns="78776" rtlCol="0" anchor="ctr">
            <a:normAutofit/>
          </a:bodyPr>
          <a:lstStyle/>
          <a:p>
            <a:r>
              <a:rPr lang="en-US" dirty="0" smtClean="0"/>
              <a:t>SLIDE TITLE IN ALL CAPS</a:t>
            </a:r>
            <a:endParaRPr lang="en-US" dirty="0"/>
          </a:p>
        </p:txBody>
      </p:sp>
      <p:sp>
        <p:nvSpPr>
          <p:cNvPr id="3" name="Text Placeholder 2"/>
          <p:cNvSpPr>
            <a:spLocks noGrp="1"/>
          </p:cNvSpPr>
          <p:nvPr>
            <p:ph type="body" idx="1"/>
          </p:nvPr>
        </p:nvSpPr>
        <p:spPr>
          <a:xfrm>
            <a:off x="2331720" y="1564640"/>
            <a:ext cx="12824461" cy="7420400"/>
          </a:xfrm>
          <a:prstGeom prst="rect">
            <a:avLst/>
          </a:prstGeom>
        </p:spPr>
        <p:txBody>
          <a:bodyPr vert="horz" lIns="157552" tIns="78776" rIns="157552" bIns="7877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0" y="8483537"/>
            <a:ext cx="2202180" cy="1451752"/>
          </a:xfrm>
          <a:prstGeom prst="rect">
            <a:avLst/>
          </a:prstGeom>
          <a:noFill/>
        </p:spPr>
        <p:txBody>
          <a:bodyPr wrap="square" lIns="157552" tIns="78776" rIns="157552" bIns="78776" rtlCol="0">
            <a:spAutoFit/>
          </a:bodyPr>
          <a:lstStyle/>
          <a:p>
            <a:pPr algn="ctr"/>
            <a:r>
              <a:rPr lang="en-US" sz="2400" dirty="0" smtClean="0">
                <a:solidFill>
                  <a:schemeClr val="tx2">
                    <a:lumMod val="50000"/>
                  </a:schemeClr>
                </a:solidFill>
                <a:effectLst>
                  <a:outerShdw blurRad="50800" dist="38100" algn="l" rotWithShape="0">
                    <a:prstClr val="black">
                      <a:alpha val="40000"/>
                    </a:prstClr>
                  </a:outerShdw>
                </a:effectLst>
              </a:rPr>
              <a:t>Site Planning </a:t>
            </a:r>
            <a:r>
              <a:rPr lang="en-US" sz="2000" dirty="0" smtClean="0">
                <a:solidFill>
                  <a:schemeClr val="tx2">
                    <a:lumMod val="50000"/>
                  </a:schemeClr>
                </a:solidFill>
                <a:effectLst>
                  <a:outerShdw blurRad="50800" dist="38100" algn="l" rotWithShape="0">
                    <a:prstClr val="black">
                      <a:alpha val="40000"/>
                    </a:prstClr>
                  </a:outerShdw>
                </a:effectLst>
              </a:rPr>
              <a:t>ARCH 1250</a:t>
            </a:r>
          </a:p>
          <a:p>
            <a:pPr algn="ctr"/>
            <a:r>
              <a:rPr lang="en-US" sz="2000" dirty="0" smtClean="0">
                <a:solidFill>
                  <a:schemeClr val="tx2">
                    <a:lumMod val="50000"/>
                  </a:schemeClr>
                </a:solidFill>
                <a:effectLst>
                  <a:outerShdw blurRad="50800" dist="38100" algn="l" rotWithShape="0">
                    <a:prstClr val="black">
                      <a:alpha val="40000"/>
                    </a:prstClr>
                  </a:outerShdw>
                </a:effectLst>
              </a:rPr>
              <a:t>FALL 2012</a:t>
            </a:r>
          </a:p>
          <a:p>
            <a:pPr algn="ctr"/>
            <a:r>
              <a:rPr lang="en-US" sz="2000" dirty="0" smtClean="0">
                <a:solidFill>
                  <a:schemeClr val="tx2">
                    <a:lumMod val="50000"/>
                  </a:schemeClr>
                </a:solidFill>
                <a:effectLst>
                  <a:outerShdw blurRad="50800" dist="38100" algn="l" rotWithShape="0">
                    <a:prstClr val="black">
                      <a:alpha val="40000"/>
                    </a:prstClr>
                  </a:outerShdw>
                </a:effectLst>
              </a:rPr>
              <a:t>Prof.Paul.King</a:t>
            </a:r>
            <a:endParaRPr lang="en-US" sz="2000" dirty="0">
              <a:solidFill>
                <a:schemeClr val="tx2">
                  <a:lumMod val="50000"/>
                </a:schemeClr>
              </a:solidFill>
              <a:effectLst>
                <a:outerShdw blurRad="50800" dist="38100" algn="l" rotWithShape="0">
                  <a:prstClr val="black">
                    <a:alpha val="40000"/>
                  </a:prstClr>
                </a:outerShdw>
              </a:effectLst>
            </a:endParaRPr>
          </a:p>
        </p:txBody>
      </p:sp>
      <p:sp>
        <p:nvSpPr>
          <p:cNvPr id="8" name="Rectangle 7"/>
          <p:cNvSpPr/>
          <p:nvPr userDrawn="1"/>
        </p:nvSpPr>
        <p:spPr>
          <a:xfrm>
            <a:off x="0" y="643867"/>
            <a:ext cx="2209800" cy="651533"/>
          </a:xfrm>
          <a:prstGeom prst="rect">
            <a:avLst/>
          </a:prstGeom>
          <a:noFill/>
        </p:spPr>
        <p:txBody>
          <a:bodyPr wrap="square" lIns="157552" tIns="78776" rIns="157552" bIns="78776">
            <a:spAutoFit/>
          </a:bodyPr>
          <a:lstStyle/>
          <a:p>
            <a:pPr algn="ctr"/>
            <a:r>
              <a:rPr lang="en-US" sz="1600" b="1" i="0" cap="none" spc="0" dirty="0" smtClean="0">
                <a:ln w="12700">
                  <a:noFill/>
                  <a:prstDash val="solid"/>
                </a:ln>
                <a:solidFill>
                  <a:schemeClr val="bg1"/>
                </a:solidFill>
                <a:effectLst/>
                <a:latin typeface="News Gothic MT"/>
                <a:cs typeface="News Gothic MT"/>
              </a:rPr>
              <a:t>NYC</a:t>
            </a:r>
            <a:r>
              <a:rPr lang="en-US" sz="1600" b="1" i="0" cap="none" spc="0" baseline="0" dirty="0" smtClean="0">
                <a:ln w="12700">
                  <a:noFill/>
                  <a:prstDash val="solid"/>
                </a:ln>
                <a:solidFill>
                  <a:schemeClr val="bg1"/>
                </a:solidFill>
                <a:effectLst/>
                <a:latin typeface="News Gothic MT"/>
                <a:cs typeface="News Gothic MT"/>
              </a:rPr>
              <a:t> </a:t>
            </a:r>
            <a:r>
              <a:rPr lang="en-US" sz="1600" b="1" i="0" cap="none" spc="0" dirty="0" smtClean="0">
                <a:ln w="12700">
                  <a:noFill/>
                  <a:prstDash val="solid"/>
                </a:ln>
                <a:solidFill>
                  <a:schemeClr val="bg1"/>
                </a:solidFill>
                <a:effectLst/>
                <a:latin typeface="News Gothic MT"/>
                <a:cs typeface="News Gothic MT"/>
              </a:rPr>
              <a:t>COLLEGE</a:t>
            </a:r>
          </a:p>
          <a:p>
            <a:pPr algn="ctr"/>
            <a:r>
              <a:rPr lang="en-US" sz="1600" b="1" i="0" cap="none" spc="0" dirty="0" smtClean="0">
                <a:ln w="12700">
                  <a:noFill/>
                  <a:prstDash val="solid"/>
                </a:ln>
                <a:solidFill>
                  <a:schemeClr val="bg1"/>
                </a:solidFill>
                <a:effectLst/>
                <a:latin typeface="News Gothic MT"/>
                <a:cs typeface="News Gothic MT"/>
              </a:rPr>
              <a:t>OF TECHNOLOGY</a:t>
            </a:r>
            <a:endParaRPr lang="en-US" sz="1600" b="1" i="0" cap="none" spc="0" dirty="0">
              <a:ln w="12700">
                <a:noFill/>
                <a:prstDash val="solid"/>
              </a:ln>
              <a:solidFill>
                <a:schemeClr val="bg1"/>
              </a:solidFill>
              <a:effectLst/>
              <a:latin typeface="News Gothic MT"/>
              <a:cs typeface="News Gothic MT"/>
            </a:endParaRPr>
          </a:p>
        </p:txBody>
      </p:sp>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9050"/>
            <a:ext cx="2266950" cy="1007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1575512" rtl="0" eaLnBrk="1" latinLnBrk="0" hangingPunct="1">
        <a:spcBef>
          <a:spcPct val="0"/>
        </a:spcBef>
        <a:buNone/>
        <a:defRPr sz="5500" kern="1200">
          <a:solidFill>
            <a:schemeClr val="tx1"/>
          </a:solidFill>
          <a:latin typeface="+mj-lt"/>
          <a:ea typeface="+mj-ea"/>
          <a:cs typeface="+mj-cs"/>
        </a:defRPr>
      </a:lvl1pPr>
    </p:titleStyle>
    <p:bodyStyle>
      <a:lvl1pPr marL="590817" indent="-590817" algn="l" defTabSz="1575512"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1280103" indent="-492348" algn="l" defTabSz="1575512" rtl="0" eaLnBrk="1" latinLnBrk="0" hangingPunct="1">
        <a:spcBef>
          <a:spcPct val="20000"/>
        </a:spcBef>
        <a:buFont typeface="Wingdings" pitchFamily="2" charset="2"/>
        <a:buChar char="§"/>
        <a:defRPr sz="3500" kern="1200">
          <a:solidFill>
            <a:schemeClr val="tx1"/>
          </a:solidFill>
          <a:latin typeface="+mn-lt"/>
          <a:ea typeface="+mn-ea"/>
          <a:cs typeface="+mn-cs"/>
        </a:defRPr>
      </a:lvl2pPr>
      <a:lvl3pPr marL="1969390" indent="-393878" algn="l" defTabSz="1575512"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757147" indent="-393878" algn="l" defTabSz="1575512" rtl="0" eaLnBrk="1" latinLnBrk="0" hangingPunct="1">
        <a:spcBef>
          <a:spcPct val="20000"/>
        </a:spcBef>
        <a:buFont typeface="Arial" pitchFamily="34" charset="0"/>
        <a:buChar char="–"/>
        <a:defRPr sz="3500" kern="1200">
          <a:solidFill>
            <a:schemeClr val="tx1"/>
          </a:solidFill>
          <a:latin typeface="+mn-lt"/>
          <a:ea typeface="+mn-ea"/>
          <a:cs typeface="+mn-cs"/>
        </a:defRPr>
      </a:lvl4pPr>
      <a:lvl5pPr marL="3544903" indent="-393878" algn="l" defTabSz="1575512" rtl="0" eaLnBrk="1" latinLnBrk="0" hangingPunct="1">
        <a:spcBef>
          <a:spcPct val="20000"/>
        </a:spcBef>
        <a:buFont typeface="Arial" pitchFamily="34" charset="0"/>
        <a:buChar char="»"/>
        <a:defRPr sz="3500" kern="1200">
          <a:solidFill>
            <a:schemeClr val="tx1"/>
          </a:solidFill>
          <a:latin typeface="+mn-lt"/>
          <a:ea typeface="+mn-ea"/>
          <a:cs typeface="+mn-cs"/>
        </a:defRPr>
      </a:lvl5pPr>
      <a:lvl6pPr marL="4332659" indent="-393878" algn="l" defTabSz="1575512" rtl="0" eaLnBrk="1" latinLnBrk="0" hangingPunct="1">
        <a:spcBef>
          <a:spcPct val="20000"/>
        </a:spcBef>
        <a:buFont typeface="Arial" pitchFamily="34" charset="0"/>
        <a:buChar char="•"/>
        <a:defRPr sz="3500" kern="1200">
          <a:solidFill>
            <a:schemeClr val="tx1"/>
          </a:solidFill>
          <a:latin typeface="+mn-lt"/>
          <a:ea typeface="+mn-ea"/>
          <a:cs typeface="+mn-cs"/>
        </a:defRPr>
      </a:lvl6pPr>
      <a:lvl7pPr marL="5120415" indent="-393878" algn="l" defTabSz="1575512" rtl="0" eaLnBrk="1" latinLnBrk="0" hangingPunct="1">
        <a:spcBef>
          <a:spcPct val="20000"/>
        </a:spcBef>
        <a:buFont typeface="Arial" pitchFamily="34" charset="0"/>
        <a:buChar char="•"/>
        <a:defRPr sz="3500" kern="1200">
          <a:solidFill>
            <a:schemeClr val="tx1"/>
          </a:solidFill>
          <a:latin typeface="+mn-lt"/>
          <a:ea typeface="+mn-ea"/>
          <a:cs typeface="+mn-cs"/>
        </a:defRPr>
      </a:lvl7pPr>
      <a:lvl8pPr marL="5908172" indent="-393878" algn="l" defTabSz="1575512" rtl="0" eaLnBrk="1" latinLnBrk="0" hangingPunct="1">
        <a:spcBef>
          <a:spcPct val="20000"/>
        </a:spcBef>
        <a:buFont typeface="Arial" pitchFamily="34" charset="0"/>
        <a:buChar char="•"/>
        <a:defRPr sz="3500" kern="1200">
          <a:solidFill>
            <a:schemeClr val="tx1"/>
          </a:solidFill>
          <a:latin typeface="+mn-lt"/>
          <a:ea typeface="+mn-ea"/>
          <a:cs typeface="+mn-cs"/>
        </a:defRPr>
      </a:lvl8pPr>
      <a:lvl9pPr marL="6695927" indent="-393878" algn="l" defTabSz="1575512" rtl="0" eaLnBrk="1" latinLnBrk="0" hangingPunct="1">
        <a:spcBef>
          <a:spcPct val="20000"/>
        </a:spcBef>
        <a:buFont typeface="Arial" pitchFamily="34" charset="0"/>
        <a:buChar char="•"/>
        <a:defRPr sz="3500" kern="1200">
          <a:solidFill>
            <a:schemeClr val="tx1"/>
          </a:solidFill>
          <a:latin typeface="+mn-lt"/>
          <a:ea typeface="+mn-ea"/>
          <a:cs typeface="+mn-cs"/>
        </a:defRPr>
      </a:lvl9pPr>
    </p:bodyStyle>
    <p:otherStyle>
      <a:defPPr>
        <a:defRPr lang="en-US"/>
      </a:defPPr>
      <a:lvl1pPr marL="0" algn="l" defTabSz="1575512" rtl="0" eaLnBrk="1" latinLnBrk="0" hangingPunct="1">
        <a:defRPr sz="3100" kern="1200">
          <a:solidFill>
            <a:schemeClr val="tx1"/>
          </a:solidFill>
          <a:latin typeface="+mn-lt"/>
          <a:ea typeface="+mn-ea"/>
          <a:cs typeface="+mn-cs"/>
        </a:defRPr>
      </a:lvl1pPr>
      <a:lvl2pPr marL="787757" algn="l" defTabSz="1575512" rtl="0" eaLnBrk="1" latinLnBrk="0" hangingPunct="1">
        <a:defRPr sz="3100" kern="1200">
          <a:solidFill>
            <a:schemeClr val="tx1"/>
          </a:solidFill>
          <a:latin typeface="+mn-lt"/>
          <a:ea typeface="+mn-ea"/>
          <a:cs typeface="+mn-cs"/>
        </a:defRPr>
      </a:lvl2pPr>
      <a:lvl3pPr marL="1575512" algn="l" defTabSz="1575512" rtl="0" eaLnBrk="1" latinLnBrk="0" hangingPunct="1">
        <a:defRPr sz="3100" kern="1200">
          <a:solidFill>
            <a:schemeClr val="tx1"/>
          </a:solidFill>
          <a:latin typeface="+mn-lt"/>
          <a:ea typeface="+mn-ea"/>
          <a:cs typeface="+mn-cs"/>
        </a:defRPr>
      </a:lvl3pPr>
      <a:lvl4pPr marL="2363269" algn="l" defTabSz="1575512" rtl="0" eaLnBrk="1" latinLnBrk="0" hangingPunct="1">
        <a:defRPr sz="3100" kern="1200">
          <a:solidFill>
            <a:schemeClr val="tx1"/>
          </a:solidFill>
          <a:latin typeface="+mn-lt"/>
          <a:ea typeface="+mn-ea"/>
          <a:cs typeface="+mn-cs"/>
        </a:defRPr>
      </a:lvl4pPr>
      <a:lvl5pPr marL="3151025" algn="l" defTabSz="1575512" rtl="0" eaLnBrk="1" latinLnBrk="0" hangingPunct="1">
        <a:defRPr sz="3100" kern="1200">
          <a:solidFill>
            <a:schemeClr val="tx1"/>
          </a:solidFill>
          <a:latin typeface="+mn-lt"/>
          <a:ea typeface="+mn-ea"/>
          <a:cs typeface="+mn-cs"/>
        </a:defRPr>
      </a:lvl5pPr>
      <a:lvl6pPr marL="3938780" algn="l" defTabSz="1575512" rtl="0" eaLnBrk="1" latinLnBrk="0" hangingPunct="1">
        <a:defRPr sz="3100" kern="1200">
          <a:solidFill>
            <a:schemeClr val="tx1"/>
          </a:solidFill>
          <a:latin typeface="+mn-lt"/>
          <a:ea typeface="+mn-ea"/>
          <a:cs typeface="+mn-cs"/>
        </a:defRPr>
      </a:lvl6pPr>
      <a:lvl7pPr marL="4726537" algn="l" defTabSz="1575512" rtl="0" eaLnBrk="1" latinLnBrk="0" hangingPunct="1">
        <a:defRPr sz="3100" kern="1200">
          <a:solidFill>
            <a:schemeClr val="tx1"/>
          </a:solidFill>
          <a:latin typeface="+mn-lt"/>
          <a:ea typeface="+mn-ea"/>
          <a:cs typeface="+mn-cs"/>
        </a:defRPr>
      </a:lvl7pPr>
      <a:lvl8pPr marL="5514294" algn="l" defTabSz="1575512" rtl="0" eaLnBrk="1" latinLnBrk="0" hangingPunct="1">
        <a:defRPr sz="3100" kern="1200">
          <a:solidFill>
            <a:schemeClr val="tx1"/>
          </a:solidFill>
          <a:latin typeface="+mn-lt"/>
          <a:ea typeface="+mn-ea"/>
          <a:cs typeface="+mn-cs"/>
        </a:defRPr>
      </a:lvl8pPr>
      <a:lvl9pPr marL="6302049" algn="l" defTabSz="1575512"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10699"/>
          <a:stretch>
            <a:fillRect/>
          </a:stretch>
        </p:blipFill>
        <p:spPr bwMode="auto">
          <a:xfrm>
            <a:off x="2247900" y="30480"/>
            <a:ext cx="13277850" cy="10058401"/>
          </a:xfrm>
          <a:prstGeom prst="rect">
            <a:avLst/>
          </a:prstGeom>
          <a:noFill/>
          <a:ln w="9525">
            <a:noFill/>
            <a:miter lim="800000"/>
            <a:headEnd/>
            <a:tailEnd/>
          </a:ln>
        </p:spPr>
      </p:pic>
      <p:sp>
        <p:nvSpPr>
          <p:cNvPr id="5" name="Rectangle 4"/>
          <p:cNvSpPr>
            <a:spLocks noChangeArrowheads="1"/>
          </p:cNvSpPr>
          <p:nvPr/>
        </p:nvSpPr>
        <p:spPr bwMode="auto">
          <a:xfrm>
            <a:off x="-152400" y="-381000"/>
            <a:ext cx="2286000" cy="9753600"/>
          </a:xfrm>
          <a:prstGeom prst="rect">
            <a:avLst/>
          </a:prstGeom>
          <a:noFill/>
          <a:ln w="9525">
            <a:noFill/>
            <a:miter lim="800000"/>
            <a:headEnd/>
            <a:tailEnd/>
          </a:ln>
        </p:spPr>
        <p:txBody>
          <a:bodyPr vert="vert270" lIns="157552" tIns="78776" rIns="157552" bIns="78776"/>
          <a:lstStyle/>
          <a:p>
            <a:pPr algn="ctr"/>
            <a:r>
              <a:rPr lang="en-US" sz="6800" dirty="0" smtClean="0">
                <a:solidFill>
                  <a:schemeClr val="bg1"/>
                </a:solidFill>
                <a:latin typeface="Arial" pitchFamily="34" charset="0"/>
              </a:rPr>
              <a:t>Downtown</a:t>
            </a:r>
            <a:br>
              <a:rPr lang="en-US" sz="6800" dirty="0" smtClean="0">
                <a:solidFill>
                  <a:schemeClr val="bg1"/>
                </a:solidFill>
                <a:latin typeface="Arial" pitchFamily="34" charset="0"/>
              </a:rPr>
            </a:br>
            <a:r>
              <a:rPr lang="en-US" sz="6800" dirty="0" smtClean="0">
                <a:solidFill>
                  <a:schemeClr val="bg1"/>
                </a:solidFill>
                <a:latin typeface="Arial" pitchFamily="34" charset="0"/>
              </a:rPr>
              <a:t>Brooklyn Study</a:t>
            </a:r>
            <a:endParaRPr lang="en-US" sz="6800" dirty="0">
              <a:solidFill>
                <a:schemeClr val="bg1"/>
              </a:solidFill>
              <a:latin typeface="Arial" pitchFamily="34" charset="0"/>
            </a:endParaRPr>
          </a:p>
        </p:txBody>
      </p:sp>
      <p:sp>
        <p:nvSpPr>
          <p:cNvPr id="2050" name="Rectangle 4"/>
          <p:cNvSpPr>
            <a:spLocks noChangeArrowheads="1"/>
          </p:cNvSpPr>
          <p:nvPr/>
        </p:nvSpPr>
        <p:spPr bwMode="auto">
          <a:xfrm>
            <a:off x="-228600" y="-304800"/>
            <a:ext cx="2286000" cy="9753600"/>
          </a:xfrm>
          <a:prstGeom prst="rect">
            <a:avLst/>
          </a:prstGeom>
          <a:noFill/>
          <a:ln w="9525">
            <a:noFill/>
            <a:miter lim="800000"/>
            <a:headEnd/>
            <a:tailEnd/>
          </a:ln>
        </p:spPr>
        <p:txBody>
          <a:bodyPr vert="vert270" lIns="157552" tIns="78776" rIns="157552" bIns="78776"/>
          <a:lstStyle/>
          <a:p>
            <a:pPr algn="ctr"/>
            <a:r>
              <a:rPr lang="en-US" sz="6800" dirty="0" smtClean="0">
                <a:solidFill>
                  <a:schemeClr val="tx2"/>
                </a:solidFill>
                <a:latin typeface="Arial" pitchFamily="34" charset="0"/>
              </a:rPr>
              <a:t>Downtown</a:t>
            </a:r>
            <a:br>
              <a:rPr lang="en-US" sz="6800" dirty="0" smtClean="0">
                <a:solidFill>
                  <a:schemeClr val="tx2"/>
                </a:solidFill>
                <a:latin typeface="Arial" pitchFamily="34" charset="0"/>
              </a:rPr>
            </a:br>
            <a:r>
              <a:rPr lang="en-US" sz="6800" dirty="0" smtClean="0">
                <a:solidFill>
                  <a:schemeClr val="tx2"/>
                </a:solidFill>
                <a:latin typeface="Arial" pitchFamily="34" charset="0"/>
              </a:rPr>
              <a:t>Brooklyn Study</a:t>
            </a:r>
            <a:endParaRPr lang="en-US" sz="6800" dirty="0">
              <a:solidFill>
                <a:schemeClr val="tx2"/>
              </a:solidFill>
              <a:latin typeface="Arial" pitchFamily="34" charset="0"/>
            </a:endParaRPr>
          </a:p>
        </p:txBody>
      </p:sp>
      <p:sp>
        <p:nvSpPr>
          <p:cNvPr id="6" name="TextBox 5"/>
          <p:cNvSpPr txBox="1"/>
          <p:nvPr/>
        </p:nvSpPr>
        <p:spPr>
          <a:xfrm>
            <a:off x="2514600" y="8049161"/>
            <a:ext cx="12834937"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8000" dirty="0" smtClean="0"/>
              <a:t>Site Planning ARCH 1250</a:t>
            </a:r>
            <a:endParaRPr lang="en-US" sz="8000" dirty="0"/>
          </a:p>
        </p:txBody>
      </p:sp>
      <p:sp>
        <p:nvSpPr>
          <p:cNvPr id="8" name="TextBox 7"/>
          <p:cNvSpPr txBox="1"/>
          <p:nvPr/>
        </p:nvSpPr>
        <p:spPr>
          <a:xfrm>
            <a:off x="11506200" y="381000"/>
            <a:ext cx="3690937"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smtClean="0"/>
              <a:t>Prof. Paul King</a:t>
            </a:r>
          </a:p>
          <a:p>
            <a:pPr algn="ctr"/>
            <a:r>
              <a:rPr lang="en-US" sz="4000" dirty="0" smtClean="0"/>
              <a:t>Fall 2012</a:t>
            </a:r>
          </a:p>
        </p:txBody>
      </p:sp>
      <p:sp>
        <p:nvSpPr>
          <p:cNvPr id="9" name="TextBox 8"/>
          <p:cNvSpPr txBox="1"/>
          <p:nvPr/>
        </p:nvSpPr>
        <p:spPr>
          <a:xfrm>
            <a:off x="2545080" y="9443145"/>
            <a:ext cx="12834937"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dirty="0" smtClean="0"/>
              <a:t>Section 9576.AM 	Section 9577.PM</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prstClr val="black"/>
              <a:schemeClr val="accent3">
                <a:tint val="45000"/>
                <a:satMod val="400000"/>
              </a:schemeClr>
            </a:duotone>
          </a:blip>
          <a:srcRect b="10699"/>
          <a:stretch>
            <a:fillRect/>
          </a:stretch>
        </p:blipFill>
        <p:spPr bwMode="auto">
          <a:xfrm>
            <a:off x="2247900" y="-1"/>
            <a:ext cx="13277850" cy="10058401"/>
          </a:xfrm>
          <a:prstGeom prst="rect">
            <a:avLst/>
          </a:prstGeom>
          <a:noFill/>
          <a:ln w="9525">
            <a:noFill/>
            <a:miter lim="800000"/>
            <a:headEnd/>
            <a:tailEnd/>
          </a:ln>
        </p:spPr>
      </p:pic>
      <p:sp>
        <p:nvSpPr>
          <p:cNvPr id="5" name="Rectangle 4"/>
          <p:cNvSpPr>
            <a:spLocks noChangeArrowheads="1"/>
          </p:cNvSpPr>
          <p:nvPr/>
        </p:nvSpPr>
        <p:spPr bwMode="auto">
          <a:xfrm>
            <a:off x="-152400" y="-381000"/>
            <a:ext cx="2286000" cy="9753600"/>
          </a:xfrm>
          <a:prstGeom prst="rect">
            <a:avLst/>
          </a:prstGeom>
          <a:noFill/>
          <a:ln w="9525">
            <a:noFill/>
            <a:miter lim="800000"/>
            <a:headEnd/>
            <a:tailEnd/>
          </a:ln>
        </p:spPr>
        <p:txBody>
          <a:bodyPr vert="vert270" lIns="157552" tIns="78776" rIns="157552" bIns="78776"/>
          <a:lstStyle/>
          <a:p>
            <a:pPr algn="ctr"/>
            <a:r>
              <a:rPr lang="en-US" sz="6800" dirty="0" smtClean="0">
                <a:solidFill>
                  <a:schemeClr val="bg1"/>
                </a:solidFill>
                <a:latin typeface="Arial" pitchFamily="34" charset="0"/>
              </a:rPr>
              <a:t>Downtown</a:t>
            </a:r>
            <a:br>
              <a:rPr lang="en-US" sz="6800" dirty="0" smtClean="0">
                <a:solidFill>
                  <a:schemeClr val="bg1"/>
                </a:solidFill>
                <a:latin typeface="Arial" pitchFamily="34" charset="0"/>
              </a:rPr>
            </a:br>
            <a:r>
              <a:rPr lang="en-US" sz="6800" dirty="0" smtClean="0">
                <a:solidFill>
                  <a:schemeClr val="bg1"/>
                </a:solidFill>
                <a:latin typeface="Arial" pitchFamily="34" charset="0"/>
              </a:rPr>
              <a:t>Brooklyn Study</a:t>
            </a:r>
            <a:endParaRPr lang="en-US" sz="6800" dirty="0">
              <a:solidFill>
                <a:schemeClr val="bg1"/>
              </a:solidFill>
              <a:latin typeface="Arial" pitchFamily="34" charset="0"/>
            </a:endParaRPr>
          </a:p>
        </p:txBody>
      </p:sp>
      <p:sp>
        <p:nvSpPr>
          <p:cNvPr id="2050" name="Rectangle 4"/>
          <p:cNvSpPr>
            <a:spLocks noChangeArrowheads="1"/>
          </p:cNvSpPr>
          <p:nvPr/>
        </p:nvSpPr>
        <p:spPr bwMode="auto">
          <a:xfrm>
            <a:off x="-228600" y="-304800"/>
            <a:ext cx="2286000" cy="9753600"/>
          </a:xfrm>
          <a:prstGeom prst="rect">
            <a:avLst/>
          </a:prstGeom>
          <a:noFill/>
          <a:ln w="9525">
            <a:noFill/>
            <a:miter lim="800000"/>
            <a:headEnd/>
            <a:tailEnd/>
          </a:ln>
        </p:spPr>
        <p:txBody>
          <a:bodyPr vert="vert270" lIns="157552" tIns="78776" rIns="157552" bIns="78776"/>
          <a:lstStyle/>
          <a:p>
            <a:pPr algn="ctr"/>
            <a:r>
              <a:rPr lang="en-US" sz="6800" dirty="0" smtClean="0">
                <a:solidFill>
                  <a:schemeClr val="tx2"/>
                </a:solidFill>
                <a:latin typeface="Arial" pitchFamily="34" charset="0"/>
              </a:rPr>
              <a:t>Downtown</a:t>
            </a:r>
            <a:br>
              <a:rPr lang="en-US" sz="6800" dirty="0" smtClean="0">
                <a:solidFill>
                  <a:schemeClr val="tx2"/>
                </a:solidFill>
                <a:latin typeface="Arial" pitchFamily="34" charset="0"/>
              </a:rPr>
            </a:br>
            <a:r>
              <a:rPr lang="en-US" sz="6800" dirty="0" smtClean="0">
                <a:solidFill>
                  <a:schemeClr val="tx2"/>
                </a:solidFill>
                <a:latin typeface="Arial" pitchFamily="34" charset="0"/>
              </a:rPr>
              <a:t>Brooklyn Study</a:t>
            </a:r>
            <a:endParaRPr lang="en-US" sz="6800" dirty="0">
              <a:solidFill>
                <a:schemeClr val="tx2"/>
              </a:solidFill>
              <a:latin typeface="Arial" pitchFamily="34" charset="0"/>
            </a:endParaRPr>
          </a:p>
        </p:txBody>
      </p:sp>
      <p:sp>
        <p:nvSpPr>
          <p:cNvPr id="2" name="TextBox 1"/>
          <p:cNvSpPr txBox="1"/>
          <p:nvPr/>
        </p:nvSpPr>
        <p:spPr>
          <a:xfrm>
            <a:off x="4529137" y="8049161"/>
            <a:ext cx="10820400" cy="1323439"/>
          </a:xfrm>
          <a:prstGeom prst="rect">
            <a:avLst/>
          </a:prstGeom>
          <a:gradFill flip="none" rotWithShape="1">
            <a:gsLst>
              <a:gs pos="0">
                <a:srgbClr val="DDEBCF"/>
              </a:gs>
              <a:gs pos="49000">
                <a:srgbClr val="9CB86E">
                  <a:alpha val="34000"/>
                </a:srgbClr>
              </a:gs>
              <a:gs pos="100000">
                <a:srgbClr val="156B13"/>
              </a:gs>
            </a:gsLst>
            <a:path path="circle">
              <a:fillToRect l="100000" t="100000"/>
            </a:path>
            <a:tileRect r="-100000" b="-100000"/>
          </a:gradFill>
        </p:spPr>
        <p:txBody>
          <a:bodyPr wrap="square" rtlCol="0">
            <a:spAutoFit/>
          </a:bodyPr>
          <a:lstStyle/>
          <a:p>
            <a:pPr algn="ctr"/>
            <a:r>
              <a:rPr lang="en-US" sz="8000" dirty="0" smtClean="0"/>
              <a:t>SUSTAINABILITY</a:t>
            </a:r>
            <a:endParaRPr lang="en-US" sz="80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582" y="3352800"/>
            <a:ext cx="72294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939336" y="228600"/>
            <a:ext cx="5224463" cy="1815882"/>
          </a:xfrm>
          <a:prstGeom prst="rect">
            <a:avLst/>
          </a:prstGeom>
          <a:gradFill flip="none" rotWithShape="1">
            <a:gsLst>
              <a:gs pos="20000">
                <a:schemeClr val="accent3">
                  <a:shade val="51000"/>
                  <a:satMod val="130000"/>
                  <a:alpha val="27000"/>
                </a:schemeClr>
              </a:gs>
              <a:gs pos="76000">
                <a:schemeClr val="accent3">
                  <a:shade val="93000"/>
                  <a:satMod val="130000"/>
                </a:schemeClr>
              </a:gs>
              <a:gs pos="100000">
                <a:schemeClr val="accent3">
                  <a:shade val="94000"/>
                  <a:satMod val="135000"/>
                </a:schemeClr>
              </a:gs>
            </a:gsLst>
            <a:path path="circle">
              <a:fillToRect l="100000" t="100000"/>
            </a:path>
            <a:tileRect r="-100000" b="-100000"/>
          </a:gra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dirty="0" smtClean="0"/>
              <a:t>Team member 1</a:t>
            </a:r>
          </a:p>
          <a:p>
            <a:pPr algn="ctr"/>
            <a:r>
              <a:rPr lang="en-US" sz="2800" dirty="0" smtClean="0"/>
              <a:t>Team member 2</a:t>
            </a:r>
          </a:p>
          <a:p>
            <a:pPr algn="ctr"/>
            <a:r>
              <a:rPr lang="en-US" sz="2800" dirty="0" smtClean="0"/>
              <a:t>Team member 3</a:t>
            </a:r>
          </a:p>
          <a:p>
            <a:pPr algn="ctr"/>
            <a:r>
              <a:rPr lang="en-US" sz="2800" dirty="0" smtClean="0"/>
              <a:t>Team member 4</a:t>
            </a:r>
            <a:endParaRPr lang="en-US" sz="2800" dirty="0"/>
          </a:p>
        </p:txBody>
      </p:sp>
    </p:spTree>
    <p:extLst>
      <p:ext uri="{BB962C8B-B14F-4D97-AF65-F5344CB8AC3E}">
        <p14:creationId xmlns:p14="http://schemas.microsoft.com/office/powerpoint/2010/main" val="698699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 Chapter Outline and Menu</a:t>
            </a:r>
            <a:endParaRPr lang="en-US" dirty="0"/>
          </a:p>
        </p:txBody>
      </p:sp>
      <p:sp>
        <p:nvSpPr>
          <p:cNvPr id="4" name="Content Placeholder 3"/>
          <p:cNvSpPr>
            <a:spLocks noGrp="1"/>
          </p:cNvSpPr>
          <p:nvPr>
            <p:ph idx="1"/>
          </p:nvPr>
        </p:nvSpPr>
        <p:spPr/>
        <p:txBody>
          <a:bodyPr>
            <a:normAutofit fontScale="77500" lnSpcReduction="20000"/>
          </a:bodyPr>
          <a:lstStyle/>
          <a:p>
            <a:pPr>
              <a:lnSpc>
                <a:spcPct val="150000"/>
              </a:lnSpc>
            </a:pPr>
            <a:r>
              <a:rPr lang="en-US" dirty="0" smtClean="0"/>
              <a:t>Your chapter first page must use the vertical spine that says “Downtown Brooklyn Study”.  Each team must modify the opening page to include their team members, title and an appropriate graphic (see my examples).  I provided samples for the Sustainabilit</a:t>
            </a:r>
            <a:r>
              <a:rPr lang="en-US" dirty="0" smtClean="0"/>
              <a:t>y &amp; </a:t>
            </a:r>
            <a:r>
              <a:rPr lang="en-US" dirty="0" smtClean="0"/>
              <a:t>Land Use /Zoning teams.  (These two teams may not use my images – but must replace these with their own)</a:t>
            </a:r>
          </a:p>
          <a:p>
            <a:pPr>
              <a:lnSpc>
                <a:spcPct val="150000"/>
              </a:lnSpc>
            </a:pPr>
            <a:r>
              <a:rPr lang="en-US" dirty="0" smtClean="0"/>
              <a:t>Create an updated menu tha</a:t>
            </a:r>
            <a:r>
              <a:rPr lang="en-US" dirty="0" smtClean="0"/>
              <a:t>t matches your team outline – make sure all of your slides are up to date</a:t>
            </a:r>
          </a:p>
          <a:p>
            <a:pPr>
              <a:lnSpc>
                <a:spcPct val="150000"/>
              </a:lnSpc>
            </a:pPr>
            <a:r>
              <a:rPr lang="en-US" dirty="0" smtClean="0"/>
              <a:t>Remember to be careful not to duplicate things – if you can explain something with one image then do so.</a:t>
            </a:r>
          </a:p>
          <a:p>
            <a:pPr>
              <a:lnSpc>
                <a:spcPct val="150000"/>
              </a:lnSpc>
            </a:pPr>
            <a:r>
              <a:rPr lang="en-US" dirty="0" smtClean="0"/>
              <a:t>Images need titles or explanation – </a:t>
            </a:r>
          </a:p>
          <a:p>
            <a:pPr>
              <a:lnSpc>
                <a:spcPct val="150000"/>
              </a:lnSpc>
            </a:pPr>
            <a:r>
              <a:rPr lang="en-US" dirty="0" smtClean="0"/>
              <a:t>Your presentation must make sense – good beginning middle and end – and clear conclusions &amp; recommendations.</a:t>
            </a:r>
          </a:p>
          <a:p>
            <a:pPr>
              <a:lnSpc>
                <a:spcPct val="150000"/>
              </a:lnSpc>
            </a:pPr>
            <a:r>
              <a:rPr lang="en-US" dirty="0" smtClean="0"/>
              <a:t>All members of the team must be part of the presentation – so think this out.  It may or may not make sense for you to present the part you </a:t>
            </a:r>
            <a:r>
              <a:rPr lang="en-US" smtClean="0"/>
              <a:t>worked on.</a:t>
            </a:r>
            <a:endParaRPr lang="en-US" dirty="0" smtClean="0"/>
          </a:p>
        </p:txBody>
      </p:sp>
      <p:sp>
        <p:nvSpPr>
          <p:cNvPr id="6" name="Text Placeholder 4"/>
          <p:cNvSpPr txBox="1">
            <a:spLocks/>
          </p:cNvSpPr>
          <p:nvPr/>
        </p:nvSpPr>
        <p:spPr>
          <a:xfrm>
            <a:off x="104900" y="1981200"/>
            <a:ext cx="2209800" cy="4783328"/>
          </a:xfrm>
          <a:prstGeom prst="rect">
            <a:avLst/>
          </a:prstGeom>
        </p:spPr>
        <p:txBody>
          <a:bodyPr vert="horz" lIns="0" tIns="78776" rIns="157552" bIns="78776" rtlCol="0">
            <a:noAutofit/>
          </a:bodyPr>
          <a:lstStyle/>
          <a:p>
            <a:pPr lvl="0">
              <a:spcBef>
                <a:spcPct val="20000"/>
              </a:spcBef>
              <a:defRPr/>
            </a:pPr>
            <a:r>
              <a:rPr lang="en-US" sz="1500" b="1" dirty="0">
                <a:cs typeface="News Gothic MT"/>
              </a:rPr>
              <a:t>MY TEAM</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MY TEAM TOPIC</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MY TEAM MAP</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PHOTOS &amp; VIDEO</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INVENTORY</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ASSETS</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LIABILITIES</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DESIGN STRATEGIES</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CIRCULATION STRATEGY</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CLIMATE STRATEGY</a:t>
            </a:r>
          </a:p>
          <a:p>
            <a:pPr lvl="0">
              <a:spcBef>
                <a:spcPct val="20000"/>
              </a:spcBef>
              <a:defRPr/>
            </a:pPr>
            <a:endParaRPr lang="en-US" sz="1500" b="1" dirty="0">
              <a:solidFill>
                <a:schemeClr val="bg1"/>
              </a:solidFill>
              <a:cs typeface="News Gothic MT"/>
            </a:endParaRPr>
          </a:p>
          <a:p>
            <a:pPr lvl="0">
              <a:spcBef>
                <a:spcPct val="20000"/>
              </a:spcBef>
              <a:defRPr/>
            </a:pPr>
            <a:r>
              <a:rPr lang="en-US" sz="1500" b="1" dirty="0">
                <a:solidFill>
                  <a:schemeClr val="bg1"/>
                </a:solidFill>
                <a:cs typeface="News Gothic MT"/>
              </a:rPr>
              <a:t>OUR NEXT STEP …</a:t>
            </a:r>
          </a:p>
        </p:txBody>
      </p:sp>
    </p:spTree>
    <p:extLst>
      <p:ext uri="{BB962C8B-B14F-4D97-AF65-F5344CB8AC3E}">
        <p14:creationId xmlns:p14="http://schemas.microsoft.com/office/powerpoint/2010/main" val="127240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prstClr val="black"/>
              <a:schemeClr val="accent2">
                <a:lumMod val="40000"/>
                <a:lumOff val="60000"/>
                <a:tint val="45000"/>
                <a:satMod val="400000"/>
              </a:schemeClr>
            </a:duotone>
          </a:blip>
          <a:srcRect b="10699"/>
          <a:stretch>
            <a:fillRect/>
          </a:stretch>
        </p:blipFill>
        <p:spPr bwMode="auto">
          <a:xfrm>
            <a:off x="2247900" y="-1"/>
            <a:ext cx="13277850" cy="10058401"/>
          </a:xfrm>
          <a:prstGeom prst="rect">
            <a:avLst/>
          </a:prstGeom>
          <a:noFill/>
          <a:ln w="9525">
            <a:noFill/>
            <a:miter lim="800000"/>
            <a:headEnd/>
            <a:tailEnd/>
          </a:ln>
        </p:spPr>
      </p:pic>
      <p:sp>
        <p:nvSpPr>
          <p:cNvPr id="5" name="Rectangle 4"/>
          <p:cNvSpPr>
            <a:spLocks noChangeArrowheads="1"/>
          </p:cNvSpPr>
          <p:nvPr/>
        </p:nvSpPr>
        <p:spPr bwMode="auto">
          <a:xfrm>
            <a:off x="-152400" y="-381000"/>
            <a:ext cx="2286000" cy="9753600"/>
          </a:xfrm>
          <a:prstGeom prst="rect">
            <a:avLst/>
          </a:prstGeom>
          <a:noFill/>
          <a:ln w="9525">
            <a:noFill/>
            <a:miter lim="800000"/>
            <a:headEnd/>
            <a:tailEnd/>
          </a:ln>
        </p:spPr>
        <p:txBody>
          <a:bodyPr vert="vert270" lIns="157552" tIns="78776" rIns="157552" bIns="78776"/>
          <a:lstStyle/>
          <a:p>
            <a:pPr algn="ctr"/>
            <a:r>
              <a:rPr lang="en-US" sz="6800" dirty="0" smtClean="0">
                <a:solidFill>
                  <a:schemeClr val="bg1"/>
                </a:solidFill>
                <a:latin typeface="Arial" pitchFamily="34" charset="0"/>
              </a:rPr>
              <a:t>Downtown</a:t>
            </a:r>
            <a:br>
              <a:rPr lang="en-US" sz="6800" dirty="0" smtClean="0">
                <a:solidFill>
                  <a:schemeClr val="bg1"/>
                </a:solidFill>
                <a:latin typeface="Arial" pitchFamily="34" charset="0"/>
              </a:rPr>
            </a:br>
            <a:r>
              <a:rPr lang="en-US" sz="6800" dirty="0" smtClean="0">
                <a:solidFill>
                  <a:schemeClr val="bg1"/>
                </a:solidFill>
                <a:latin typeface="Arial" pitchFamily="34" charset="0"/>
              </a:rPr>
              <a:t>Brooklyn Study</a:t>
            </a:r>
            <a:endParaRPr lang="en-US" sz="6800" dirty="0">
              <a:solidFill>
                <a:schemeClr val="bg1"/>
              </a:solidFill>
              <a:latin typeface="Arial" pitchFamily="34" charset="0"/>
            </a:endParaRPr>
          </a:p>
        </p:txBody>
      </p:sp>
      <p:sp>
        <p:nvSpPr>
          <p:cNvPr id="2050" name="Rectangle 4"/>
          <p:cNvSpPr>
            <a:spLocks noChangeArrowheads="1"/>
          </p:cNvSpPr>
          <p:nvPr/>
        </p:nvSpPr>
        <p:spPr bwMode="auto">
          <a:xfrm>
            <a:off x="-228600" y="-304800"/>
            <a:ext cx="2286000" cy="9753600"/>
          </a:xfrm>
          <a:prstGeom prst="rect">
            <a:avLst/>
          </a:prstGeom>
          <a:noFill/>
          <a:ln w="9525">
            <a:noFill/>
            <a:miter lim="800000"/>
            <a:headEnd/>
            <a:tailEnd/>
          </a:ln>
        </p:spPr>
        <p:txBody>
          <a:bodyPr vert="vert270" lIns="157552" tIns="78776" rIns="157552" bIns="78776"/>
          <a:lstStyle/>
          <a:p>
            <a:pPr algn="ctr"/>
            <a:r>
              <a:rPr lang="en-US" sz="6800" dirty="0" smtClean="0">
                <a:solidFill>
                  <a:schemeClr val="tx2"/>
                </a:solidFill>
                <a:latin typeface="Arial" pitchFamily="34" charset="0"/>
              </a:rPr>
              <a:t>Downtown</a:t>
            </a:r>
            <a:br>
              <a:rPr lang="en-US" sz="6800" dirty="0" smtClean="0">
                <a:solidFill>
                  <a:schemeClr val="tx2"/>
                </a:solidFill>
                <a:latin typeface="Arial" pitchFamily="34" charset="0"/>
              </a:rPr>
            </a:br>
            <a:r>
              <a:rPr lang="en-US" sz="6800" dirty="0" smtClean="0">
                <a:solidFill>
                  <a:schemeClr val="tx2"/>
                </a:solidFill>
                <a:latin typeface="Arial" pitchFamily="34" charset="0"/>
              </a:rPr>
              <a:t>Brooklyn Study</a:t>
            </a:r>
            <a:endParaRPr lang="en-US" sz="6800" dirty="0">
              <a:solidFill>
                <a:schemeClr val="tx2"/>
              </a:solidFill>
              <a:latin typeface="Arial" pitchFamily="34" charset="0"/>
            </a:endParaRPr>
          </a:p>
        </p:txBody>
      </p:sp>
      <p:sp>
        <p:nvSpPr>
          <p:cNvPr id="6" name="TextBox 5"/>
          <p:cNvSpPr txBox="1"/>
          <p:nvPr/>
        </p:nvSpPr>
        <p:spPr>
          <a:xfrm>
            <a:off x="4529137" y="8049161"/>
            <a:ext cx="10820400" cy="1323439"/>
          </a:xfrm>
          <a:prstGeom prst="rect">
            <a:avLst/>
          </a:prstGeom>
          <a:gradFill flip="none" rotWithShape="1">
            <a:gsLst>
              <a:gs pos="22000">
                <a:schemeClr val="accent2">
                  <a:shade val="51000"/>
                  <a:satMod val="130000"/>
                  <a:alpha val="75000"/>
                </a:schemeClr>
              </a:gs>
              <a:gs pos="53000">
                <a:schemeClr val="accent2">
                  <a:shade val="93000"/>
                  <a:satMod val="130000"/>
                  <a:alpha val="43000"/>
                </a:schemeClr>
              </a:gs>
              <a:gs pos="100000">
                <a:schemeClr val="accent2">
                  <a:shade val="94000"/>
                  <a:satMod val="135000"/>
                </a:schemeClr>
              </a:gs>
            </a:gsLst>
            <a:path path="circle">
              <a:fillToRect l="100000" t="100000"/>
            </a:path>
            <a:tileRect r="-100000" b="-100000"/>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8000" dirty="0" smtClean="0"/>
              <a:t>Land Use / Zoning</a:t>
            </a:r>
            <a:endParaRPr lang="en-US" sz="8000" dirty="0"/>
          </a:p>
        </p:txBody>
      </p:sp>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8089582" y="3807254"/>
            <a:ext cx="7198995" cy="402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939336" y="228600"/>
            <a:ext cx="5224463" cy="1815882"/>
          </a:xfrm>
          <a:prstGeom prst="rect">
            <a:avLst/>
          </a:prstGeom>
          <a:gradFill flip="none" rotWithShape="1">
            <a:gsLst>
              <a:gs pos="22000">
                <a:schemeClr val="accent2">
                  <a:shade val="51000"/>
                  <a:satMod val="130000"/>
                  <a:alpha val="75000"/>
                </a:schemeClr>
              </a:gs>
              <a:gs pos="53000">
                <a:schemeClr val="accent2">
                  <a:shade val="93000"/>
                  <a:satMod val="130000"/>
                  <a:alpha val="43000"/>
                </a:schemeClr>
              </a:gs>
              <a:gs pos="100000">
                <a:schemeClr val="accent2">
                  <a:shade val="94000"/>
                  <a:satMod val="135000"/>
                </a:schemeClr>
              </a:gs>
            </a:gsLst>
            <a:path path="circle">
              <a:fillToRect l="100000" t="100000"/>
            </a:path>
            <a:tileRect r="-100000" b="-100000"/>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Team member 1</a:t>
            </a:r>
          </a:p>
          <a:p>
            <a:pPr algn="ctr"/>
            <a:r>
              <a:rPr lang="en-US" sz="2800" dirty="0" smtClean="0"/>
              <a:t>Team member 2</a:t>
            </a:r>
          </a:p>
          <a:p>
            <a:pPr algn="ctr"/>
            <a:r>
              <a:rPr lang="en-US" sz="2800" dirty="0" smtClean="0"/>
              <a:t>Team member 3</a:t>
            </a:r>
          </a:p>
          <a:p>
            <a:pPr algn="ctr"/>
            <a:r>
              <a:rPr lang="en-US" sz="2800" dirty="0" smtClean="0"/>
              <a:t>Team member 4</a:t>
            </a:r>
            <a:endParaRPr lang="en-US" sz="2800" dirty="0"/>
          </a:p>
        </p:txBody>
      </p:sp>
    </p:spTree>
    <p:extLst>
      <p:ext uri="{BB962C8B-B14F-4D97-AF65-F5344CB8AC3E}">
        <p14:creationId xmlns:p14="http://schemas.microsoft.com/office/powerpoint/2010/main" val="1690871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H 2450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23601</TotalTime>
  <Words>249</Words>
  <Application>Microsoft Office PowerPoint</Application>
  <PresentationFormat>Custom</PresentationFormat>
  <Paragraphs>52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ARCH 2450 POWERPOINT TEMPLATE</vt:lpstr>
      <vt:lpstr>PowerPoint Presentation</vt:lpstr>
      <vt:lpstr>PowerPoint Presentation</vt:lpstr>
      <vt:lpstr>You Chapter Outline and Menu</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INTRODUCTION TO SUSTAINABILITY</dc:title>
  <dc:creator>John Seitz</dc:creator>
  <cp:lastModifiedBy>Paul King</cp:lastModifiedBy>
  <cp:revision>234</cp:revision>
  <cp:lastPrinted>2011-09-13T14:37:30Z</cp:lastPrinted>
  <dcterms:created xsi:type="dcterms:W3CDTF">2012-04-30T01:36:30Z</dcterms:created>
  <dcterms:modified xsi:type="dcterms:W3CDTF">2012-12-10T19:37:28Z</dcterms:modified>
</cp:coreProperties>
</file>