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3" r:id="rId2"/>
    <p:sldId id="269" r:id="rId3"/>
    <p:sldId id="262" r:id="rId4"/>
    <p:sldId id="263" r:id="rId5"/>
    <p:sldId id="264" r:id="rId6"/>
    <p:sldId id="265" r:id="rId7"/>
    <p:sldId id="268" r:id="rId8"/>
    <p:sldId id="266" r:id="rId9"/>
    <p:sldId id="267" r:id="rId10"/>
    <p:sldId id="296" r:id="rId11"/>
  </p:sldIdLst>
  <p:sldSz cx="9144000" cy="5715000" type="screen16x1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9AB38"/>
    <a:srgbClr val="31C1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57" autoAdjust="0"/>
  </p:normalViewPr>
  <p:slideViewPr>
    <p:cSldViewPr>
      <p:cViewPr>
        <p:scale>
          <a:sx n="60" d="100"/>
          <a:sy n="60" d="100"/>
        </p:scale>
        <p:origin x="-1350" y="-108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6" tIns="48323" rIns="96646" bIns="483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6" tIns="48323" rIns="96646" bIns="48323" rtlCol="0"/>
          <a:lstStyle>
            <a:lvl1pPr algn="r">
              <a:defRPr sz="1300"/>
            </a:lvl1pPr>
          </a:lstStyle>
          <a:p>
            <a:fld id="{9FEC5A64-52E7-4B7A-91A1-3EE77B41C565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6" tIns="48323" rIns="96646" bIns="483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6" tIns="48323" rIns="96646" bIns="48323" rtlCol="0" anchor="b"/>
          <a:lstStyle>
            <a:lvl1pPr algn="r">
              <a:defRPr sz="1300"/>
            </a:lvl1pPr>
          </a:lstStyle>
          <a:p>
            <a:fld id="{65D7DDEE-9975-492B-BC23-FBEA2AA62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6" tIns="48323" rIns="96646" bIns="483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6" tIns="48323" rIns="96646" bIns="48323" rtlCol="0"/>
          <a:lstStyle>
            <a:lvl1pPr algn="r">
              <a:defRPr sz="1300"/>
            </a:lvl1pPr>
          </a:lstStyle>
          <a:p>
            <a:fld id="{84A70364-8A43-4EB9-9987-A1B64701A50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3" rIns="96646" bIns="48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6" tIns="48323" rIns="96646" bIns="483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6" tIns="48323" rIns="96646" bIns="483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6" tIns="48323" rIns="96646" bIns="48323" rtlCol="0" anchor="b"/>
          <a:lstStyle>
            <a:lvl1pPr algn="r">
              <a:defRPr sz="1300"/>
            </a:lvl1pPr>
          </a:lstStyle>
          <a:p>
            <a:fld id="{F0B6330C-17B4-45E8-B41F-BA5C131FD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330C-17B4-45E8-B41F-BA5C131FD47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775355"/>
            <a:ext cx="7086600" cy="574146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SLIDE TITLE IN ALL CAPS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7086600" cy="508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7265"/>
            <a:ext cx="7315200" cy="596635"/>
          </a:xfrm>
        </p:spPr>
        <p:txBody>
          <a:bodyPr>
            <a:normAutofit/>
          </a:bodyPr>
          <a:lstStyle>
            <a:lvl1pPr algn="l">
              <a:defRPr sz="2600"/>
            </a:lvl1pPr>
          </a:lstStyle>
          <a:p>
            <a:r>
              <a:rPr lang="en-US" dirty="0" smtClean="0"/>
              <a:t>SLIDE TITLE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16000"/>
            <a:ext cx="7315200" cy="40891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901700"/>
            <a:ext cx="1143000" cy="2717800"/>
          </a:xfrm>
        </p:spPr>
        <p:txBody>
          <a:bodyPr lIns="0">
            <a:normAutofit/>
          </a:bodyPr>
          <a:lstStyle>
            <a:lvl1pPr marL="0" indent="0">
              <a:buNone/>
              <a:defRPr sz="95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  <a:lvl2pPr marL="228600" indent="-228600">
              <a:defRPr sz="1100"/>
            </a:lvl2pPr>
            <a:lvl3pPr marL="228600" indent="-228600"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LECTURE OUTLINE IN ALL CAPS.  CURRENT TOPIC IN WHITE, ALL OTHERS IN GRAY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2"/>
            <a:ext cx="1295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LECTURE ONE</a:t>
            </a:r>
          </a:p>
          <a:p>
            <a:pPr>
              <a:spcBef>
                <a:spcPts val="600"/>
              </a:spcBef>
            </a:pPr>
            <a:r>
              <a:rPr lang="en-US" sz="1000" b="1" i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INTRODUCTION and</a:t>
            </a:r>
            <a:r>
              <a:rPr lang="en-US" sz="1000" b="1" i="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 OVERVIEW</a:t>
            </a:r>
            <a:endParaRPr lang="en-US" sz="1000" b="1" i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 Gothic MT"/>
              <a:cs typeface="News Gothic M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615071"/>
            <a:ext cx="128016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900" b="1" i="0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ARCH 1250</a:t>
            </a:r>
          </a:p>
          <a:p>
            <a:pPr algn="l"/>
            <a:r>
              <a:rPr lang="en-US" sz="900" b="1" i="0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SITE</a:t>
            </a:r>
            <a:r>
              <a:rPr lang="en-US" sz="900" b="1" i="0" cap="none" spc="0" baseline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 PLANNING</a:t>
            </a:r>
            <a:endParaRPr lang="en-US" sz="900" b="1" i="0" cap="none" spc="0" dirty="0" smtClean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 Gothic MT"/>
              <a:cs typeface="News Gothic MT"/>
            </a:endParaRPr>
          </a:p>
          <a:p>
            <a:pPr algn="l"/>
            <a:endParaRPr lang="en-US" sz="900" b="1" i="0" cap="none" spc="0" dirty="0" smtClean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 Gothic MT"/>
              <a:cs typeface="News Gothic MT"/>
            </a:endParaRPr>
          </a:p>
          <a:p>
            <a:pPr algn="l"/>
            <a:r>
              <a:rPr lang="en-US" sz="900" b="1" i="0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NYC</a:t>
            </a:r>
            <a:r>
              <a:rPr lang="en-US" sz="900" b="1" i="0" cap="none" spc="0" baseline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 </a:t>
            </a:r>
            <a:r>
              <a:rPr lang="en-US" sz="900" b="1" i="0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COLLEGE</a:t>
            </a:r>
          </a:p>
          <a:p>
            <a:pPr algn="l"/>
            <a:r>
              <a:rPr lang="en-US" sz="900" b="1" i="0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  <a:cs typeface="News Gothic MT"/>
              </a:rPr>
              <a:t>OF TECHNOLOGY</a:t>
            </a:r>
            <a:endParaRPr lang="en-US" sz="900" b="1" i="0" cap="none" spc="0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 Gothic MT"/>
              <a:cs typeface="News Gothic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0500"/>
            <a:ext cx="75438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IN ALL CAPS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89000"/>
            <a:ext cx="7543800" cy="421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r="85833" b="16667"/>
          <a:stretch>
            <a:fillRect/>
          </a:stretch>
        </p:blipFill>
        <p:spPr bwMode="auto">
          <a:xfrm>
            <a:off x="0" y="0"/>
            <a:ext cx="129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79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 TO THE BEACH CASE STUDY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ARCH.1250 SITE PLANNING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2012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Paul C. King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Architectural Technology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 City College of Technology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Template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INVENTORY &amp; RESEARCH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INVENTORY &amp; RESEARCH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ACTIVITIES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WHAT TO BRING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WHO’S COMING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TRAVEL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ARRIVAL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LOCATION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CREDITS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ACTIVITIES WILL WE ENGAGE IN?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INVENTORY &amp; RESEARCH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WHAT TO BRING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WHO’S COMING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TRAVEL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ARRIVAL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LOCATION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CREDITS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DO WE BRING WITH US?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INVENTORY &amp; RESEARCH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ACTIVITIES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BRING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WHO’S COMING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TRAVEL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ARRIVAL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LOCATION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CREDITS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WHO’S COMING WITH US?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INVENTORY &amp; RESEARCH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ACTIVITIES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WHAT TO BRING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WHO’S COMING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TRAVEL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ARRIVAL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LOCATION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CREDITS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HOW MIGHT WE TRAVEL?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INVENTORY &amp; RESEARCH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ACTIVITIES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WHAT TO BRING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WHO’S COMING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ARRIVAL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LOCATION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CREDITS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WHEN WILL WE ARRIVE?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INVENTORY &amp; RESEARCH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ACTIVITIES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WHAT TO BRING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WHO’S COMING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TRAVEL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LOCATION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CREDITS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WHERE WILL WE SIT AT THE BEACH &amp; WHY?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INVENTORY &amp; RESEARCH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ACTIVITIES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WHAT TO BRING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WHO’S COMING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TRAVEL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ARRIVAL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CREDITS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MY TEAM CREDITS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INVENTORY &amp; RESEARCH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ACTIVITIES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WHAT TO BRING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WHO’S COMING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TRAVEL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ARRIVAL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C00000"/>
                </a:solidFill>
              </a:rPr>
              <a:t>LOCATION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H 2450 POWERPOINT TEMPLATE">
  <a:themeElements>
    <a:clrScheme name="ARCH 2450">
      <a:dk1>
        <a:srgbClr val="000000"/>
      </a:dk1>
      <a:lt1>
        <a:srgbClr val="FFFFFF"/>
      </a:lt1>
      <a:dk2>
        <a:srgbClr val="9BBB59"/>
      </a:dk2>
      <a:lt2>
        <a:srgbClr val="FFFFFF"/>
      </a:lt2>
      <a:accent1>
        <a:srgbClr val="4F81BD"/>
      </a:accent1>
      <a:accent2>
        <a:srgbClr val="4BACC6"/>
      </a:accent2>
      <a:accent3>
        <a:srgbClr val="9BBB59"/>
      </a:accent3>
      <a:accent4>
        <a:srgbClr val="0000FF"/>
      </a:accent4>
      <a:accent5>
        <a:srgbClr val="B7DDE8"/>
      </a:accent5>
      <a:accent6>
        <a:srgbClr val="F79646"/>
      </a:accent6>
      <a:hlink>
        <a:srgbClr val="7F7F7F"/>
      </a:hlink>
      <a:folHlink>
        <a:srgbClr val="BFBFBF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14331</TotalTime>
  <Words>165</Words>
  <Application>Microsoft Office PowerPoint</Application>
  <PresentationFormat>On-screen Show (16:10)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ARCH 2450 POWERPOINT TEMPLATE</vt:lpstr>
      <vt:lpstr>TRIP TO THE BEACH CASE STUDY  ARCH.1250 SITE PLANNING Fall 2012   Prof. Paul C. King  Department of Architectural Technology New York City College of Technology  Student Template </vt:lpstr>
      <vt:lpstr>INVENTORY &amp; RESEARCH</vt:lpstr>
      <vt:lpstr>WHAT ACTIVITIES WILL WE ENGAGE IN?</vt:lpstr>
      <vt:lpstr>WHAT DO WE BRING WITH US?</vt:lpstr>
      <vt:lpstr>WHO’S COMING WITH US?</vt:lpstr>
      <vt:lpstr>HOW MIGHT WE TRAVEL?</vt:lpstr>
      <vt:lpstr>WHEN WILL WE ARRIVE?</vt:lpstr>
      <vt:lpstr>WHERE WILL WE SIT AT THE BEACH &amp; WHY?</vt:lpstr>
      <vt:lpstr>MY TEAM CREDITS</vt:lpstr>
      <vt:lpstr>Slide 10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INTRODUCTION TO SUSTAINABILITY</dc:title>
  <dc:creator>John Seitz</dc:creator>
  <cp:lastModifiedBy>PKing</cp:lastModifiedBy>
  <cp:revision>159</cp:revision>
  <cp:lastPrinted>2011-02-01T14:31:46Z</cp:lastPrinted>
  <dcterms:created xsi:type="dcterms:W3CDTF">2012-01-25T21:05:04Z</dcterms:created>
  <dcterms:modified xsi:type="dcterms:W3CDTF">2012-08-31T03:36:22Z</dcterms:modified>
</cp:coreProperties>
</file>