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446" r:id="rId2"/>
    <p:sldId id="458" r:id="rId3"/>
    <p:sldId id="459" r:id="rId4"/>
    <p:sldId id="460" r:id="rId5"/>
    <p:sldId id="461" r:id="rId6"/>
    <p:sldId id="463" r:id="rId7"/>
    <p:sldId id="462" r:id="rId8"/>
    <p:sldId id="468" r:id="rId9"/>
    <p:sldId id="464" r:id="rId10"/>
    <p:sldId id="465" r:id="rId11"/>
    <p:sldId id="466" r:id="rId12"/>
    <p:sldId id="467" r:id="rId13"/>
    <p:sldId id="447" r:id="rId14"/>
  </p:sldIdLst>
  <p:sldSz cx="15544800" cy="10058400"/>
  <p:notesSz cx="7086600" cy="9372600"/>
  <p:defaultTextStyle>
    <a:defPPr>
      <a:defRPr lang="en-US"/>
    </a:defPPr>
    <a:lvl1pPr marL="0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7757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75512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63269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51025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38780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26537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514294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302049" algn="l" defTabSz="1575512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AD8D4"/>
    <a:srgbClr val="E92413"/>
    <a:srgbClr val="29AB38"/>
    <a:srgbClr val="31C1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88424" autoAdjust="0"/>
  </p:normalViewPr>
  <p:slideViewPr>
    <p:cSldViewPr>
      <p:cViewPr varScale="1">
        <p:scale>
          <a:sx n="63" d="100"/>
          <a:sy n="63" d="100"/>
        </p:scale>
        <p:origin x="-114" y="-192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/>
          <a:lstStyle>
            <a:lvl1pPr algn="r">
              <a:defRPr sz="1300"/>
            </a:lvl1pPr>
          </a:lstStyle>
          <a:p>
            <a:fld id="{9FEC5A64-52E7-4B7A-91A1-3EE77B41C565}" type="datetimeFigureOut">
              <a:rPr lang="en-US" smtClean="0"/>
              <a:pPr/>
              <a:t>9/13/2012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 anchor="b"/>
          <a:lstStyle>
            <a:lvl1pPr algn="r">
              <a:defRPr sz="1300"/>
            </a:lvl1pPr>
          </a:lstStyle>
          <a:p>
            <a:fld id="{65D7DDEE-9975-492B-BC23-FBEA2AA62C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167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100" y="0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/>
          <a:lstStyle>
            <a:lvl1pPr algn="r">
              <a:defRPr sz="1300"/>
            </a:lvl1pPr>
          </a:lstStyle>
          <a:p>
            <a:fld id="{84A70364-8A43-4EB9-9987-A1B64701A508}" type="datetimeFigureOut">
              <a:rPr lang="en-US" smtClean="0"/>
              <a:pPr/>
              <a:t>9/13/2012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8675" y="703263"/>
            <a:ext cx="542925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27" tIns="47013" rIns="94027" bIns="4701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660" y="4451985"/>
            <a:ext cx="5669280" cy="4217670"/>
          </a:xfrm>
          <a:prstGeom prst="rect">
            <a:avLst/>
          </a:prstGeom>
        </p:spPr>
        <p:txBody>
          <a:bodyPr vert="horz" lIns="94027" tIns="47013" rIns="94027" bIns="470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4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100" y="8902344"/>
            <a:ext cx="3070860" cy="468630"/>
          </a:xfrm>
          <a:prstGeom prst="rect">
            <a:avLst/>
          </a:prstGeom>
        </p:spPr>
        <p:txBody>
          <a:bodyPr vert="horz" lIns="94027" tIns="47013" rIns="94027" bIns="47013" rtlCol="0" anchor="b"/>
          <a:lstStyle>
            <a:lvl1pPr algn="r">
              <a:defRPr sz="1300"/>
            </a:lvl1pPr>
          </a:lstStyle>
          <a:p>
            <a:fld id="{F0B6330C-17B4-45E8-B41F-BA5C131FD4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3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787757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575512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2363269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3151025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3938780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4726537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5514294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6302049" algn="l" defTabSz="15755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B5C2C2-8D48-44DE-8DA6-B8F68D309327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10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11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12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B5C2C2-8D48-44DE-8DA6-B8F68D309327}" type="slidenum">
              <a:rPr lang="en-US" smtClean="0"/>
              <a:pPr/>
              <a:t>13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5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6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7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8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28675" y="703263"/>
            <a:ext cx="5429250" cy="35147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B4F435-A3FB-40C2-B350-3DE8AC9F2DE9}" type="slidenum">
              <a:rPr lang="en-US" smtClean="0"/>
              <a:pPr/>
              <a:t>9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1720" y="3124625"/>
            <a:ext cx="12047221" cy="1010497"/>
          </a:xfrm>
        </p:spPr>
        <p:txBody>
          <a:bodyPr>
            <a:normAutofit/>
          </a:bodyPr>
          <a:lstStyle>
            <a:lvl1pPr algn="l">
              <a:defRPr sz="4800" baseline="0"/>
            </a:lvl1pPr>
          </a:lstStyle>
          <a:p>
            <a:r>
              <a:rPr lang="en-US" dirty="0" smtClean="0"/>
              <a:t>SLIDE TITLE IN ALL CAPS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4135120"/>
            <a:ext cx="12047221" cy="894080"/>
          </a:xfrm>
        </p:spPr>
        <p:txBody>
          <a:bodyPr/>
          <a:lstStyle>
            <a:lvl1pPr marL="0" indent="0" algn="l">
              <a:buNone/>
              <a:defRPr sz="3500">
                <a:solidFill>
                  <a:schemeClr val="accent1"/>
                </a:solidFill>
              </a:defRPr>
            </a:lvl1pPr>
            <a:lvl2pPr marL="787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755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63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51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38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26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5142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302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31720" y="223987"/>
            <a:ext cx="12435840" cy="1050078"/>
          </a:xfrm>
        </p:spPr>
        <p:txBody>
          <a:bodyPr>
            <a:normAutofit/>
          </a:bodyPr>
          <a:lstStyle>
            <a:lvl1pPr algn="l">
              <a:defRPr sz="4400"/>
            </a:lvl1pPr>
          </a:lstStyle>
          <a:p>
            <a:r>
              <a:rPr lang="en-US" dirty="0" smtClean="0"/>
              <a:t>SLIDE TITLE IN ALL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1720" y="1788160"/>
            <a:ext cx="12435840" cy="7196879"/>
          </a:xfrm>
        </p:spPr>
        <p:txBody>
          <a:bodyPr>
            <a:normAutofit/>
          </a:bodyPr>
          <a:lstStyle>
            <a:lvl1pPr>
              <a:defRPr sz="3100"/>
            </a:lvl1pPr>
            <a:lvl2pPr>
              <a:defRPr sz="3100"/>
            </a:lvl2pPr>
            <a:lvl3pPr>
              <a:defRPr sz="3100"/>
            </a:lvl3pPr>
            <a:lvl4pPr>
              <a:defRPr sz="3100"/>
            </a:lvl4pPr>
            <a:lvl5pPr>
              <a:defRPr sz="31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65861" y="9164321"/>
            <a:ext cx="3238500" cy="670560"/>
          </a:xfrm>
          <a:prstGeom prst="rect">
            <a:avLst/>
          </a:prstGeom>
          <a:ln/>
        </p:spPr>
        <p:txBody>
          <a:bodyPr lIns="157552" tIns="78776" rIns="157552" bIns="78776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11140" y="9164321"/>
            <a:ext cx="4922520" cy="670560"/>
          </a:xfrm>
          <a:prstGeom prst="rect">
            <a:avLst/>
          </a:prstGeom>
          <a:ln/>
        </p:spPr>
        <p:txBody>
          <a:bodyPr lIns="157552" tIns="78776" rIns="157552" bIns="78776"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140439" y="9164321"/>
            <a:ext cx="3238500" cy="670560"/>
          </a:xfrm>
          <a:prstGeom prst="rect">
            <a:avLst/>
          </a:prstGeom>
          <a:ln/>
        </p:spPr>
        <p:txBody>
          <a:bodyPr lIns="157552" tIns="78776" rIns="157552" bIns="78776"/>
          <a:lstStyle>
            <a:lvl1pPr>
              <a:defRPr/>
            </a:lvl1pPr>
          </a:lstStyle>
          <a:p>
            <a:pPr>
              <a:defRPr/>
            </a:pPr>
            <a:fld id="{0BE21302-2CCF-415F-981E-738E4F8C87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1720" y="335280"/>
            <a:ext cx="12824461" cy="1229360"/>
          </a:xfrm>
          <a:prstGeom prst="rect">
            <a:avLst/>
          </a:prstGeom>
        </p:spPr>
        <p:txBody>
          <a:bodyPr vert="horz" lIns="157552" tIns="78776" rIns="157552" bIns="78776" rtlCol="0" anchor="ctr">
            <a:normAutofit/>
          </a:bodyPr>
          <a:lstStyle/>
          <a:p>
            <a:r>
              <a:rPr lang="en-US" dirty="0" smtClean="0"/>
              <a:t>SLIDE TITLE IN ALL CAPS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31720" y="1564640"/>
            <a:ext cx="12824461" cy="7420400"/>
          </a:xfrm>
          <a:prstGeom prst="rect">
            <a:avLst/>
          </a:prstGeom>
        </p:spPr>
        <p:txBody>
          <a:bodyPr vert="horz" lIns="157552" tIns="78776" rIns="157552" bIns="78776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8483537"/>
            <a:ext cx="2202180" cy="1451752"/>
          </a:xfrm>
          <a:prstGeom prst="rect">
            <a:avLst/>
          </a:prstGeom>
          <a:noFill/>
        </p:spPr>
        <p:txBody>
          <a:bodyPr wrap="square" lIns="157552" tIns="78776" rIns="157552" bIns="78776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Site Planning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ARCH 1250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FALL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2012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Prof.Paul.King</a:t>
            </a:r>
            <a:endParaRPr lang="en-US" sz="2000" dirty="0">
              <a:solidFill>
                <a:schemeClr val="tx2">
                  <a:lumMod val="5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643867"/>
            <a:ext cx="2209800" cy="651533"/>
          </a:xfrm>
          <a:prstGeom prst="rect">
            <a:avLst/>
          </a:prstGeom>
          <a:noFill/>
        </p:spPr>
        <p:txBody>
          <a:bodyPr wrap="square" lIns="157552" tIns="78776" rIns="157552" bIns="78776">
            <a:spAutoFit/>
          </a:bodyPr>
          <a:lstStyle/>
          <a:p>
            <a:pPr algn="ctr"/>
            <a:r>
              <a:rPr lang="en-US" sz="16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News Gothic MT"/>
                <a:cs typeface="News Gothic MT"/>
              </a:rPr>
              <a:t>NYC</a:t>
            </a:r>
            <a:r>
              <a:rPr lang="en-US" sz="1600" b="1" i="0" cap="none" spc="0" baseline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News Gothic MT"/>
                <a:cs typeface="News Gothic MT"/>
              </a:rPr>
              <a:t> </a:t>
            </a:r>
            <a:r>
              <a:rPr lang="en-US" sz="16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News Gothic MT"/>
                <a:cs typeface="News Gothic MT"/>
              </a:rPr>
              <a:t>COLLEGE</a:t>
            </a:r>
          </a:p>
          <a:p>
            <a:pPr algn="ctr"/>
            <a:r>
              <a:rPr lang="en-US" sz="1600" b="1" i="0" cap="none" spc="0" dirty="0" smtClean="0">
                <a:ln w="12700">
                  <a:noFill/>
                  <a:prstDash val="solid"/>
                </a:ln>
                <a:solidFill>
                  <a:schemeClr val="bg1"/>
                </a:solidFill>
                <a:effectLst/>
                <a:latin typeface="News Gothic MT"/>
                <a:cs typeface="News Gothic MT"/>
              </a:rPr>
              <a:t>OF TECHNOLOGY</a:t>
            </a:r>
            <a:endParaRPr lang="en-US" sz="1600" b="1" i="0" cap="none" spc="0" dirty="0">
              <a:ln w="12700">
                <a:noFill/>
                <a:prstDash val="solid"/>
              </a:ln>
              <a:solidFill>
                <a:schemeClr val="bg1"/>
              </a:solidFill>
              <a:effectLst/>
              <a:latin typeface="News Gothic MT"/>
              <a:cs typeface="News Gothic M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9050"/>
            <a:ext cx="2266950" cy="1007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dt="0"/>
  <p:txStyles>
    <p:titleStyle>
      <a:lvl1pPr algn="l" defTabSz="1575512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90817" indent="-590817" algn="l" defTabSz="1575512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280103" indent="-492348" algn="l" defTabSz="1575512" rtl="0" eaLnBrk="1" latinLnBrk="0" hangingPunct="1">
        <a:spcBef>
          <a:spcPct val="20000"/>
        </a:spcBef>
        <a:buFont typeface="Wingdings" pitchFamily="2" charset="2"/>
        <a:buChar char="§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969390" indent="-393878" algn="l" defTabSz="157551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757147" indent="-393878" algn="l" defTabSz="157551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3544903" indent="-393878" algn="l" defTabSz="1575512" rtl="0" eaLnBrk="1" latinLnBrk="0" hangingPunct="1">
        <a:spcBef>
          <a:spcPct val="20000"/>
        </a:spcBef>
        <a:buFont typeface="Arial" pitchFamily="34" charset="0"/>
        <a:buChar char="»"/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4332659" indent="-393878" algn="l" defTabSz="157551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5120415" indent="-393878" algn="l" defTabSz="157551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5908172" indent="-393878" algn="l" defTabSz="157551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6695927" indent="-393878" algn="l" defTabSz="1575512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7757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75512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63269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51025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38780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26537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514294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302049" algn="l" defTabSz="1575512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b="10699"/>
          <a:stretch>
            <a:fillRect/>
          </a:stretch>
        </p:blipFill>
        <p:spPr bwMode="auto">
          <a:xfrm>
            <a:off x="2247900" y="-1"/>
            <a:ext cx="13277850" cy="1005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2400" y="-381000"/>
            <a:ext cx="2286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157552" tIns="78776" rIns="157552" bIns="78776"/>
          <a:lstStyle/>
          <a:p>
            <a:pPr algn="ctr"/>
            <a:r>
              <a:rPr lang="en-US" sz="6800" dirty="0" smtClean="0">
                <a:solidFill>
                  <a:schemeClr val="bg1"/>
                </a:solidFill>
                <a:latin typeface="Arial" pitchFamily="34" charset="0"/>
              </a:rPr>
              <a:t>Downtown</a:t>
            </a:r>
            <a:br>
              <a:rPr lang="en-US" sz="68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6800" dirty="0" smtClean="0">
                <a:solidFill>
                  <a:schemeClr val="bg1"/>
                </a:solidFill>
                <a:latin typeface="Arial" pitchFamily="34" charset="0"/>
              </a:rPr>
              <a:t>Brooklyn Study</a:t>
            </a:r>
            <a:endParaRPr lang="en-US" sz="6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-228600" y="-304800"/>
            <a:ext cx="2286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157552" tIns="78776" rIns="157552" bIns="78776"/>
          <a:lstStyle/>
          <a:p>
            <a:pPr algn="ctr"/>
            <a:r>
              <a:rPr lang="en-US" sz="6800" dirty="0" smtClean="0">
                <a:solidFill>
                  <a:schemeClr val="tx2"/>
                </a:solidFill>
                <a:latin typeface="Arial" pitchFamily="34" charset="0"/>
              </a:rPr>
              <a:t>Downtown</a:t>
            </a:r>
            <a:br>
              <a:rPr lang="en-US" sz="6800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6800" dirty="0" smtClean="0">
                <a:solidFill>
                  <a:schemeClr val="tx2"/>
                </a:solidFill>
                <a:latin typeface="Arial" pitchFamily="34" charset="0"/>
              </a:rPr>
              <a:t>Brooklyn Study</a:t>
            </a:r>
            <a:endParaRPr lang="en-US" sz="6800" dirty="0">
              <a:solidFill>
                <a:schemeClr val="tx2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CIRCULATION STRATEGIES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Stay focused on your groups topic and consider how it might be used to positively affect </a:t>
            </a:r>
            <a:r>
              <a:rPr lang="en-US" u="sng" dirty="0" smtClean="0"/>
              <a:t>circulation</a:t>
            </a:r>
            <a:r>
              <a:rPr lang="en-US" dirty="0" smtClean="0"/>
              <a:t> around and to the Brooklyn waterfront.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</a:t>
            </a:r>
            <a:endParaRPr kumimoji="0" lang="en-US" sz="15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MY TEAM TOPIC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 MAP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PHOTOS &amp; VIDEO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INVENTORY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ASSETS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LIABILITIES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DESIGN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 STRATEGIES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CIRCULATION STRATEGY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CLIMATE STRATEGY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OUR NEXT STEP …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72417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STRATEGIES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Stay focused on your groups topic and consider how it might be used to positively affect </a:t>
            </a:r>
            <a:r>
              <a:rPr lang="en-US" u="sng" dirty="0" smtClean="0"/>
              <a:t>microclimate</a:t>
            </a:r>
            <a:r>
              <a:rPr lang="en-US" dirty="0" smtClean="0"/>
              <a:t> around and to the Brooklyn waterfront.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</a:t>
            </a:r>
            <a:endParaRPr kumimoji="0" lang="en-US" sz="15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MY TEAM TOPIC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 MAP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PHOTOS &amp; VIDEO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INVENTORY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ASSETS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LIABILITIES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DESIGN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 STRATEGIES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CIRCULATION STRATEGY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CLIMATE STRATEGY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OUR NEXT STEP …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36118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NEXT STEPS . . 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Stay focused on your groups topic and consider what your next step in research and team work will be.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Consider identifying tasks and assigning these to specific teammates.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Consider setting team deadlines for finding and sharing different information.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Identify your teams meeting method &amp; schedule outside of class time for the rest of the semester.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must meet at least once a week as a min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</a:t>
            </a:r>
            <a:endParaRPr kumimoji="0" lang="en-US" sz="15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MY TEAM TOPIC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 MAP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PHOTOS &amp; VIDEO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INVENTORY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ASSETS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LIABILITIES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DESIGN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 STRATEGIES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CIRCULATION STRATEGY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CLIMATE STRATEGY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OUR NEXT STEP …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191695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152400" y="-381000"/>
            <a:ext cx="2286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157552" tIns="78776" rIns="157552" bIns="78776"/>
          <a:lstStyle/>
          <a:p>
            <a:pPr algn="ctr"/>
            <a:r>
              <a:rPr lang="en-US" sz="6800" dirty="0" smtClean="0">
                <a:solidFill>
                  <a:schemeClr val="bg1"/>
                </a:solidFill>
                <a:latin typeface="Arial" pitchFamily="34" charset="0"/>
              </a:rPr>
              <a:t>Downtown</a:t>
            </a:r>
            <a:br>
              <a:rPr lang="en-US" sz="6800" dirty="0" smtClean="0">
                <a:solidFill>
                  <a:schemeClr val="bg1"/>
                </a:solidFill>
                <a:latin typeface="Arial" pitchFamily="34" charset="0"/>
              </a:rPr>
            </a:br>
            <a:r>
              <a:rPr lang="en-US" sz="6800" dirty="0" smtClean="0">
                <a:solidFill>
                  <a:schemeClr val="bg1"/>
                </a:solidFill>
                <a:latin typeface="Arial" pitchFamily="34" charset="0"/>
              </a:rPr>
              <a:t>Brooklyn Study</a:t>
            </a:r>
            <a:endParaRPr lang="en-US" sz="6800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-228600" y="-304800"/>
            <a:ext cx="2286000" cy="975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lIns="157552" tIns="78776" rIns="157552" bIns="78776"/>
          <a:lstStyle/>
          <a:p>
            <a:pPr algn="ctr"/>
            <a:r>
              <a:rPr lang="en-US" sz="6800" dirty="0" smtClean="0">
                <a:solidFill>
                  <a:schemeClr val="tx2"/>
                </a:solidFill>
                <a:latin typeface="Arial" pitchFamily="34" charset="0"/>
              </a:rPr>
              <a:t>Downtown</a:t>
            </a:r>
            <a:br>
              <a:rPr lang="en-US" sz="6800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en-US" sz="6800" dirty="0" smtClean="0">
                <a:solidFill>
                  <a:schemeClr val="tx2"/>
                </a:solidFill>
                <a:latin typeface="Arial" pitchFamily="34" charset="0"/>
              </a:rPr>
              <a:t>Brooklyn Study</a:t>
            </a:r>
            <a:endParaRPr lang="en-US" sz="6800" dirty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 r="10280"/>
          <a:stretch>
            <a:fillRect/>
          </a:stretch>
        </p:blipFill>
        <p:spPr bwMode="auto">
          <a:xfrm>
            <a:off x="2209800" y="0"/>
            <a:ext cx="13335000" cy="100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Include team photos, names and contact information including email addresses that can be shared with the class</a:t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Notes on presentation: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may create additional slides but remember you will have only 8 minutes total to present.  If you have supplementary info you want to include for reference you can add an appendix section.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 to update your menu when you are done for any new slides.</a:t>
            </a:r>
            <a:endParaRPr lang="en-US" dirty="0" smtClean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cs typeface="News Gothic MT"/>
              </a:rPr>
              <a:t>MY TEAM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 TOPIC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 MAP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PHOTOS &amp; VIDEO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INVENTORY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ASSETS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LIABILITIES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DESIGN STRATEGIES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CIRCULATION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CLIMATE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OUR NEXT STEP …</a:t>
            </a:r>
          </a:p>
        </p:txBody>
      </p:sp>
    </p:spTree>
    <p:extLst>
      <p:ext uri="{BB962C8B-B14F-4D97-AF65-F5344CB8AC3E}">
        <p14:creationId xmlns:p14="http://schemas.microsoft.com/office/powerpoint/2010/main" val="58004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TEAM TOPIC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This is your teams topic or focus, Climate, History, Circulation, </a:t>
            </a:r>
            <a:r>
              <a:rPr lang="en-US" dirty="0" err="1" smtClean="0"/>
              <a:t>Openspace</a:t>
            </a:r>
            <a:r>
              <a:rPr lang="en-US" dirty="0" smtClean="0"/>
              <a:t>, Land Use/Zoning, or Sustainability.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Consider a bullet point list of critical sub-topics for your area of focus.</a:t>
            </a:r>
            <a:endParaRPr lang="en-US" dirty="0" smtClean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cs typeface="News Gothic MT"/>
              </a:rPr>
              <a:t>MY TEAM TOPIC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 MAP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PHOTOS &amp; VIDEO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INVENTORY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ASSETS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LIABILITIES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DESIGN STRATEGIES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CIRCULATION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CLIMATE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OUR NEXT STEP …</a:t>
            </a:r>
          </a:p>
        </p:txBody>
      </p:sp>
    </p:spTree>
    <p:extLst>
      <p:ext uri="{BB962C8B-B14F-4D97-AF65-F5344CB8AC3E}">
        <p14:creationId xmlns:p14="http://schemas.microsoft.com/office/powerpoint/2010/main" val="29041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TEAM MAP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Identify on a map the key elements your team will talk about during the presentation.  You may need more than one map to talk about your presentation.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example you may have one to identify where your key photos are taken, one for liabilities, one for assets, one for design strategies, etc.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The order of the slides may change – for example you may have a map for teach sub-topic (inventory, assets, liabilities,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 TOPIC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cs typeface="News Gothic MT"/>
              </a:rPr>
              <a:t>MY TEAM MAP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PHOTOS &amp; VIDEO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INVENTORY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ASSETS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LIABILITIES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DESIGN STRATEGIES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CIRCULATION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CLIMATE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OUR NEXT STEP …</a:t>
            </a:r>
          </a:p>
        </p:txBody>
      </p:sp>
    </p:spTree>
    <p:extLst>
      <p:ext uri="{BB962C8B-B14F-4D97-AF65-F5344CB8AC3E}">
        <p14:creationId xmlns:p14="http://schemas.microsoft.com/office/powerpoint/2010/main" val="248293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 &amp; VIDEOS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Insert a collage or relevant photos from the field trip.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Try to stay focused on your groups topic.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Organize these into related groups and create more than one slide as needed.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You can also insert videos or links to online videos your team has posted.</a:t>
            </a:r>
            <a:endParaRPr lang="en-US" dirty="0" smtClean="0"/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 TOPIC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MY TEAM MAP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cs typeface="News Gothic MT"/>
              </a:rPr>
              <a:t>PHOTOS &amp; VIDEO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INVENTORY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ASSETS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LIABILITIES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DESIGN STRATEGIES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CIRCULATION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CLIMATE STRATEGY</a:t>
            </a:r>
          </a:p>
          <a:p>
            <a:pPr lvl="0">
              <a:spcBef>
                <a:spcPct val="20000"/>
              </a:spcBef>
              <a:defRPr/>
            </a:pPr>
            <a:endParaRPr lang="en-US" sz="1500" b="1" dirty="0">
              <a:solidFill>
                <a:schemeClr val="bg1"/>
              </a:solidFill>
              <a:cs typeface="News Gothic MT"/>
            </a:endParaRPr>
          </a:p>
          <a:p>
            <a:pPr lvl="0">
              <a:spcBef>
                <a:spcPct val="20000"/>
              </a:spcBef>
              <a:defRPr/>
            </a:pPr>
            <a:r>
              <a:rPr lang="en-US" sz="1500" b="1" dirty="0">
                <a:solidFill>
                  <a:schemeClr val="bg1"/>
                </a:solidFill>
                <a:cs typeface="News Gothic MT"/>
              </a:rPr>
              <a:t>OUR NEXT STEP …</a:t>
            </a:r>
          </a:p>
        </p:txBody>
      </p:sp>
    </p:spTree>
    <p:extLst>
      <p:ext uri="{BB962C8B-B14F-4D97-AF65-F5344CB8AC3E}">
        <p14:creationId xmlns:p14="http://schemas.microsoft.com/office/powerpoint/2010/main" val="407843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INVENTORY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Inventory items your team has observed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Try to stay focused on your groups topic.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 our goal is to improve the downtown waterfront and your analysis should be based upon this.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An inventory is a list without an opinion of the value.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</a:t>
            </a:r>
            <a:endParaRPr kumimoji="0" lang="en-US" sz="15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MY TEAM TOPIC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 MAP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PHOTOS &amp; VIDEO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INVENTORY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ASSETS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LIABILITIES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DESIGN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 STRATEGIES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CIRCULATION STRATEGY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CLIMATE STRATEGY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OUR NEXT STEP …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77136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Assets your team has observed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Try to stay focused on your groups topic.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 our goal is to improve the downtown waterfront and your analysis should be based upon this.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assets the goal is to take advantage and maximize their value.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</a:t>
            </a:r>
            <a:endParaRPr kumimoji="0" lang="en-US" sz="15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MY TEAM TOPIC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 MAP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PHOTOS &amp; VIDEO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INVENTORY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ASSETS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LIABILITIES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DESIGN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 STRATEGIES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CIRCULATION STRATEGY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CLIMATE STRATEGY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OUR NEXT STEP …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789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Liabilities your team has observed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Try to stay focused on your groups topic.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 our goal is to improve the downtown waterfront and your analysis should be based upon this.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Liabilities your goal is to minimize the negative impact of liabilities.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</a:t>
            </a:r>
            <a:endParaRPr kumimoji="0" lang="en-US" sz="15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MY TEAM TOPIC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 MAP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PHOTOS &amp; VIDEO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INVENTORY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ASSETS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LIABILITIES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DESIGN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 STRATEGIES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CIRCULATION STRATEGY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CLIMATE STRATEGY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OUR NEXT STEP …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4199292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STRATEGIES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Brainstorm on possible design strategies – be imaginative.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One idea per teammate is required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Try to stay focused on your groups topic.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Remember our goal is to improve the downtown waterfront and your design strategies should respond to this.</a:t>
            </a: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104900" y="1981200"/>
            <a:ext cx="2209800" cy="4783328"/>
          </a:xfrm>
          <a:prstGeom prst="rect">
            <a:avLst/>
          </a:prstGeom>
        </p:spPr>
        <p:txBody>
          <a:bodyPr vert="horz" lIns="0" tIns="78776" rIns="157552" bIns="78776" rtlCol="0">
            <a:noAutofit/>
          </a:bodyPr>
          <a:lstStyle/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</a:t>
            </a:r>
            <a:endParaRPr kumimoji="0" lang="en-US" sz="1500" b="1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MY TEAM TOPIC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1500" b="1" dirty="0" smtClean="0">
                <a:solidFill>
                  <a:schemeClr val="bg1"/>
                </a:solidFill>
                <a:latin typeface="News Gothic MT"/>
                <a:cs typeface="News Gothic MT"/>
              </a:rPr>
              <a:t>MY TEAM MAP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PHOTOS &amp; VIDEO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INVENTORY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ASSETS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LIABILITIES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DESIGN</a:t>
            </a:r>
            <a:r>
              <a:rPr kumimoji="0" lang="en-US" sz="15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News Gothic MT"/>
                <a:ea typeface="+mn-ea"/>
                <a:cs typeface="News Gothic MT"/>
              </a:rPr>
              <a:t> STRATEGIES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CIRCULATION STRATEGY</a:t>
            </a: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500" b="1" dirty="0">
              <a:solidFill>
                <a:schemeClr val="bg1"/>
              </a:solidFill>
              <a:latin typeface="News Gothic MT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CLIMATE STRATEGY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  <a:p>
            <a:pPr marL="0" marR="0" lvl="0" indent="0" algn="l" defTabSz="1575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ws Gothic MT"/>
                <a:ea typeface="+mn-ea"/>
                <a:cs typeface="News Gothic MT"/>
              </a:rPr>
              <a:t>OUR NEXT STEP …</a:t>
            </a:r>
            <a:endParaRPr kumimoji="0" lang="en-US" sz="15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ews Gothic MT"/>
              <a:ea typeface="+mn-ea"/>
              <a:cs typeface="News Gothic MT"/>
            </a:endParaRPr>
          </a:p>
        </p:txBody>
      </p:sp>
    </p:spTree>
    <p:extLst>
      <p:ext uri="{BB962C8B-B14F-4D97-AF65-F5344CB8AC3E}">
        <p14:creationId xmlns:p14="http://schemas.microsoft.com/office/powerpoint/2010/main" val="230704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H 2450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23567</TotalTime>
  <Words>791</Words>
  <Application>Microsoft Office PowerPoint</Application>
  <PresentationFormat>Custom</PresentationFormat>
  <Paragraphs>295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ARCH 2450 POWERPOINT TEMPLATE</vt:lpstr>
      <vt:lpstr>PowerPoint Presentation</vt:lpstr>
      <vt:lpstr>MY TEAM</vt:lpstr>
      <vt:lpstr>MY TEAM TOPIC</vt:lpstr>
      <vt:lpstr>MY TEAM MAP</vt:lpstr>
      <vt:lpstr>PHOTOS &amp; VIDEOS</vt:lpstr>
      <vt:lpstr>INVENTORY</vt:lpstr>
      <vt:lpstr>ASSETS</vt:lpstr>
      <vt:lpstr>LIABILITIES</vt:lpstr>
      <vt:lpstr>DESIGN STRATEGIES</vt:lpstr>
      <vt:lpstr>CIRCULATION STRATEGIES</vt:lpstr>
      <vt:lpstr>CLIMATE STRATEGIES</vt:lpstr>
      <vt:lpstr>OUR NEXT STEPS . . .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INTRODUCTION TO SUSTAINABILITY</dc:title>
  <dc:creator>John Seitz</dc:creator>
  <cp:lastModifiedBy>Paul King</cp:lastModifiedBy>
  <cp:revision>228</cp:revision>
  <cp:lastPrinted>2011-09-13T14:37:30Z</cp:lastPrinted>
  <dcterms:created xsi:type="dcterms:W3CDTF">2012-04-30T01:36:30Z</dcterms:created>
  <dcterms:modified xsi:type="dcterms:W3CDTF">2012-09-14T02:23:56Z</dcterms:modified>
</cp:coreProperties>
</file>