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4F6AC-C0B8-4ABC-9D7D-6B809FF8215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23914-97B0-4945-BA0F-8F1429FBA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7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23914-97B0-4945-BA0F-8F1429FBA9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6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A0EE2-E257-4CAE-9661-7E66676A9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6A4BE2-6EA0-4DDF-8C75-9961383DC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A9BD85-ECE2-4FBC-B42C-E6537D37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94D1-8B40-4465-9FBD-DCADBE5A366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E438FC-DC78-40F0-B411-6FB0A7BF9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B0E57-1773-494F-8B7A-3AABEABF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8480-462C-463C-9B84-E56D3DB5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5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DDA5F-810C-4626-9E8F-132D877A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78E94B-C51D-4FB2-8E7C-0E56C5469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8649A6-1156-44F8-A551-C1E99153E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94D1-8B40-4465-9FBD-DCADBE5A366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EAE8B5-5A35-4536-970D-56684CD2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626AE1-53C1-4C59-8197-CA69260D9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8480-462C-463C-9B84-E56D3DB5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7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251E22-3D5D-468B-AE31-BC73A8227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4973D4-F94C-4EC5-8A47-E72E842E1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1C1205-AECF-418D-BEE9-39A2454A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94D1-8B40-4465-9FBD-DCADBE5A366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648409-9FAD-49CF-8725-DEC4F11B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32F69C-40B9-4CAC-9181-E55C834F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8480-462C-463C-9B84-E56D3DB5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6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FA69B-ED2C-4A0F-A4D2-B23958E0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7CDBA8-930C-4D9D-A2FF-EEE5B9821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D60DB5-D092-4FA0-A52F-FBA23BF6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94D1-8B40-4465-9FBD-DCADBE5A366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09575D-9E68-4ECC-B0DE-E97D77AF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C21DB4-8474-4C9B-A162-7ED98EE2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8480-462C-463C-9B84-E56D3DB5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9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D159D-3A11-4C6F-B1D5-52AAA3FB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91279E-E36A-4BAD-B9A8-9A9F8BBF4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33C648-51E8-4BED-8B21-7305B6B9E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94D1-8B40-4465-9FBD-DCADBE5A366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73AF07-D492-4E72-8829-8DBDA6873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ECA0F3-CF27-4BB1-B61B-2E2B5E2F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8480-462C-463C-9B84-E56D3DB5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2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AF1E5F-167F-4072-923B-717C73C6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D716B3-6640-4E3C-BA51-D35AFD37D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4CD37C-535A-469C-9757-DBBA5F6EC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EB9379-A244-45B7-A35E-C11388B44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94D1-8B40-4465-9FBD-DCADBE5A366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7602A6-0BCD-4D24-A924-852D1558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709222-D72A-4762-945E-3A3DC568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8480-462C-463C-9B84-E56D3DB5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8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9754E-4186-4C8C-9313-72F2EF97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7BE571-D79C-4FAA-B93D-E6B06BD18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50D53B-7BC4-4894-8B2A-58CFFCCF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4DB34A-73EC-41A0-ADE8-5A58E04CC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ED2B5ED-C0A7-44D1-B588-DB363BA8A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D8E80B-BE6A-4FCD-83D5-F0292834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94D1-8B40-4465-9FBD-DCADBE5A366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91C3E2-1E41-4412-B2AC-6E813C950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04C5E71-13F2-4805-B3A1-1AED65DF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8480-462C-463C-9B84-E56D3DB5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6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8AEE88-F420-4706-BB5E-C6F266DD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F95063-0CDD-4BF9-A4F4-EBBCCBDA7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94D1-8B40-4465-9FBD-DCADBE5A366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85575B-A24C-437A-9F18-CB6EFAE8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5A2CDD-1D48-4BCE-8EDB-C247271D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8480-462C-463C-9B84-E56D3DB5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1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93C51C-6696-4332-B00E-7008832B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94D1-8B40-4465-9FBD-DCADBE5A366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83FFD30-1215-422C-B303-B83FA605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B1917E5-25AF-4092-99C0-D5C2F9BA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8480-462C-463C-9B84-E56D3DB5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5C9FD-FFDD-442B-8BC8-B4E98761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694C36-543A-4986-9C68-D10822CCF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57B038-4716-46C4-9758-ED16EF17E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D9A7A6-E9A2-465E-BF92-96BB9557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94D1-8B40-4465-9FBD-DCADBE5A366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3F02FF-5041-4523-BF43-DD4E669D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01C69A-917A-4867-AF7F-1FA3058C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8480-462C-463C-9B84-E56D3DB5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CF891-F38E-4DA6-B00D-47DACA030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72BF367-0293-4364-978B-7A94800D0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CBF8D2-8318-4F71-9EE2-6C2FEFD01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A8E98D-9E5D-4060-9751-8E7E3140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94D1-8B40-4465-9FBD-DCADBE5A366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255432-4222-43F3-98E0-EE2262C0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7D7F3F-C8FB-4565-A033-F362C284E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98480-462C-463C-9B84-E56D3DB5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CC03EF-D2C4-4362-B52E-A1209CC4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C639F9-4B94-461E-A385-74A7A0F52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0EEC62-6612-4C7F-9204-59FA1167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494D1-8B40-4465-9FBD-DCADBE5A366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86515-CBE2-4E43-94B9-B7AB3BBF9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E6DB7E-F5A2-4597-BA91-6A8F4A318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98480-462C-463C-9B84-E56D3DB5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3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1E183-09FC-4EB0-AEFA-23B6722B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548"/>
          </a:xfrm>
        </p:spPr>
        <p:txBody>
          <a:bodyPr/>
          <a:lstStyle/>
          <a:p>
            <a:r>
              <a:rPr lang="en-US" dirty="0"/>
              <a:t>Curtain 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5C581D-C67A-4CBA-918D-24751B7B3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7623"/>
            <a:ext cx="10515600" cy="48893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Lightweight wall system installed in the exterior of building structures</a:t>
            </a:r>
          </a:p>
          <a:p>
            <a:r>
              <a:rPr lang="en-US" dirty="0"/>
              <a:t>The name “curtain wall” derives from the idea that the wall is thin and “hangs” like a curtain on the structural frame</a:t>
            </a:r>
          </a:p>
          <a:p>
            <a:r>
              <a:rPr lang="en-US" dirty="0"/>
              <a:t>Designed to resist wind and rain</a:t>
            </a:r>
          </a:p>
          <a:p>
            <a:r>
              <a:rPr lang="en-US" dirty="0"/>
              <a:t>It also accommodate building drift and seismic movements</a:t>
            </a:r>
          </a:p>
          <a:p>
            <a:r>
              <a:rPr lang="en-US" dirty="0"/>
              <a:t>Separates Interior and exterior environment</a:t>
            </a:r>
          </a:p>
          <a:p>
            <a:r>
              <a:rPr lang="en-US" dirty="0"/>
              <a:t>Its available in three system types to include, 1.Stick built system, 2.Unitized or Panel system and 3.The Structural Glazing</a:t>
            </a:r>
          </a:p>
          <a:p>
            <a:r>
              <a:rPr lang="en-US" dirty="0"/>
              <a:t>Glass and Aluminum Curtain wall system being the most advanced exterior window wall system, is a Marvel of Engineering and architecture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0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xmlns="" id="{94F5C100-AC2A-44B4-BEE3-256690959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38675"/>
            <a:ext cx="10905066" cy="4362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36359-01B6-4E85-908F-E42674F04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Concept of Curtain wall</a:t>
            </a:r>
          </a:p>
        </p:txBody>
      </p:sp>
    </p:spTree>
    <p:extLst>
      <p:ext uri="{BB962C8B-B14F-4D97-AF65-F5344CB8AC3E}">
        <p14:creationId xmlns:p14="http://schemas.microsoft.com/office/powerpoint/2010/main" val="39657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932AFC63-5FD3-4F62-96A0-A08731099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12" y="965200"/>
            <a:ext cx="5301085" cy="39890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80A11C2-9270-4862-87A2-673B1C875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45" y="852904"/>
            <a:ext cx="4931939" cy="3989067"/>
          </a:xfrm>
        </p:spPr>
      </p:pic>
    </p:spTree>
    <p:extLst>
      <p:ext uri="{BB962C8B-B14F-4D97-AF65-F5344CB8AC3E}">
        <p14:creationId xmlns:p14="http://schemas.microsoft.com/office/powerpoint/2010/main" val="2078663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776598-F8CC-4786-9E9E-27E298A44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9" r="3" b="3"/>
          <a:stretch/>
        </p:blipFill>
        <p:spPr>
          <a:xfrm>
            <a:off x="7556409" y="640082"/>
            <a:ext cx="3995928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8D3338-506A-48A1-9B68-69F1AA8C6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Rain screen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D34B3A-530C-4019-9469-257FAF5CB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Effective envelope solution to direct external moister penetration</a:t>
            </a:r>
          </a:p>
          <a:p>
            <a:r>
              <a:rPr lang="en-US" sz="2400" dirty="0"/>
              <a:t>Equilibrium of air pressure between exterior and interior of the curtain</a:t>
            </a:r>
          </a:p>
          <a:p>
            <a:r>
              <a:rPr lang="en-US" sz="2400" dirty="0"/>
              <a:t>Minimizes the force which drives moisture through outer wall using Pressure Equalization Chamber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96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E005129-BD37-432A-BF10-BF2F66DAEB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72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C50E016-C8B7-45EE-8300-F18B719F58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3726"/>
            <a:ext cx="5446920" cy="678749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8EC149C-6A2F-44C1-A2DC-BD6DD3011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6A9A5C74-D2BE-49D5-A05C-134B8EA06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96" y="532263"/>
            <a:ext cx="3100471" cy="2034143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xmlns="" id="{A32532E4-5461-4E84-9F32-C1F8AF8C87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89" y="1364777"/>
            <a:ext cx="3056826" cy="2160003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D1EF6B-3857-43F1-A638-2EABF0CF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58745"/>
            <a:ext cx="3515310" cy="254989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Case study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Custom Unitized Curtain Wall used in Cornell </a:t>
            </a:r>
            <a:r>
              <a:rPr lang="en-US" sz="1800" dirty="0" smtClean="0">
                <a:solidFill>
                  <a:srgbClr val="FFFFFF"/>
                </a:solidFill>
              </a:rPr>
              <a:t>NYC Tech </a:t>
            </a:r>
            <a:r>
              <a:rPr lang="en-US" sz="1800" dirty="0">
                <a:solidFill>
                  <a:srgbClr val="FFFFFF"/>
                </a:solidFill>
              </a:rPr>
              <a:t>University, designed by </a:t>
            </a:r>
            <a:r>
              <a:rPr lang="en-US" sz="1800" dirty="0" err="1" smtClean="0">
                <a:solidFill>
                  <a:srgbClr val="FFFFFF"/>
                </a:solidFill>
              </a:rPr>
              <a:t>Morphosis</a:t>
            </a:r>
            <a:r>
              <a:rPr lang="en-US" sz="1800" dirty="0" smtClean="0">
                <a:solidFill>
                  <a:srgbClr val="FFFFFF"/>
                </a:solidFill>
              </a:rPr>
              <a:t> </a:t>
            </a:r>
            <a:r>
              <a:rPr lang="en-US" sz="1800" dirty="0">
                <a:solidFill>
                  <a:srgbClr val="FFFFFF"/>
                </a:solidFill>
              </a:rPr>
              <a:t>located at Roosevelt Island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8C5E8AE-E64E-49D9-869B-DA72EABED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020" y="3873765"/>
            <a:ext cx="3961879" cy="2635250"/>
          </a:xfrm>
        </p:spPr>
      </p:pic>
    </p:spTree>
    <p:extLst>
      <p:ext uri="{BB962C8B-B14F-4D97-AF65-F5344CB8AC3E}">
        <p14:creationId xmlns:p14="http://schemas.microsoft.com/office/powerpoint/2010/main" val="204510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81D10B-6E94-4C5A-905D-B18A515B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Structure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40E50F-D3BC-4E55-837C-5EF941A8F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Structural </a:t>
            </a:r>
            <a:r>
              <a:rPr lang="en-US" dirty="0"/>
              <a:t>walls holds the structure and load of an entire building</a:t>
            </a:r>
          </a:p>
          <a:p>
            <a:r>
              <a:rPr lang="en-US" dirty="0"/>
              <a:t>There are three main types of </a:t>
            </a:r>
            <a:r>
              <a:rPr lang="en-US" dirty="0" smtClean="0"/>
              <a:t>Structural </a:t>
            </a:r>
            <a:r>
              <a:rPr lang="en-US" dirty="0"/>
              <a:t>walls</a:t>
            </a:r>
          </a:p>
          <a:p>
            <a:r>
              <a:rPr lang="en-US" dirty="0"/>
              <a:t>1.Bearing wall- mainly takes the vertical loads</a:t>
            </a:r>
          </a:p>
          <a:p>
            <a:r>
              <a:rPr lang="en-US" dirty="0"/>
              <a:t>2.Shear wall- mainly takes the Horizontal load</a:t>
            </a:r>
          </a:p>
          <a:p>
            <a:r>
              <a:rPr lang="en-US" dirty="0"/>
              <a:t>3. Core Wall-the concrete part that goes vertically through the entire building that  usually consists of elevator shafts, escape stair case or wash rooms</a:t>
            </a:r>
          </a:p>
        </p:txBody>
      </p:sp>
    </p:spTree>
    <p:extLst>
      <p:ext uri="{BB962C8B-B14F-4D97-AF65-F5344CB8AC3E}">
        <p14:creationId xmlns:p14="http://schemas.microsoft.com/office/powerpoint/2010/main" val="312499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0">
            <a:extLst>
              <a:ext uri="{FF2B5EF4-FFF2-40B4-BE49-F238E27FC236}">
                <a16:creationId xmlns:a16="http://schemas.microsoft.com/office/drawing/2014/main" xmlns="" id="{B438231C-8395-4274-89A9-99695FFE1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946" y="987678"/>
            <a:ext cx="3686147" cy="2875195"/>
          </a:xfrm>
          <a:prstGeom prst="rect">
            <a:avLst/>
          </a:prstGeom>
        </p:spPr>
      </p:pic>
      <p:pic>
        <p:nvPicPr>
          <p:cNvPr id="17" name="Content Placeholder 11">
            <a:extLst>
              <a:ext uri="{FF2B5EF4-FFF2-40B4-BE49-F238E27FC236}">
                <a16:creationId xmlns:a16="http://schemas.microsoft.com/office/drawing/2014/main" xmlns="" id="{E1E6B61E-B5E5-4C61-B7A9-F5F17EA0C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87" y="687479"/>
            <a:ext cx="3722233" cy="3539287"/>
          </a:xfrm>
          <a:prstGeom prst="rect">
            <a:avLst/>
          </a:prstGeom>
        </p:spPr>
      </p:pic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xmlns="" id="{C2463EFE-BC75-4C12-90B1-7AD23C9D8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1148486"/>
            <a:ext cx="4077239" cy="278903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8F880EF2-DF79-4D9D-8F11-E91D48C7974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75360" y="5778706"/>
            <a:ext cx="10241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3926C-29C3-4D07-91A3-84040703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609322"/>
            <a:ext cx="10906008" cy="6251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600" dirty="0"/>
              <a:t>1.Core wall                                                                        2.Shearing wall                                                                                 3. Bearing wall</a:t>
            </a:r>
          </a:p>
        </p:txBody>
      </p:sp>
    </p:spTree>
    <p:extLst>
      <p:ext uri="{BB962C8B-B14F-4D97-AF65-F5344CB8AC3E}">
        <p14:creationId xmlns:p14="http://schemas.microsoft.com/office/powerpoint/2010/main" val="102802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076" y="4104"/>
            <a:ext cx="5520145" cy="6853896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F081D10B-6E94-4C5A-905D-B18A515B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22436"/>
            <a:ext cx="3794076" cy="817231"/>
          </a:xfrm>
        </p:spPr>
        <p:txBody>
          <a:bodyPr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Sketch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66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212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Curtain walls</vt:lpstr>
      <vt:lpstr>Concept of Curtain wall</vt:lpstr>
      <vt:lpstr>PowerPoint Presentation</vt:lpstr>
      <vt:lpstr>Rain screen Principle</vt:lpstr>
      <vt:lpstr>Case study  Custom Unitized Curtain Wall used in Cornell NYC Tech University, designed by Morphosis located at Roosevelt Island</vt:lpstr>
      <vt:lpstr>Structure Wall</vt:lpstr>
      <vt:lpstr>1.Core wall                                                                        2.Shearing wall                                                                                 3. Bearing wall</vt:lpstr>
      <vt:lpstr>Sketch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Anika Rahnum</dc:creator>
  <cp:lastModifiedBy>ahasan haque</cp:lastModifiedBy>
  <cp:revision>18</cp:revision>
  <dcterms:created xsi:type="dcterms:W3CDTF">2017-11-13T03:08:46Z</dcterms:created>
  <dcterms:modified xsi:type="dcterms:W3CDTF">2017-11-13T15:14:21Z</dcterms:modified>
</cp:coreProperties>
</file>