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5544800" cy="10058400"/>
  <p:notesSz cx="9144000" cy="6858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108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7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5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6795-E03E-46F8-8AFC-788AFFFB61B5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3C9A7-FF4F-4FE8-90FF-6F4BAED0A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8" y="463463"/>
            <a:ext cx="10972801" cy="73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644" y="463463"/>
            <a:ext cx="2733903" cy="1878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2" y="2630947"/>
            <a:ext cx="2693095" cy="1797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1" y="4889241"/>
            <a:ext cx="2693096" cy="18591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594936"/>
            <a:ext cx="15544800" cy="4509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" y="9635738"/>
            <a:ext cx="155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Jonathan Hernandez 										Prof. King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1" y="7209687"/>
            <a:ext cx="2693095" cy="19860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530225" y="4196219"/>
            <a:ext cx="3798419" cy="166596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96636" y="1039660"/>
            <a:ext cx="8116865" cy="159128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9369468" y="3144033"/>
            <a:ext cx="2999984" cy="38541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07079" y="4033381"/>
            <a:ext cx="9106422" cy="491020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28644" y="1894708"/>
            <a:ext cx="888385" cy="464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Mesh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69451" y="3979477"/>
            <a:ext cx="843501" cy="464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Glass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69450" y="6282121"/>
            <a:ext cx="1318502" cy="464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Concrete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368292" y="8737375"/>
            <a:ext cx="1947008" cy="464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Stainless steel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68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527"/>
            <a:ext cx="15544800" cy="1005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2" y="475987"/>
            <a:ext cx="10983843" cy="7302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2" y="4866388"/>
            <a:ext cx="2693096" cy="1847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48" y="2619162"/>
            <a:ext cx="2733903" cy="186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2" y="475986"/>
            <a:ext cx="2693096" cy="1834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94936"/>
            <a:ext cx="15544800" cy="4509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9635738"/>
            <a:ext cx="155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Jonathan Hernandez 										Prof. King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995" y="7298308"/>
            <a:ext cx="2679956" cy="180624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029184" y="1440493"/>
            <a:ext cx="4319864" cy="87001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H="1" flipV="1">
            <a:off x="6676374" y="4158641"/>
            <a:ext cx="5693078" cy="16315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7465512" y="2906038"/>
            <a:ext cx="4883536" cy="64384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28560" y="3670126"/>
            <a:ext cx="4674435" cy="375342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69452" y="1847556"/>
            <a:ext cx="93153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Wood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349048" y="4018937"/>
            <a:ext cx="83708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Glass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369452" y="6252312"/>
            <a:ext cx="13105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Concrete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402995" y="8663286"/>
            <a:ext cx="10887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1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5544800" cy="10058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" y="471459"/>
            <a:ext cx="10960274" cy="731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2" y="3215396"/>
            <a:ext cx="2774710" cy="186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452" y="475987"/>
            <a:ext cx="2693096" cy="1836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369452" y="5949863"/>
            <a:ext cx="2693096" cy="1841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94936"/>
            <a:ext cx="15544800" cy="4509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9635738"/>
            <a:ext cx="1554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Jonathan Hernandez 										Prof. King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891397" y="1603332"/>
            <a:ext cx="4478055" cy="1002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11868" y="3200605"/>
            <a:ext cx="6608997" cy="115552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 flipV="1">
            <a:off x="9031266" y="5336089"/>
            <a:ext cx="3338186" cy="153443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369452" y="1847556"/>
            <a:ext cx="93153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Wood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369452" y="4595523"/>
            <a:ext cx="83708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Glass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69452" y="7319933"/>
            <a:ext cx="175778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Floor Boards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0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19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V99</dc:creator>
  <cp:lastModifiedBy>student834a</cp:lastModifiedBy>
  <cp:revision>7</cp:revision>
  <dcterms:created xsi:type="dcterms:W3CDTF">2013-09-18T15:07:08Z</dcterms:created>
  <dcterms:modified xsi:type="dcterms:W3CDTF">2013-09-18T19:58:29Z</dcterms:modified>
</cp:coreProperties>
</file>