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1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4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3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2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5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8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3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5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4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062D-7F10-4445-AB81-07D7F79B7B1F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32CC-43BC-410D-B117-2F70FBC5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2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251" y="200899"/>
            <a:ext cx="5371652" cy="1050682"/>
          </a:xfrm>
        </p:spPr>
        <p:txBody>
          <a:bodyPr/>
          <a:lstStyle/>
          <a:p>
            <a:r>
              <a:rPr lang="en-US" dirty="0" smtClean="0"/>
              <a:t>TYPE OF STAIRS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251" y="1317322"/>
            <a:ext cx="2323316" cy="17089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724" y="1277910"/>
            <a:ext cx="1956105" cy="15959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0140" y="1251581"/>
            <a:ext cx="1524534" cy="19649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784" y="4551045"/>
            <a:ext cx="2000250" cy="1047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1338" y="3745342"/>
            <a:ext cx="2428875" cy="2228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11586" y="1251581"/>
            <a:ext cx="1219200" cy="30670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36251" y="3216536"/>
            <a:ext cx="232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STRAIGHT-RUN STAIRS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63038" y="3216536"/>
            <a:ext cx="228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QUARTER-TURN STAIR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48864" y="3215426"/>
            <a:ext cx="191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HALF-TURN STAIR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11586" y="4366379"/>
            <a:ext cx="1552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SPIRAL STAIRS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6251" y="5789526"/>
            <a:ext cx="232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WINDING STAIR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63038" y="5974192"/>
            <a:ext cx="228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CIRCULAR STAIR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26173" y="6343524"/>
            <a:ext cx="23233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Building construction </a:t>
            </a:r>
            <a:r>
              <a:rPr lang="en-US" sz="1050" dirty="0" err="1" smtClean="0"/>
              <a:t>illustraded</a:t>
            </a:r>
            <a:r>
              <a:rPr lang="en-US" sz="1050" dirty="0" smtClean="0"/>
              <a:t> 4</a:t>
            </a:r>
            <a:r>
              <a:rPr lang="en-US" sz="1050" baseline="30000" dirty="0" smtClean="0"/>
              <a:t>th</a:t>
            </a:r>
            <a:r>
              <a:rPr lang="en-US" sz="1050" dirty="0" smtClean="0"/>
              <a:t> edition (Chapter 9)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9905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3959711" cy="6676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CONCRETE STAIRS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135"/>
            <a:ext cx="10515600" cy="202561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SIZE IS DETERMED ON DIVIDING THE TOTAL RISE OR FLOOR TO FLOOR HEIGHT BY THE RISER HEIGHT. (YOU ROUND THE RESULT TO THE WHOLE NUMBER)</a:t>
            </a:r>
          </a:p>
          <a:p>
            <a:r>
              <a:rPr lang="en-US" sz="1400" dirty="0" smtClean="0"/>
              <a:t>DESIGNED AS A ONE WAY REINFORCED SLAB WITH THE UPPER SURFACES FORMED AS STEPS. </a:t>
            </a:r>
          </a:p>
          <a:p>
            <a:r>
              <a:rPr lang="en-US" sz="1400" dirty="0" smtClean="0"/>
              <a:t>CAN BE DESIGNED TO ACT AS A SIMPLE BEAM IF DONE AFTER FLOOR OR BEAM SUPPORTS.</a:t>
            </a:r>
          </a:p>
          <a:p>
            <a:r>
              <a:rPr lang="en-US" sz="1400" dirty="0" smtClean="0"/>
              <a:t>CAN BE DESIGN AS A CONTINUOUS BEAM IF ITS CAST WITH BEAM OR SLAB SUPPORT. </a:t>
            </a:r>
          </a:p>
          <a:p>
            <a:r>
              <a:rPr lang="en-US" sz="1400" dirty="0" smtClean="0"/>
              <a:t>REQUIRE CAREFUL ANALYSIS OF LOADS, SPAN AND SUPPORT.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104" y="3399417"/>
            <a:ext cx="2196693" cy="26564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6519" y="3399417"/>
            <a:ext cx="2891488" cy="26564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26173" y="6343524"/>
            <a:ext cx="23233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Building construction </a:t>
            </a:r>
            <a:r>
              <a:rPr lang="en-US" sz="1050" dirty="0" err="1" smtClean="0"/>
              <a:t>illustraded</a:t>
            </a:r>
            <a:r>
              <a:rPr lang="en-US" sz="1050" dirty="0" smtClean="0"/>
              <a:t> 4</a:t>
            </a:r>
            <a:r>
              <a:rPr lang="en-US" sz="1050" baseline="30000" dirty="0" smtClean="0"/>
              <a:t>th</a:t>
            </a:r>
            <a:r>
              <a:rPr lang="en-US" sz="1050" dirty="0" smtClean="0"/>
              <a:t> edition (Chapter 9)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58911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41" y="886346"/>
            <a:ext cx="4362087" cy="3390335"/>
          </a:xfrm>
        </p:spPr>
      </p:pic>
      <p:sp>
        <p:nvSpPr>
          <p:cNvPr id="5" name="TextBox 4"/>
          <p:cNvSpPr txBox="1"/>
          <p:nvPr/>
        </p:nvSpPr>
        <p:spPr>
          <a:xfrm>
            <a:off x="645010" y="4281463"/>
            <a:ext cx="29147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Fast installation (typically one day</a:t>
            </a:r>
            <a:r>
              <a:rPr lang="en-US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Immediate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High quality smooth surfaces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Safe working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Reduces mess and clean up during construction.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45010" y="6156046"/>
            <a:ext cx="37772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http://www.deltacorp.com.au/residential/product-stairs.html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723" y="257833"/>
            <a:ext cx="2572983" cy="17153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35003" y="1973155"/>
            <a:ext cx="37772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http://http://www.allenconcrete.co.uk/building_products_gallery.php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233" y="2568565"/>
            <a:ext cx="2881047" cy="38413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813" y="3354642"/>
            <a:ext cx="2291490" cy="30553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4855" y="262951"/>
            <a:ext cx="3475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Precast Concrete Stairs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On Site Concrete Stairs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16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160</Words>
  <Application>Microsoft Office PowerPoint</Application>
  <PresentationFormat>Custom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TYPE OF STAIRS</vt:lpstr>
      <vt:lpstr>CONCRETE STAIRS</vt:lpstr>
      <vt:lpstr>PowerPoint Presentation</vt:lpstr>
    </vt:vector>
  </TitlesOfParts>
  <Company>NYCCT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OF STAIRS</dc:title>
  <dc:creator>V99</dc:creator>
  <cp:lastModifiedBy>Jose Gonzalez</cp:lastModifiedBy>
  <cp:revision>10</cp:revision>
  <dcterms:created xsi:type="dcterms:W3CDTF">2013-09-09T20:25:13Z</dcterms:created>
  <dcterms:modified xsi:type="dcterms:W3CDTF">2013-09-11T03:51:20Z</dcterms:modified>
</cp:coreProperties>
</file>