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Amatic SC"/>
      <p:regular r:id="rId11"/>
      <p:bold r:id="rId12"/>
    </p:embeddedFont>
    <p:embeddedFont>
      <p:font typeface="Source Code Pr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maticSC-regular.fntdata"/><Relationship Id="rId10" Type="http://schemas.openxmlformats.org/officeDocument/2006/relationships/slide" Target="slides/slide5.xml"/><Relationship Id="rId13" Type="http://schemas.openxmlformats.org/officeDocument/2006/relationships/font" Target="fonts/SourceCodePro-regular.fntdata"/><Relationship Id="rId12" Type="http://schemas.openxmlformats.org/officeDocument/2006/relationships/font" Target="fonts/AmaticSC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italic.fntdata"/><Relationship Id="rId14" Type="http://schemas.openxmlformats.org/officeDocument/2006/relationships/font" Target="fonts/SourceCodePro-bold.fntdata"/><Relationship Id="rId16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c6f59039d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c6f5903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f59039d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f59039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71ffd1e3860408a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71ffd1e3860408a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6932b3b16091f2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6932b3b16091f2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c6f59039d_0_2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c6f59039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5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7276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Elizabeth Hawes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</a:t>
            </a:r>
            <a:r>
              <a:rPr lang="en"/>
              <a:t>Kiara Martinez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Elizabeth Hawes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215275" y="948225"/>
            <a:ext cx="5530500" cy="400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Born in 1903 in New Jersey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She was first generation Of American fashion designer to open the Parisian.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She graduated from Vassar college in 1925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She decided to go to Paris and to learned fashion design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Elizabeth and two other young designer got promoted lord and Taylor,then she published first book called fashion is spinach 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94600" y="292850"/>
            <a:ext cx="3408500" cy="445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291128" y="152399"/>
            <a:ext cx="4045200" cy="46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 </a:t>
            </a:r>
            <a:r>
              <a:rPr lang="en"/>
              <a:t>first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Pandora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tarts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Uniform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Wedding dress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52400"/>
            <a:ext cx="2091225" cy="22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40850" y="152400"/>
            <a:ext cx="2295525" cy="294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30900" y="2629425"/>
            <a:ext cx="1906825" cy="233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9175" y="1904025"/>
            <a:ext cx="3630775" cy="306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01450" y="97375"/>
            <a:ext cx="2808000" cy="14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She was known for:</a:t>
            </a:r>
            <a:endParaRPr/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Alimony 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The tarts 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Guardsmen gloves</a:t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1850" y="152400"/>
            <a:ext cx="1817575" cy="360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61324" y="152400"/>
            <a:ext cx="3623775" cy="3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695175"/>
            <a:ext cx="2957050" cy="3213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689200" cy="478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