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sldIdLst>
    <p:sldId id="257" r:id="rId2"/>
  </p:sldIdLst>
  <p:sldSz cx="38404800" cy="2834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928">
          <p15:clr>
            <a:srgbClr val="A4A3A4"/>
          </p15:clr>
        </p15:guide>
        <p15:guide id="2" pos="12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0"/>
    <a:srgbClr val="FF00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92" autoAdjust="0"/>
    <p:restoredTop sz="94411" autoAdjust="0"/>
  </p:normalViewPr>
  <p:slideViewPr>
    <p:cSldViewPr>
      <p:cViewPr varScale="1">
        <p:scale>
          <a:sx n="17" d="100"/>
          <a:sy n="17" d="100"/>
        </p:scale>
        <p:origin x="832" y="60"/>
      </p:cViewPr>
      <p:guideLst>
        <p:guide orient="horz" pos="8928"/>
        <p:guide pos="12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7500F-0802-487A-8820-D24ED38E6BC8}" type="datetimeFigureOut">
              <a:rPr lang="en-US" smtClean="0"/>
              <a:t>5/20/2022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6488" y="685800"/>
            <a:ext cx="46450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3099E9-55A5-47F7-81C1-6FD5729DDA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135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099E9-55A5-47F7-81C1-6FD5729DDA2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915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35557" y="-34999"/>
            <a:ext cx="38513177" cy="28416398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48501" y="9938741"/>
            <a:ext cx="24472220" cy="6804715"/>
          </a:xfrm>
        </p:spPr>
        <p:txBody>
          <a:bodyPr anchor="b">
            <a:noAutofit/>
          </a:bodyPr>
          <a:lstStyle>
            <a:lvl1pPr algn="r">
              <a:defRPr sz="2232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48501" y="16743449"/>
            <a:ext cx="24472220" cy="45338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89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794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669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558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4487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47CEC-A31A-44FE-98EB-77DB8027D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01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2519680"/>
            <a:ext cx="26660399" cy="14068213"/>
          </a:xfrm>
        </p:spPr>
        <p:txBody>
          <a:bodyPr anchor="ctr">
            <a:normAutofit/>
          </a:bodyPr>
          <a:lstStyle>
            <a:lvl1pPr algn="l">
              <a:defRPr sz="18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20" y="18477653"/>
            <a:ext cx="26660399" cy="6493310"/>
          </a:xfrm>
        </p:spPr>
        <p:txBody>
          <a:bodyPr anchor="ctr">
            <a:normAutofit/>
          </a:bodyPr>
          <a:lstStyle>
            <a:lvl1pPr marL="0" indent="0" algn="l">
              <a:buNone/>
              <a:defRPr sz="7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89745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162-77ED-49DB-83E4-15F39E993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57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517" y="2519680"/>
            <a:ext cx="25503164" cy="12493413"/>
          </a:xfrm>
        </p:spPr>
        <p:txBody>
          <a:bodyPr anchor="ctr">
            <a:normAutofit/>
          </a:bodyPr>
          <a:lstStyle>
            <a:lvl1pPr algn="l">
              <a:defRPr sz="18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24511" y="15013093"/>
            <a:ext cx="22763177" cy="15748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6613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89745" indent="0">
              <a:buFontTx/>
              <a:buNone/>
              <a:defRPr/>
            </a:lvl2pPr>
            <a:lvl3pPr marL="3779490" indent="0">
              <a:buFontTx/>
              <a:buNone/>
              <a:defRPr/>
            </a:lvl3pPr>
            <a:lvl4pPr marL="5669234" indent="0">
              <a:buFontTx/>
              <a:buNone/>
              <a:defRPr/>
            </a:lvl4pPr>
            <a:lvl5pPr marL="755897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4" y="18477653"/>
            <a:ext cx="26660403" cy="6493310"/>
          </a:xfrm>
        </p:spPr>
        <p:txBody>
          <a:bodyPr anchor="ctr">
            <a:normAutofit/>
          </a:bodyPr>
          <a:lstStyle>
            <a:lvl1pPr marL="0" indent="0" algn="l">
              <a:buNone/>
              <a:defRPr sz="7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89745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162-77ED-49DB-83E4-15F39E9932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27388" y="3266896"/>
            <a:ext cx="1920740" cy="2417074"/>
          </a:xfrm>
          <a:prstGeom prst="rect">
            <a:avLst/>
          </a:prstGeom>
        </p:spPr>
        <p:txBody>
          <a:bodyPr vert="horz" lIns="377952" tIns="188976" rIns="377952" bIns="188976" rtlCol="0" anchor="ctr">
            <a:noAutofit/>
          </a:bodyPr>
          <a:lstStyle/>
          <a:p>
            <a:pPr lvl="0"/>
            <a:r>
              <a:rPr lang="en-US" sz="33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40338" y="11931098"/>
            <a:ext cx="1920740" cy="2417074"/>
          </a:xfrm>
          <a:prstGeom prst="rect">
            <a:avLst/>
          </a:prstGeom>
        </p:spPr>
        <p:txBody>
          <a:bodyPr vert="horz" lIns="377952" tIns="188976" rIns="377952" bIns="188976" rtlCol="0" anchor="ctr">
            <a:noAutofit/>
          </a:bodyPr>
          <a:lstStyle/>
          <a:p>
            <a:pPr lvl="0"/>
            <a:r>
              <a:rPr lang="en-US" sz="33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35678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4" y="7985551"/>
            <a:ext cx="26660403" cy="10727901"/>
          </a:xfrm>
        </p:spPr>
        <p:txBody>
          <a:bodyPr anchor="b">
            <a:normAutofit/>
          </a:bodyPr>
          <a:lstStyle>
            <a:lvl1pPr algn="l">
              <a:defRPr sz="18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4" y="18713452"/>
            <a:ext cx="26660403" cy="6257511"/>
          </a:xfrm>
        </p:spPr>
        <p:txBody>
          <a:bodyPr anchor="t">
            <a:normAutofit/>
          </a:bodyPr>
          <a:lstStyle>
            <a:lvl1pPr marL="0" indent="0" algn="l">
              <a:buNone/>
              <a:defRPr sz="744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89745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162-77ED-49DB-83E4-15F39E993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8451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517" y="2519680"/>
            <a:ext cx="25503164" cy="12493413"/>
          </a:xfrm>
        </p:spPr>
        <p:txBody>
          <a:bodyPr anchor="ctr">
            <a:normAutofit/>
          </a:bodyPr>
          <a:lstStyle>
            <a:lvl1pPr algn="l">
              <a:defRPr sz="18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0308" y="16587894"/>
            <a:ext cx="26660407" cy="212555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992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1889745" indent="0">
              <a:buFontTx/>
              <a:buNone/>
              <a:defRPr/>
            </a:lvl2pPr>
            <a:lvl3pPr marL="3779490" indent="0">
              <a:buFontTx/>
              <a:buNone/>
              <a:defRPr/>
            </a:lvl3pPr>
            <a:lvl4pPr marL="5669234" indent="0">
              <a:buFontTx/>
              <a:buNone/>
              <a:defRPr/>
            </a:lvl4pPr>
            <a:lvl5pPr marL="755897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4" y="18713452"/>
            <a:ext cx="26660403" cy="6257511"/>
          </a:xfrm>
        </p:spPr>
        <p:txBody>
          <a:bodyPr anchor="t">
            <a:normAutofit/>
          </a:bodyPr>
          <a:lstStyle>
            <a:lvl1pPr marL="0" indent="0" algn="l">
              <a:buNone/>
              <a:defRPr sz="7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89745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162-77ED-49DB-83E4-15F39E9932C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027388" y="3266896"/>
            <a:ext cx="1920740" cy="2417074"/>
          </a:xfrm>
          <a:prstGeom prst="rect">
            <a:avLst/>
          </a:prstGeom>
        </p:spPr>
        <p:txBody>
          <a:bodyPr vert="horz" lIns="377952" tIns="188976" rIns="377952" bIns="188976" rtlCol="0" anchor="ctr">
            <a:noAutofit/>
          </a:bodyPr>
          <a:lstStyle/>
          <a:p>
            <a:pPr lvl="0"/>
            <a:r>
              <a:rPr lang="en-US" sz="33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340338" y="11931098"/>
            <a:ext cx="1920740" cy="2417074"/>
          </a:xfrm>
          <a:prstGeom prst="rect">
            <a:avLst/>
          </a:prstGeom>
        </p:spPr>
        <p:txBody>
          <a:bodyPr vert="horz" lIns="377952" tIns="188976" rIns="377952" bIns="188976" rtlCol="0" anchor="ctr">
            <a:noAutofit/>
          </a:bodyPr>
          <a:lstStyle/>
          <a:p>
            <a:pPr lvl="0"/>
            <a:r>
              <a:rPr lang="en-US" sz="33066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9161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6564" y="2519680"/>
            <a:ext cx="26634153" cy="12493413"/>
          </a:xfrm>
        </p:spPr>
        <p:txBody>
          <a:bodyPr anchor="ctr">
            <a:normAutofit/>
          </a:bodyPr>
          <a:lstStyle>
            <a:lvl1pPr algn="l">
              <a:defRPr sz="18187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60308" y="16587894"/>
            <a:ext cx="26660407" cy="212555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9920">
                <a:solidFill>
                  <a:schemeClr val="accent1"/>
                </a:solidFill>
              </a:defRPr>
            </a:lvl1pPr>
            <a:lvl2pPr marL="1889745" indent="0">
              <a:buFontTx/>
              <a:buNone/>
              <a:defRPr/>
            </a:lvl2pPr>
            <a:lvl3pPr marL="3779490" indent="0">
              <a:buFontTx/>
              <a:buNone/>
              <a:defRPr/>
            </a:lvl3pPr>
            <a:lvl4pPr marL="5669234" indent="0">
              <a:buFontTx/>
              <a:buNone/>
              <a:defRPr/>
            </a:lvl4pPr>
            <a:lvl5pPr marL="7558979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4" y="18713452"/>
            <a:ext cx="26660403" cy="6257511"/>
          </a:xfrm>
        </p:spPr>
        <p:txBody>
          <a:bodyPr anchor="t">
            <a:normAutofit/>
          </a:bodyPr>
          <a:lstStyle>
            <a:lvl1pPr marL="0" indent="0" algn="l">
              <a:buNone/>
              <a:defRPr sz="744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89745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B2162-77ED-49DB-83E4-15F39E993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3674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BD712A-B63B-49BA-9062-36F8ADCDE4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290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5104711" y="2519682"/>
            <a:ext cx="4111010" cy="2170599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60316" y="2519682"/>
            <a:ext cx="21819109" cy="217059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ECEA4-19EE-44A7-A9FE-39824E381D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78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EB48-236C-477F-8F2C-39ACC086AB1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39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4" y="11163590"/>
            <a:ext cx="26660403" cy="7549868"/>
          </a:xfrm>
        </p:spPr>
        <p:txBody>
          <a:bodyPr anchor="b"/>
          <a:lstStyle>
            <a:lvl1pPr algn="l">
              <a:defRPr sz="16533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4" y="18713452"/>
            <a:ext cx="26660403" cy="3556320"/>
          </a:xfrm>
        </p:spPr>
        <p:txBody>
          <a:bodyPr anchor="t"/>
          <a:lstStyle>
            <a:lvl1pPr marL="0" indent="0" algn="l">
              <a:buNone/>
              <a:defRPr sz="826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1889745" indent="0">
              <a:buNone/>
              <a:defRPr sz="7440">
                <a:solidFill>
                  <a:schemeClr val="tx1">
                    <a:tint val="75000"/>
                  </a:schemeClr>
                </a:solidFill>
              </a:defRPr>
            </a:lvl2pPr>
            <a:lvl3pPr marL="3779490" indent="0">
              <a:buNone/>
              <a:defRPr sz="6613">
                <a:solidFill>
                  <a:schemeClr val="tx1">
                    <a:tint val="75000"/>
                  </a:schemeClr>
                </a:solidFill>
              </a:defRPr>
            </a:lvl3pPr>
            <a:lvl4pPr marL="566923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4pPr>
            <a:lvl5pPr marL="755897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5pPr>
            <a:lvl6pPr marL="9448724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6pPr>
            <a:lvl7pPr marL="11338469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7pPr>
            <a:lvl8pPr marL="13228213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8pPr>
            <a:lvl9pPr marL="15117958" indent="0">
              <a:buNone/>
              <a:defRPr sz="57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74F51-D0D3-4B48-B2A1-02CFAEE0AE0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547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0" y="2519680"/>
            <a:ext cx="26660399" cy="5459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60322" y="8930435"/>
            <a:ext cx="12970058" cy="16040524"/>
          </a:xfrm>
        </p:spPr>
        <p:txBody>
          <a:bodyPr>
            <a:normAutofit/>
          </a:bodyPr>
          <a:lstStyle>
            <a:lvl1pPr>
              <a:defRPr sz="7440"/>
            </a:lvl1pPr>
            <a:lvl2pPr>
              <a:defRPr sz="6613"/>
            </a:lvl2pPr>
            <a:lvl3pPr>
              <a:defRPr sz="5787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50657" y="8930441"/>
            <a:ext cx="12970062" cy="16040528"/>
          </a:xfrm>
        </p:spPr>
        <p:txBody>
          <a:bodyPr>
            <a:normAutofit/>
          </a:bodyPr>
          <a:lstStyle>
            <a:lvl1pPr>
              <a:defRPr sz="7440"/>
            </a:lvl1pPr>
            <a:lvl2pPr>
              <a:defRPr sz="6613"/>
            </a:lvl2pPr>
            <a:lvl3pPr>
              <a:defRPr sz="5787"/>
            </a:lvl3pPr>
            <a:lvl4pPr>
              <a:defRPr sz="4960"/>
            </a:lvl4pPr>
            <a:lvl5pPr>
              <a:defRPr sz="4960"/>
            </a:lvl5pPr>
            <a:lvl6pPr>
              <a:defRPr sz="4960"/>
            </a:lvl6pPr>
            <a:lvl7pPr>
              <a:defRPr sz="4960"/>
            </a:lvl7pPr>
            <a:lvl8pPr>
              <a:defRPr sz="4960"/>
            </a:lvl8pPr>
            <a:lvl9pPr>
              <a:defRPr sz="496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7303C4-A72A-4085-8D61-57395161C2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075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8" y="2519680"/>
            <a:ext cx="26660395" cy="545930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6" y="8932063"/>
            <a:ext cx="12980822" cy="2381883"/>
          </a:xfrm>
        </p:spPr>
        <p:txBody>
          <a:bodyPr anchor="b">
            <a:noAutofit/>
          </a:bodyPr>
          <a:lstStyle>
            <a:lvl1pPr marL="0" indent="0">
              <a:buNone/>
              <a:defRPr sz="9920" b="0"/>
            </a:lvl1pPr>
            <a:lvl2pPr marL="1889745" indent="0">
              <a:buNone/>
              <a:defRPr sz="8267" b="1"/>
            </a:lvl2pPr>
            <a:lvl3pPr marL="3779490" indent="0">
              <a:buNone/>
              <a:defRPr sz="7440" b="1"/>
            </a:lvl3pPr>
            <a:lvl4pPr marL="5669234" indent="0">
              <a:buNone/>
              <a:defRPr sz="6613" b="1"/>
            </a:lvl4pPr>
            <a:lvl5pPr marL="7558979" indent="0">
              <a:buNone/>
              <a:defRPr sz="6613" b="1"/>
            </a:lvl5pPr>
            <a:lvl6pPr marL="9448724" indent="0">
              <a:buNone/>
              <a:defRPr sz="6613" b="1"/>
            </a:lvl6pPr>
            <a:lvl7pPr marL="11338469" indent="0">
              <a:buNone/>
              <a:defRPr sz="6613" b="1"/>
            </a:lvl7pPr>
            <a:lvl8pPr marL="13228213" indent="0">
              <a:buNone/>
              <a:defRPr sz="6613" b="1"/>
            </a:lvl8pPr>
            <a:lvl9pPr marL="15117958" indent="0">
              <a:buNone/>
              <a:defRPr sz="6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60316" y="11313952"/>
            <a:ext cx="12980822" cy="136570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239888" y="8932063"/>
            <a:ext cx="12980822" cy="2381883"/>
          </a:xfrm>
        </p:spPr>
        <p:txBody>
          <a:bodyPr anchor="b">
            <a:noAutofit/>
          </a:bodyPr>
          <a:lstStyle>
            <a:lvl1pPr marL="0" indent="0">
              <a:buNone/>
              <a:defRPr sz="9920" b="0"/>
            </a:lvl1pPr>
            <a:lvl2pPr marL="1889745" indent="0">
              <a:buNone/>
              <a:defRPr sz="8267" b="1"/>
            </a:lvl2pPr>
            <a:lvl3pPr marL="3779490" indent="0">
              <a:buNone/>
              <a:defRPr sz="7440" b="1"/>
            </a:lvl3pPr>
            <a:lvl4pPr marL="5669234" indent="0">
              <a:buNone/>
              <a:defRPr sz="6613" b="1"/>
            </a:lvl4pPr>
            <a:lvl5pPr marL="7558979" indent="0">
              <a:buNone/>
              <a:defRPr sz="6613" b="1"/>
            </a:lvl5pPr>
            <a:lvl6pPr marL="9448724" indent="0">
              <a:buNone/>
              <a:defRPr sz="6613" b="1"/>
            </a:lvl6pPr>
            <a:lvl7pPr marL="11338469" indent="0">
              <a:buNone/>
              <a:defRPr sz="6613" b="1"/>
            </a:lvl7pPr>
            <a:lvl8pPr marL="13228213" indent="0">
              <a:buNone/>
              <a:defRPr sz="6613" b="1"/>
            </a:lvl8pPr>
            <a:lvl9pPr marL="15117958" indent="0">
              <a:buNone/>
              <a:defRPr sz="66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239888" y="11313952"/>
            <a:ext cx="12980822" cy="136570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DEC22-6EBF-4EF4-A306-151FC30A9F0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281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6" y="2519680"/>
            <a:ext cx="26660399" cy="545930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ED1F8-B7B2-4CDC-AD12-DD354C1DC86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281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9A52E-FA6F-4BD1-937A-B4B17B477E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83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6" y="6194230"/>
            <a:ext cx="11718764" cy="5284326"/>
          </a:xfrm>
        </p:spPr>
        <p:txBody>
          <a:bodyPr anchor="b">
            <a:normAutofit/>
          </a:bodyPr>
          <a:lstStyle>
            <a:lvl1pPr>
              <a:defRPr sz="826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9357" y="2128359"/>
            <a:ext cx="14221355" cy="2284260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16" y="11478554"/>
            <a:ext cx="11718764" cy="10682389"/>
          </a:xfrm>
        </p:spPr>
        <p:txBody>
          <a:bodyPr>
            <a:normAutofit/>
          </a:bodyPr>
          <a:lstStyle>
            <a:lvl1pPr marL="0" indent="0">
              <a:buNone/>
              <a:defRPr sz="5787"/>
            </a:lvl1pPr>
            <a:lvl2pPr marL="1417309" indent="0">
              <a:buNone/>
              <a:defRPr sz="4340"/>
            </a:lvl2pPr>
            <a:lvl3pPr marL="2834617" indent="0">
              <a:buNone/>
              <a:defRPr sz="3720"/>
            </a:lvl3pPr>
            <a:lvl4pPr marL="4251926" indent="0">
              <a:buNone/>
              <a:defRPr sz="3100"/>
            </a:lvl4pPr>
            <a:lvl5pPr marL="5669234" indent="0">
              <a:buNone/>
              <a:defRPr sz="3100"/>
            </a:lvl5pPr>
            <a:lvl6pPr marL="7086543" indent="0">
              <a:buNone/>
              <a:defRPr sz="3100"/>
            </a:lvl6pPr>
            <a:lvl7pPr marL="8503851" indent="0">
              <a:buNone/>
              <a:defRPr sz="3100"/>
            </a:lvl7pPr>
            <a:lvl8pPr marL="9921160" indent="0">
              <a:buNone/>
              <a:defRPr sz="3100"/>
            </a:lvl8pPr>
            <a:lvl9pPr marL="11338469" indent="0">
              <a:buNone/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89C86B-56E3-4E71-B2F1-9FAC9CF6FC8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78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16" y="19842480"/>
            <a:ext cx="26660399" cy="2342517"/>
          </a:xfrm>
        </p:spPr>
        <p:txBody>
          <a:bodyPr anchor="b">
            <a:normAutofit/>
          </a:bodyPr>
          <a:lstStyle>
            <a:lvl1pPr algn="l">
              <a:defRPr sz="992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60316" y="2519680"/>
            <a:ext cx="26660399" cy="15895634"/>
          </a:xfrm>
        </p:spPr>
        <p:txBody>
          <a:bodyPr anchor="t">
            <a:normAutofit/>
          </a:bodyPr>
          <a:lstStyle>
            <a:lvl1pPr marL="0" indent="0" algn="ctr">
              <a:buNone/>
              <a:defRPr sz="6613"/>
            </a:lvl1pPr>
            <a:lvl2pPr marL="1889745" indent="0">
              <a:buNone/>
              <a:defRPr sz="6613"/>
            </a:lvl2pPr>
            <a:lvl3pPr marL="3779490" indent="0">
              <a:buNone/>
              <a:defRPr sz="6613"/>
            </a:lvl3pPr>
            <a:lvl4pPr marL="5669234" indent="0">
              <a:buNone/>
              <a:defRPr sz="6613"/>
            </a:lvl4pPr>
            <a:lvl5pPr marL="7558979" indent="0">
              <a:buNone/>
              <a:defRPr sz="6613"/>
            </a:lvl5pPr>
            <a:lvl6pPr marL="9448724" indent="0">
              <a:buNone/>
              <a:defRPr sz="6613"/>
            </a:lvl6pPr>
            <a:lvl7pPr marL="11338469" indent="0">
              <a:buNone/>
              <a:defRPr sz="6613"/>
            </a:lvl7pPr>
            <a:lvl8pPr marL="13228213" indent="0">
              <a:buNone/>
              <a:defRPr sz="6613"/>
            </a:lvl8pPr>
            <a:lvl9pPr marL="15117958" indent="0">
              <a:buNone/>
              <a:defRPr sz="661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16" y="22184997"/>
            <a:ext cx="26660399" cy="2785966"/>
          </a:xfrm>
        </p:spPr>
        <p:txBody>
          <a:bodyPr>
            <a:normAutofit/>
          </a:bodyPr>
          <a:lstStyle>
            <a:lvl1pPr marL="0" indent="0">
              <a:buNone/>
              <a:defRPr sz="4960"/>
            </a:lvl1pPr>
            <a:lvl2pPr marL="1889745" indent="0">
              <a:buNone/>
              <a:defRPr sz="4960"/>
            </a:lvl2pPr>
            <a:lvl3pPr marL="3779490" indent="0">
              <a:buNone/>
              <a:defRPr sz="4133"/>
            </a:lvl3pPr>
            <a:lvl4pPr marL="5669234" indent="0">
              <a:buNone/>
              <a:defRPr sz="3720"/>
            </a:lvl4pPr>
            <a:lvl5pPr marL="7558979" indent="0">
              <a:buNone/>
              <a:defRPr sz="3720"/>
            </a:lvl5pPr>
            <a:lvl6pPr marL="9448724" indent="0">
              <a:buNone/>
              <a:defRPr sz="3720"/>
            </a:lvl6pPr>
            <a:lvl7pPr marL="11338469" indent="0">
              <a:buNone/>
              <a:defRPr sz="3720"/>
            </a:lvl7pPr>
            <a:lvl8pPr marL="13228213" indent="0">
              <a:buNone/>
              <a:defRPr sz="3720"/>
            </a:lvl8pPr>
            <a:lvl9pPr marL="15117958" indent="0">
              <a:buNone/>
              <a:defRPr sz="372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F820C-B8A4-4675-859F-037A85DEFE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200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35559" y="-34999"/>
            <a:ext cx="38513181" cy="28416398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60318" y="2519680"/>
            <a:ext cx="26660395" cy="545930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0316" y="8930441"/>
            <a:ext cx="26660399" cy="16040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702084" y="24970969"/>
            <a:ext cx="2873354" cy="150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60318" y="24970969"/>
            <a:ext cx="19416487" cy="150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7067639" y="24970969"/>
            <a:ext cx="2153080" cy="1509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20">
                <a:solidFill>
                  <a:schemeClr val="accent1"/>
                </a:solidFill>
              </a:defRPr>
            </a:lvl1pPr>
          </a:lstStyle>
          <a:p>
            <a:fld id="{A26B2162-77ED-49DB-83E4-15F39E9932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56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</p:sldLayoutIdLst>
  <p:txStyles>
    <p:titleStyle>
      <a:lvl1pPr algn="l" defTabSz="1889745" rtl="0" eaLnBrk="1" latinLnBrk="0" hangingPunct="1">
        <a:spcBef>
          <a:spcPct val="0"/>
        </a:spcBef>
        <a:buNone/>
        <a:defRPr sz="1488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417309" indent="-1417309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44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070835" indent="-1181090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1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724362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78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6614107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503851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0393596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2283341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4173086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6062830" indent="-944872" algn="l" defTabSz="1889745" rtl="0" eaLnBrk="1" latinLnBrk="0" hangingPunct="1">
        <a:spcBef>
          <a:spcPts val="413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49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1pPr>
      <a:lvl2pPr marL="1889745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2pPr>
      <a:lvl3pPr marL="3779490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3pPr>
      <a:lvl4pPr marL="5669234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4pPr>
      <a:lvl5pPr marL="7558979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5pPr>
      <a:lvl6pPr marL="9448724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6pPr>
      <a:lvl7pPr marL="11338469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7pPr>
      <a:lvl8pPr marL="13228213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8pPr>
      <a:lvl9pPr marL="15117958" algn="l" defTabSz="1889745" rtl="0" eaLnBrk="1" latinLnBrk="0" hangingPunct="1">
        <a:defRPr sz="7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919413" y="142875"/>
            <a:ext cx="32721550" cy="4267200"/>
          </a:xfrm>
        </p:spPr>
        <p:txBody>
          <a:bodyPr/>
          <a:lstStyle/>
          <a:p>
            <a:r>
              <a:rPr lang="en-US" sz="6600" dirty="0">
                <a:latin typeface="American Captain" pitchFamily="50" charset="0"/>
              </a:rPr>
              <a:t>PROJ OBBY</a:t>
            </a:r>
            <a:br>
              <a:rPr lang="en-US" sz="9600" dirty="0">
                <a:solidFill>
                  <a:srgbClr val="FF0000"/>
                </a:solidFill>
              </a:rPr>
            </a:br>
            <a:r>
              <a:rPr lang="en-US" sz="8000" b="1" dirty="0">
                <a:solidFill>
                  <a:schemeClr val="accent2"/>
                </a:solidFill>
              </a:rPr>
              <a:t>Keon: Game designer</a:t>
            </a:r>
            <a:br>
              <a:rPr lang="en-US" sz="8000" b="1" dirty="0">
                <a:solidFill>
                  <a:schemeClr val="accent2"/>
                </a:solidFill>
              </a:rPr>
            </a:br>
            <a:r>
              <a:rPr lang="en-US" sz="5400" b="1" i="1" dirty="0">
                <a:solidFill>
                  <a:schemeClr val="tx1"/>
                </a:solidFill>
              </a:rPr>
              <a:t>Department of  Entertainment Technology</a:t>
            </a:r>
            <a:r>
              <a:rPr lang="en-US" sz="5400" b="1" dirty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2133600" y="4267200"/>
            <a:ext cx="33985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 dirty="0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83513" y="4580974"/>
            <a:ext cx="8785863" cy="13783221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0063" algn="l"/>
              </a:tabLst>
            </a:pPr>
            <a:r>
              <a:rPr lang="en-US" sz="4400" b="1" dirty="0">
                <a:solidFill>
                  <a:srgbClr val="FF8000"/>
                </a:solidFill>
                <a:latin typeface="Amasis MT Pro Black" panose="020B0604020202020204" pitchFamily="18" charset="0"/>
              </a:rPr>
              <a:t>Introduction </a:t>
            </a:r>
          </a:p>
          <a:p>
            <a:r>
              <a:rPr lang="en-US" sz="2800" dirty="0"/>
              <a:t>Me and my friend has never made a game. Despite us studying it for years. We wanted to do something we can publish and feel proud off. So, we deiced on an Obstacle course for mobile Devices</a:t>
            </a:r>
            <a:endParaRPr lang="en-US" sz="2800" b="1" dirty="0">
              <a:solidFill>
                <a:srgbClr val="FF8000"/>
              </a:solidFill>
            </a:endParaRPr>
          </a:p>
          <a:p>
            <a:endParaRPr lang="en-US" sz="2800" b="1" dirty="0">
              <a:solidFill>
                <a:srgbClr val="FF8000"/>
              </a:solidFill>
            </a:endParaRPr>
          </a:p>
          <a:p>
            <a:r>
              <a:rPr lang="en-US" sz="2800" b="1" dirty="0">
                <a:solidFill>
                  <a:srgbClr val="FF8000"/>
                </a:solidFill>
              </a:rPr>
              <a:t>Area of Study</a:t>
            </a:r>
            <a:r>
              <a:rPr lang="en-US" sz="2800" b="1" dirty="0"/>
              <a:t>:  </a:t>
            </a:r>
            <a:r>
              <a:rPr lang="en-US" sz="2800" dirty="0"/>
              <a:t>Media Design</a:t>
            </a:r>
          </a:p>
          <a:p>
            <a:endParaRPr lang="en-US" sz="2800" b="1" dirty="0">
              <a:solidFill>
                <a:srgbClr val="FF8000"/>
              </a:solidFill>
            </a:endParaRPr>
          </a:p>
          <a:p>
            <a:r>
              <a:rPr lang="en-US" sz="2800" b="1" dirty="0">
                <a:solidFill>
                  <a:srgbClr val="FF8000"/>
                </a:solidFill>
              </a:rPr>
              <a:t>My role:  </a:t>
            </a:r>
            <a:r>
              <a:rPr lang="en-US" sz="2800" dirty="0"/>
              <a:t>Game designer, level designer, social media marketer, and sound designer. Any process that needs help I will be involved.</a:t>
            </a:r>
          </a:p>
          <a:p>
            <a:r>
              <a:rPr lang="en-US" sz="2800" b="1" dirty="0">
                <a:solidFill>
                  <a:srgbClr val="FF8000"/>
                </a:solidFill>
              </a:rPr>
              <a:t>The skills include:</a:t>
            </a:r>
            <a:endParaRPr lang="en-US" sz="2800" dirty="0"/>
          </a:p>
          <a:p>
            <a:r>
              <a:rPr lang="en-US" sz="2800" dirty="0"/>
              <a:t> 1.   Unreal engine experience</a:t>
            </a:r>
          </a:p>
          <a:p>
            <a:pPr marL="457200" indent="-457200">
              <a:buAutoNum type="arabicPeriod" startAt="2"/>
            </a:pPr>
            <a:r>
              <a:rPr lang="en-US" sz="2800" dirty="0"/>
              <a:t>Problem solving </a:t>
            </a:r>
          </a:p>
          <a:p>
            <a:pPr marL="457200" indent="-457200">
              <a:buAutoNum type="arabicPeriod" startAt="2"/>
            </a:pPr>
            <a:r>
              <a:rPr lang="en-US" sz="2800" dirty="0"/>
              <a:t>Research and development </a:t>
            </a:r>
          </a:p>
          <a:p>
            <a:pPr marL="457200" indent="-457200">
              <a:buAutoNum type="arabicPeriod" startAt="2"/>
            </a:pPr>
            <a:r>
              <a:rPr lang="en-US" sz="2800" dirty="0"/>
              <a:t>3d modeling experience</a:t>
            </a:r>
          </a:p>
          <a:p>
            <a:pPr marL="457200" indent="-457200">
              <a:buAutoNum type="arabicPeriod" startAt="2"/>
            </a:pPr>
            <a:r>
              <a:rPr lang="en-US" sz="2800" dirty="0"/>
              <a:t>Audio experience</a:t>
            </a:r>
          </a:p>
          <a:p>
            <a:r>
              <a:rPr lang="en-US" sz="2800" dirty="0"/>
              <a:t> </a:t>
            </a:r>
            <a:r>
              <a:rPr lang="en-US" sz="2800" b="1" dirty="0">
                <a:solidFill>
                  <a:srgbClr val="FF8000"/>
                </a:solidFill>
              </a:rPr>
              <a:t>Overall goal:  </a:t>
            </a:r>
            <a:r>
              <a:rPr lang="en-US" sz="2800" dirty="0"/>
              <a:t>To make it to beta release by culmination presentation</a:t>
            </a:r>
            <a:endParaRPr lang="en-US" sz="2800" dirty="0"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800" b="1" dirty="0">
              <a:solidFill>
                <a:srgbClr val="FF8000"/>
              </a:solidFill>
            </a:endParaRPr>
          </a:p>
          <a:p>
            <a:r>
              <a:rPr lang="en-US" sz="2800" b="1" dirty="0">
                <a:solidFill>
                  <a:srgbClr val="FF8000"/>
                </a:solidFill>
              </a:rPr>
              <a:t>The Process: </a:t>
            </a:r>
            <a:r>
              <a:rPr lang="en-US" sz="2800" dirty="0"/>
              <a:t>Work remote in unreal engine with GitHub.</a:t>
            </a:r>
          </a:p>
          <a:p>
            <a:r>
              <a:rPr lang="en-US" sz="2800" dirty="0"/>
              <a:t> </a:t>
            </a: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  <a:endParaRPr lang="en-US" sz="2400" i="1" dirty="0">
              <a:solidFill>
                <a:schemeClr val="accent2"/>
              </a:solidFill>
              <a:latin typeface="Times New Roman" charset="0"/>
            </a:endParaRPr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9" name="Text Box 13"/>
          <p:cNvSpPr txBox="1">
            <a:spLocks noChangeArrowheads="1"/>
          </p:cNvSpPr>
          <p:nvPr/>
        </p:nvSpPr>
        <p:spPr bwMode="auto">
          <a:xfrm>
            <a:off x="21747922" y="10709843"/>
            <a:ext cx="8785863" cy="3615757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         Conclusion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2800" dirty="0"/>
              <a:t>We hope to conclude with our game being published to the google plays store. If everything goes according to plan, we will be able to make even more games and better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906951" y="5938471"/>
            <a:ext cx="8095549" cy="2739235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Method :</a:t>
            </a:r>
            <a:endParaRPr lang="en-US" sz="4400" b="1" dirty="0"/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Google docs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GitHub</a:t>
            </a:r>
          </a:p>
          <a:p>
            <a:pPr marL="566928" indent="-457200">
              <a:buFont typeface="Arial" panose="020B0604020202020204" pitchFamily="34" charset="0"/>
              <a:buChar char="•"/>
            </a:pPr>
            <a:r>
              <a:rPr lang="en-US" sz="2800" dirty="0"/>
              <a:t>Facebook messenger</a:t>
            </a:r>
          </a:p>
          <a:p>
            <a:pPr marL="624078" indent="-514350"/>
            <a:endParaRPr lang="en-US" dirty="0"/>
          </a:p>
          <a:p>
            <a:pPr marL="624078" indent="-514350"/>
            <a:endParaRPr lang="en-US" dirty="0"/>
          </a:p>
          <a:p>
            <a:pPr marL="624078" indent="-514350"/>
            <a:endParaRPr lang="en-US" b="1" dirty="0"/>
          </a:p>
          <a:p>
            <a:pPr marL="1385888" lvl="1" indent="-346075">
              <a:spcBef>
                <a:spcPct val="10000"/>
              </a:spcBef>
              <a:buFont typeface="Times New Roman" charset="0"/>
              <a:buChar char="•"/>
              <a:tabLst>
                <a:tab pos="500063" algn="l"/>
              </a:tabLst>
            </a:pPr>
            <a:endParaRPr lang="en-US" sz="2400" dirty="0"/>
          </a:p>
          <a:p>
            <a:pPr>
              <a:spcBef>
                <a:spcPct val="10000"/>
              </a:spcBef>
              <a:tabLst>
                <a:tab pos="500063" algn="l"/>
              </a:tabLst>
            </a:pPr>
            <a:r>
              <a:rPr lang="en-US" sz="2400" dirty="0">
                <a:latin typeface="Times New Roman" charset="0"/>
              </a:rPr>
              <a:t>	</a:t>
            </a:r>
          </a:p>
        </p:txBody>
      </p:sp>
      <p:sp>
        <p:nvSpPr>
          <p:cNvPr id="13" name="Text Box 114"/>
          <p:cNvSpPr txBox="1">
            <a:spLocks noChangeArrowheads="1"/>
          </p:cNvSpPr>
          <p:nvPr/>
        </p:nvSpPr>
        <p:spPr bwMode="auto">
          <a:xfrm>
            <a:off x="21214523" y="5754316"/>
            <a:ext cx="8816120" cy="3441351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9144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                Results</a:t>
            </a:r>
          </a:p>
          <a:p>
            <a:pPr marL="742950" indent="-742950">
              <a:buAutoNum type="arabicPeriod"/>
              <a:tabLst>
                <a:tab pos="500063" algn="l"/>
              </a:tabLst>
            </a:pPr>
            <a:endParaRPr lang="en-US" sz="2800" dirty="0"/>
          </a:p>
          <a:p>
            <a:pPr>
              <a:tabLst>
                <a:tab pos="500063" algn="l"/>
              </a:tabLst>
            </a:pPr>
            <a:r>
              <a:rPr lang="en-US" sz="2800" dirty="0"/>
              <a:t>What would show success is someone playing the game and Having fun</a:t>
            </a:r>
          </a:p>
          <a:p>
            <a:pPr algn="just">
              <a:tabLst>
                <a:tab pos="500063" algn="l"/>
              </a:tabLst>
            </a:pPr>
            <a:endParaRPr lang="en-US" sz="4400" b="1" dirty="0">
              <a:solidFill>
                <a:srgbClr val="FF8000"/>
              </a:solidFill>
            </a:endParaRPr>
          </a:p>
        </p:txBody>
      </p:sp>
      <p:sp>
        <p:nvSpPr>
          <p:cNvPr id="19" name="Text Box 114"/>
          <p:cNvSpPr txBox="1">
            <a:spLocks noChangeArrowheads="1"/>
          </p:cNvSpPr>
          <p:nvPr/>
        </p:nvSpPr>
        <p:spPr bwMode="auto">
          <a:xfrm>
            <a:off x="907606" y="18564220"/>
            <a:ext cx="8171157" cy="9147312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914400" rIns="914400" bIns="914400"/>
          <a:lstStyle/>
          <a:p>
            <a:pPr algn="just">
              <a:tabLst>
                <a:tab pos="500063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resources:</a:t>
            </a:r>
          </a:p>
          <a:p>
            <a:pPr algn="just">
              <a:tabLst>
                <a:tab pos="500063" algn="l"/>
              </a:tabLst>
            </a:pPr>
            <a:endParaRPr lang="en-US" sz="4400" b="1" dirty="0">
              <a:solidFill>
                <a:srgbClr val="FF8000"/>
              </a:solidFill>
            </a:endParaRP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/>
              <a:t>Unreal Engine</a:t>
            </a: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/>
              <a:t>Google play store</a:t>
            </a: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 err="1"/>
              <a:t>asus</a:t>
            </a:r>
            <a:r>
              <a:rPr lang="en-US" sz="2800" b="1" dirty="0"/>
              <a:t> </a:t>
            </a:r>
            <a:r>
              <a:rPr lang="en-US" sz="2800" b="1" dirty="0" err="1"/>
              <a:t>zephyrus</a:t>
            </a:r>
            <a:r>
              <a:rPr lang="en-US" sz="2800" b="1" dirty="0"/>
              <a:t> g14</a:t>
            </a: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/>
              <a:t>Fl studio</a:t>
            </a: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/>
              <a:t>Google ads</a:t>
            </a:r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 err="1"/>
              <a:t>Mixamo</a:t>
            </a:r>
            <a:endParaRPr lang="en-US" sz="2800" b="1" dirty="0"/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r>
              <a:rPr lang="en-US" sz="2800" b="1" dirty="0" err="1"/>
              <a:t>zasplat</a:t>
            </a:r>
            <a:endParaRPr lang="en-US" sz="2800" b="1" dirty="0"/>
          </a:p>
          <a:p>
            <a:pPr algn="just">
              <a:tabLst>
                <a:tab pos="500063" algn="l"/>
              </a:tabLst>
            </a:pPr>
            <a:endParaRPr lang="en-US" sz="2800" b="1" dirty="0"/>
          </a:p>
          <a:p>
            <a:pPr algn="just">
              <a:tabLst>
                <a:tab pos="500063" algn="l"/>
              </a:tabLst>
            </a:pPr>
            <a:endParaRPr lang="en-US" sz="2800" b="1" dirty="0"/>
          </a:p>
          <a:p>
            <a:pPr marL="742950" indent="-742950" algn="just">
              <a:buAutoNum type="arabicPeriod"/>
              <a:tabLst>
                <a:tab pos="500063" algn="l"/>
              </a:tabLst>
            </a:pPr>
            <a:endParaRPr lang="en-US" sz="2800" b="1" dirty="0"/>
          </a:p>
        </p:txBody>
      </p:sp>
      <p:sp>
        <p:nvSpPr>
          <p:cNvPr id="20" name="Text Box 13">
            <a:extLst>
              <a:ext uri="{FF2B5EF4-FFF2-40B4-BE49-F238E27FC236}">
                <a16:creationId xmlns:a16="http://schemas.microsoft.com/office/drawing/2014/main" id="{6A78CC74-9E17-49D6-B64F-76FAD6B4E2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65506" y="12806111"/>
            <a:ext cx="8978438" cy="8486775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 err="1">
                <a:solidFill>
                  <a:srgbClr val="FF8000"/>
                </a:solidFill>
              </a:rPr>
              <a:t>Inspiratio</a:t>
            </a:r>
            <a:endParaRPr lang="en-US" sz="4400" b="1" dirty="0">
              <a:solidFill>
                <a:srgbClr val="FF8000"/>
              </a:solidFill>
            </a:endParaRP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/>
              <a:t>fun race 3d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/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/>
              <a:t>-Amazing run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/>
              <a:t>-RUN GUYS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/>
              <a:t>-wacky run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/>
              <a:t>-Stickman parkour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/>
              <a:t>-SMASHING RUSH</a:t>
            </a:r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/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/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/>
          </a:p>
          <a:p>
            <a:pPr>
              <a:spcBef>
                <a:spcPct val="50000"/>
              </a:spcBef>
              <a:tabLst>
                <a:tab pos="635000" algn="l"/>
              </a:tabLst>
            </a:pPr>
            <a:endParaRPr lang="en-US" sz="4400" b="1" dirty="0"/>
          </a:p>
        </p:txBody>
      </p:sp>
      <p:pic>
        <p:nvPicPr>
          <p:cNvPr id="1026" name="Picture 2" descr="Fun Race 3D - Apps on Google Play">
            <a:extLst>
              <a:ext uri="{FF2B5EF4-FFF2-40B4-BE49-F238E27FC236}">
                <a16:creationId xmlns:a16="http://schemas.microsoft.com/office/drawing/2014/main" id="{68CAC85F-17B4-4DF2-AD35-7F8C1A40B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8235" y="13961855"/>
            <a:ext cx="1946689" cy="1946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mazing Run for Android - APK Download">
            <a:extLst>
              <a:ext uri="{FF2B5EF4-FFF2-40B4-BE49-F238E27FC236}">
                <a16:creationId xmlns:a16="http://schemas.microsoft.com/office/drawing/2014/main" id="{75DD090D-651F-4F97-BB73-B90CC7AB6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2492" y="16612945"/>
            <a:ext cx="2169987" cy="130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un Guys: Knockout Royale - Apps on Google Play">
            <a:extLst>
              <a:ext uri="{FF2B5EF4-FFF2-40B4-BE49-F238E27FC236}">
                <a16:creationId xmlns:a16="http://schemas.microsoft.com/office/drawing/2014/main" id="{1112D6E3-D210-4D41-8B7F-02B4042C5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2273" y="18678233"/>
            <a:ext cx="1627491" cy="216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13">
            <a:extLst>
              <a:ext uri="{FF2B5EF4-FFF2-40B4-BE49-F238E27FC236}">
                <a16:creationId xmlns:a16="http://schemas.microsoft.com/office/drawing/2014/main" id="{423E6CAC-D1D9-460D-B04C-BEC6480F00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1406" y="21737552"/>
            <a:ext cx="9861412" cy="6093115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>
              <a:spcBef>
                <a:spcPct val="50000"/>
              </a:spcBef>
              <a:tabLst>
                <a:tab pos="635000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                    Budget</a:t>
            </a:r>
            <a:endParaRPr lang="en-US" sz="4400" b="1" dirty="0"/>
          </a:p>
        </p:txBody>
      </p:sp>
      <p:pic>
        <p:nvPicPr>
          <p:cNvPr id="5" name="Picture 4" descr="Table&#10;&#10;Description automatically generated">
            <a:extLst>
              <a:ext uri="{FF2B5EF4-FFF2-40B4-BE49-F238E27FC236}">
                <a16:creationId xmlns:a16="http://schemas.microsoft.com/office/drawing/2014/main" id="{30C89DD9-9E54-4E27-A18D-BD54F6F44A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1838" y="24656462"/>
            <a:ext cx="8409799" cy="2488261"/>
          </a:xfrm>
          <a:prstGeom prst="rect">
            <a:avLst/>
          </a:prstGeom>
        </p:spPr>
      </p:pic>
      <p:pic>
        <p:nvPicPr>
          <p:cNvPr id="4" name="Picture 3" descr="A picture containing text, electronics, computer, computer&#10;&#10;Description automatically generated">
            <a:extLst>
              <a:ext uri="{FF2B5EF4-FFF2-40B4-BE49-F238E27FC236}">
                <a16:creationId xmlns:a16="http://schemas.microsoft.com/office/drawing/2014/main" id="{F62E714D-A1D5-4058-A039-B4CBCC6D12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599" y="24717168"/>
            <a:ext cx="3790945" cy="2843209"/>
          </a:xfrm>
          <a:prstGeom prst="rect">
            <a:avLst/>
          </a:prstGeom>
        </p:spPr>
      </p:pic>
      <p:sp>
        <p:nvSpPr>
          <p:cNvPr id="24" name="Text Box 11">
            <a:extLst>
              <a:ext uri="{FF2B5EF4-FFF2-40B4-BE49-F238E27FC236}">
                <a16:creationId xmlns:a16="http://schemas.microsoft.com/office/drawing/2014/main" id="{D82385C8-C8F1-48E7-80F1-2F553E197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6955" y="9452543"/>
            <a:ext cx="8785863" cy="2514600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             Hypothesis </a:t>
            </a: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2800" dirty="0"/>
              <a:t>Am I able to use what I learned in city tech the past 4 years to make a game.</a:t>
            </a:r>
            <a:endParaRPr lang="en-US" sz="2400" dirty="0"/>
          </a:p>
          <a:p>
            <a:endParaRPr lang="en-US" sz="2400" dirty="0"/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400" dirty="0">
              <a:latin typeface="Times New Roman" charset="0"/>
            </a:endParaRPr>
          </a:p>
        </p:txBody>
      </p:sp>
      <p:sp>
        <p:nvSpPr>
          <p:cNvPr id="25" name="Text Box 11">
            <a:extLst>
              <a:ext uri="{FF2B5EF4-FFF2-40B4-BE49-F238E27FC236}">
                <a16:creationId xmlns:a16="http://schemas.microsoft.com/office/drawing/2014/main" id="{098E0943-DD9B-4216-99CB-2EA6D41F6C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26600" y="25688754"/>
            <a:ext cx="10599642" cy="2514771"/>
          </a:xfrm>
          <a:prstGeom prst="rect">
            <a:avLst/>
          </a:prstGeom>
          <a:solidFill>
            <a:schemeClr val="bg1"/>
          </a:solidFill>
          <a:ln w="12700">
            <a:solidFill>
              <a:schemeClr val="hlink"/>
            </a:solidFill>
            <a:miter lim="800000"/>
            <a:headEnd/>
            <a:tailEnd/>
          </a:ln>
        </p:spPr>
        <p:txBody>
          <a:bodyPr lIns="914400" tIns="457200" rIns="914400" bIns="914400"/>
          <a:lstStyle/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4400" b="1" dirty="0">
                <a:solidFill>
                  <a:srgbClr val="FF8000"/>
                </a:solidFill>
              </a:rPr>
              <a:t>       Acknowledgement</a:t>
            </a:r>
          </a:p>
          <a:p>
            <a:pPr algn="just">
              <a:spcBef>
                <a:spcPct val="50000"/>
              </a:spcBef>
              <a:tabLst>
                <a:tab pos="508000" algn="l"/>
              </a:tabLst>
            </a:pPr>
            <a:r>
              <a:rPr lang="en-US" sz="2800" dirty="0"/>
              <a:t>                   CHRISTOPHER CHUNG</a:t>
            </a:r>
          </a:p>
          <a:p>
            <a:pPr>
              <a:spcBef>
                <a:spcPct val="50000"/>
              </a:spcBef>
              <a:tabLst>
                <a:tab pos="508000" algn="l"/>
              </a:tabLst>
            </a:pPr>
            <a:endParaRPr lang="en-US" sz="4400" dirty="0"/>
          </a:p>
          <a:p>
            <a:pPr>
              <a:spcBef>
                <a:spcPct val="50000"/>
              </a:spcBef>
              <a:tabLst>
                <a:tab pos="508000" algn="l"/>
              </a:tabLst>
            </a:pP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>
              <a:spcBef>
                <a:spcPct val="10000"/>
              </a:spcBef>
              <a:tabLst>
                <a:tab pos="508000" algn="l"/>
              </a:tabLst>
            </a:pPr>
            <a:endParaRPr lang="en-US" sz="2400" dirty="0">
              <a:latin typeface="Times New Roman" charset="0"/>
            </a:endParaRPr>
          </a:p>
        </p:txBody>
      </p:sp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AABB0679-7FCA-E830-8FC2-238D499CF23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7176" y="15298145"/>
            <a:ext cx="3942384" cy="89301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1775</TotalTime>
  <Words>255</Words>
  <Application>Microsoft Office PowerPoint</Application>
  <PresentationFormat>Custom</PresentationFormat>
  <Paragraphs>67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Amasis MT Pro Black</vt:lpstr>
      <vt:lpstr>American Captain</vt:lpstr>
      <vt:lpstr>Arial</vt:lpstr>
      <vt:lpstr>Calibri</vt:lpstr>
      <vt:lpstr>Times New Roman</vt:lpstr>
      <vt:lpstr>Trebuchet MS</vt:lpstr>
      <vt:lpstr>Wingdings 3</vt:lpstr>
      <vt:lpstr>Facet</vt:lpstr>
      <vt:lpstr>PROJ OBBY Keon: Game designer Department of  Entertainment Technology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 Brandt</dc:creator>
  <cp:lastModifiedBy>Keon.Depradine</cp:lastModifiedBy>
  <cp:revision>37</cp:revision>
  <dcterms:created xsi:type="dcterms:W3CDTF">1601-01-01T00:00:00Z</dcterms:created>
  <dcterms:modified xsi:type="dcterms:W3CDTF">2022-05-20T17:14:46Z</dcterms:modified>
</cp:coreProperties>
</file>