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F726E-32C9-4CE5-8D53-D1C9783C011B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28E116-2D80-4B56-8B9F-9A7D4EBB440D}">
      <dgm:prSet phldrT="[Text]"/>
      <dgm:spPr/>
      <dgm:t>
        <a:bodyPr/>
        <a:lstStyle/>
        <a:p>
          <a:r>
            <a:rPr lang="en-US" dirty="0" smtClean="0"/>
            <a:t>Experiential</a:t>
          </a:r>
          <a:endParaRPr lang="en-US" dirty="0"/>
        </a:p>
      </dgm:t>
    </dgm:pt>
    <dgm:pt modelId="{87BC0F21-9212-40E9-B7A5-6E6787A5E866}" type="parTrans" cxnId="{73C33766-09B5-4252-876E-FB7D7FE818F9}">
      <dgm:prSet/>
      <dgm:spPr/>
      <dgm:t>
        <a:bodyPr/>
        <a:lstStyle/>
        <a:p>
          <a:endParaRPr lang="en-US"/>
        </a:p>
      </dgm:t>
    </dgm:pt>
    <dgm:pt modelId="{614CB440-A0D9-4B12-8B74-1CAB96499B57}" type="sibTrans" cxnId="{73C33766-09B5-4252-876E-FB7D7FE818F9}">
      <dgm:prSet/>
      <dgm:spPr/>
      <dgm:t>
        <a:bodyPr/>
        <a:lstStyle/>
        <a:p>
          <a:endParaRPr lang="en-US"/>
        </a:p>
      </dgm:t>
    </dgm:pt>
    <dgm:pt modelId="{48C3B619-791E-4D57-B484-68E869856D27}">
      <dgm:prSet phldrT="[Text]"/>
      <dgm:spPr/>
      <dgm:t>
        <a:bodyPr/>
        <a:lstStyle/>
        <a:p>
          <a:r>
            <a:rPr lang="en-US" dirty="0" smtClean="0"/>
            <a:t>Diaries</a:t>
          </a:r>
          <a:endParaRPr lang="en-US" dirty="0"/>
        </a:p>
      </dgm:t>
    </dgm:pt>
    <dgm:pt modelId="{E744B219-0EFE-417F-B017-53079C8E922F}" type="parTrans" cxnId="{44156A29-5DBD-4573-B86D-C1D4B0F4CE15}">
      <dgm:prSet/>
      <dgm:spPr/>
      <dgm:t>
        <a:bodyPr/>
        <a:lstStyle/>
        <a:p>
          <a:endParaRPr lang="en-US"/>
        </a:p>
      </dgm:t>
    </dgm:pt>
    <dgm:pt modelId="{CB068D50-010F-4F1F-B4DF-00903D58F574}" type="sibTrans" cxnId="{44156A29-5DBD-4573-B86D-C1D4B0F4CE15}">
      <dgm:prSet/>
      <dgm:spPr/>
      <dgm:t>
        <a:bodyPr/>
        <a:lstStyle/>
        <a:p>
          <a:endParaRPr lang="en-US"/>
        </a:p>
      </dgm:t>
    </dgm:pt>
    <dgm:pt modelId="{B01DD33A-86A6-4E0E-ABCD-44A6878C863E}">
      <dgm:prSet phldrT="[Text]"/>
      <dgm:spPr/>
      <dgm:t>
        <a:bodyPr/>
        <a:lstStyle/>
        <a:p>
          <a:r>
            <a:rPr lang="en-US" dirty="0" smtClean="0"/>
            <a:t>Student-Centric</a:t>
          </a:r>
          <a:endParaRPr lang="en-US" dirty="0"/>
        </a:p>
      </dgm:t>
    </dgm:pt>
    <dgm:pt modelId="{FDB87D5A-4C7E-4D98-A819-0DCDD55E34BA}" type="parTrans" cxnId="{B7977DD5-8CC9-4EAD-AE9A-76F12695AC9B}">
      <dgm:prSet/>
      <dgm:spPr/>
      <dgm:t>
        <a:bodyPr/>
        <a:lstStyle/>
        <a:p>
          <a:endParaRPr lang="en-US"/>
        </a:p>
      </dgm:t>
    </dgm:pt>
    <dgm:pt modelId="{749235C5-74A7-408A-9BF6-816DD48ED23B}" type="sibTrans" cxnId="{B7977DD5-8CC9-4EAD-AE9A-76F12695AC9B}">
      <dgm:prSet/>
      <dgm:spPr/>
      <dgm:t>
        <a:bodyPr/>
        <a:lstStyle/>
        <a:p>
          <a:endParaRPr lang="en-US"/>
        </a:p>
      </dgm:t>
    </dgm:pt>
    <dgm:pt modelId="{2D20A550-70BE-44DF-9085-DC60E896BBA5}">
      <dgm:prSet phldrT="[Text]"/>
      <dgm:spPr/>
      <dgm:t>
        <a:bodyPr/>
        <a:lstStyle/>
        <a:p>
          <a:r>
            <a:rPr lang="en-US" dirty="0" smtClean="0"/>
            <a:t>Student-led discussions</a:t>
          </a:r>
          <a:endParaRPr lang="en-US" dirty="0"/>
        </a:p>
      </dgm:t>
    </dgm:pt>
    <dgm:pt modelId="{F247D01F-44CC-4A0E-B910-F75D9E4AD2CA}" type="parTrans" cxnId="{F895DA0F-5A19-4469-AECC-2A6D7A3CC724}">
      <dgm:prSet/>
      <dgm:spPr/>
      <dgm:t>
        <a:bodyPr/>
        <a:lstStyle/>
        <a:p>
          <a:endParaRPr lang="en-US"/>
        </a:p>
      </dgm:t>
    </dgm:pt>
    <dgm:pt modelId="{BC81B9AB-AE12-4D81-AAC6-2842B96C16D9}" type="sibTrans" cxnId="{F895DA0F-5A19-4469-AECC-2A6D7A3CC724}">
      <dgm:prSet/>
      <dgm:spPr/>
      <dgm:t>
        <a:bodyPr/>
        <a:lstStyle/>
        <a:p>
          <a:endParaRPr lang="en-US"/>
        </a:p>
      </dgm:t>
    </dgm:pt>
    <dgm:pt modelId="{B0E3526E-62BC-4EF7-AE0C-E9F3B5F494BA}">
      <dgm:prSet phldrT="[Text]"/>
      <dgm:spPr/>
      <dgm:t>
        <a:bodyPr/>
        <a:lstStyle/>
        <a:p>
          <a:r>
            <a:rPr lang="en-US" smtClean="0"/>
            <a:t>Writing-intensive</a:t>
          </a:r>
          <a:endParaRPr lang="en-US" dirty="0"/>
        </a:p>
      </dgm:t>
    </dgm:pt>
    <dgm:pt modelId="{FE5F4246-74AE-435B-83AA-7B09D38D4880}" type="parTrans" cxnId="{21255E99-BFE5-4DA1-9B00-1BE782029B51}">
      <dgm:prSet/>
      <dgm:spPr/>
      <dgm:t>
        <a:bodyPr/>
        <a:lstStyle/>
        <a:p>
          <a:endParaRPr lang="en-US"/>
        </a:p>
      </dgm:t>
    </dgm:pt>
    <dgm:pt modelId="{2903701A-DC0C-43EC-BEE0-ED6B68839D90}" type="sibTrans" cxnId="{21255E99-BFE5-4DA1-9B00-1BE782029B51}">
      <dgm:prSet/>
      <dgm:spPr/>
      <dgm:t>
        <a:bodyPr/>
        <a:lstStyle/>
        <a:p>
          <a:endParaRPr lang="en-US"/>
        </a:p>
      </dgm:t>
    </dgm:pt>
    <dgm:pt modelId="{CA44C24B-5775-4EBC-AB44-188041326815}">
      <dgm:prSet phldrT="[Text]" custT="1"/>
      <dgm:spPr/>
      <dgm:t>
        <a:bodyPr/>
        <a:lstStyle/>
        <a:p>
          <a:r>
            <a:rPr lang="en-US" sz="1200" dirty="0" smtClean="0"/>
            <a:t>Visual</a:t>
          </a:r>
          <a:endParaRPr lang="en-US" sz="1200" dirty="0"/>
        </a:p>
      </dgm:t>
    </dgm:pt>
    <dgm:pt modelId="{9C8E8294-ADF8-41ED-A4BF-4D02155D0A31}" type="parTrans" cxnId="{93B6B5D6-EE33-4CDE-939C-E4B4E949B6A0}">
      <dgm:prSet/>
      <dgm:spPr/>
      <dgm:t>
        <a:bodyPr/>
        <a:lstStyle/>
        <a:p>
          <a:endParaRPr lang="en-US"/>
        </a:p>
      </dgm:t>
    </dgm:pt>
    <dgm:pt modelId="{5A59A323-4748-40FF-BF1E-80BF067C3CE9}" type="sibTrans" cxnId="{93B6B5D6-EE33-4CDE-939C-E4B4E949B6A0}">
      <dgm:prSet/>
      <dgm:spPr/>
      <dgm:t>
        <a:bodyPr/>
        <a:lstStyle/>
        <a:p>
          <a:endParaRPr lang="en-US"/>
        </a:p>
      </dgm:t>
    </dgm:pt>
    <dgm:pt modelId="{885D70CB-D2F5-4DEC-977F-61206DFEDAF7}">
      <dgm:prSet phldrT="[Text]"/>
      <dgm:spPr/>
      <dgm:t>
        <a:bodyPr/>
        <a:lstStyle/>
        <a:p>
          <a:r>
            <a:rPr lang="en-US" dirty="0" smtClean="0"/>
            <a:t>Collaborative</a:t>
          </a:r>
          <a:endParaRPr lang="en-US" dirty="0"/>
        </a:p>
      </dgm:t>
    </dgm:pt>
    <dgm:pt modelId="{6A8DF2D9-1FB2-480F-B8BB-240B7743FFAB}" type="parTrans" cxnId="{962BD69E-22A5-4F94-B026-CAFB8D3F2B06}">
      <dgm:prSet/>
      <dgm:spPr/>
      <dgm:t>
        <a:bodyPr/>
        <a:lstStyle/>
        <a:p>
          <a:endParaRPr lang="en-US"/>
        </a:p>
      </dgm:t>
    </dgm:pt>
    <dgm:pt modelId="{CC309DD1-78F8-4A85-8276-6B09691AE8AB}" type="sibTrans" cxnId="{962BD69E-22A5-4F94-B026-CAFB8D3F2B06}">
      <dgm:prSet/>
      <dgm:spPr/>
      <dgm:t>
        <a:bodyPr/>
        <a:lstStyle/>
        <a:p>
          <a:endParaRPr lang="en-US"/>
        </a:p>
      </dgm:t>
    </dgm:pt>
    <dgm:pt modelId="{9C6A3616-3301-4717-BDBE-62A982ED8539}">
      <dgm:prSet phldrT="[Text]"/>
      <dgm:spPr/>
      <dgm:t>
        <a:bodyPr/>
        <a:lstStyle/>
        <a:p>
          <a:r>
            <a:rPr lang="en-US" dirty="0" smtClean="0"/>
            <a:t>Group projects</a:t>
          </a:r>
          <a:endParaRPr lang="en-US" dirty="0"/>
        </a:p>
      </dgm:t>
    </dgm:pt>
    <dgm:pt modelId="{518D4166-3633-4245-AE7C-96951A8A100B}" type="parTrans" cxnId="{3B7D32A8-3F86-4127-810C-758B4E066BEA}">
      <dgm:prSet/>
      <dgm:spPr/>
      <dgm:t>
        <a:bodyPr/>
        <a:lstStyle/>
        <a:p>
          <a:endParaRPr lang="en-US"/>
        </a:p>
      </dgm:t>
    </dgm:pt>
    <dgm:pt modelId="{D70CE7FE-73F1-4A90-BE11-30D0B03A7205}" type="sibTrans" cxnId="{3B7D32A8-3F86-4127-810C-758B4E066BEA}">
      <dgm:prSet/>
      <dgm:spPr/>
      <dgm:t>
        <a:bodyPr/>
        <a:lstStyle/>
        <a:p>
          <a:endParaRPr lang="en-US"/>
        </a:p>
      </dgm:t>
    </dgm:pt>
    <dgm:pt modelId="{DAF8E2A2-65DA-4853-A35A-A8D3A307E85B}">
      <dgm:prSet phldrT="[Text]"/>
      <dgm:spPr/>
      <dgm:t>
        <a:bodyPr/>
        <a:lstStyle/>
        <a:p>
          <a:endParaRPr lang="en-US" dirty="0"/>
        </a:p>
      </dgm:t>
    </dgm:pt>
    <dgm:pt modelId="{76A9BAF7-59BA-45F7-8A57-ADCEFA403870}" type="parTrans" cxnId="{9543E3CA-2879-4515-ACE7-C0273D560C78}">
      <dgm:prSet/>
      <dgm:spPr/>
      <dgm:t>
        <a:bodyPr/>
        <a:lstStyle/>
        <a:p>
          <a:endParaRPr lang="en-US"/>
        </a:p>
      </dgm:t>
    </dgm:pt>
    <dgm:pt modelId="{9A0F593C-0570-4AAF-A346-54A99C0FCB90}" type="sibTrans" cxnId="{9543E3CA-2879-4515-ACE7-C0273D560C78}">
      <dgm:prSet/>
      <dgm:spPr/>
      <dgm:t>
        <a:bodyPr/>
        <a:lstStyle/>
        <a:p>
          <a:endParaRPr lang="en-US"/>
        </a:p>
      </dgm:t>
    </dgm:pt>
    <dgm:pt modelId="{53D79FFA-D27F-4DA0-A3A6-0B1211770FBA}">
      <dgm:prSet phldrT="[Text]"/>
      <dgm:spPr/>
      <dgm:t>
        <a:bodyPr/>
        <a:lstStyle/>
        <a:p>
          <a:endParaRPr lang="en-US" dirty="0"/>
        </a:p>
      </dgm:t>
    </dgm:pt>
    <dgm:pt modelId="{28D36563-F6C1-4980-89D9-61AD2F2965A5}" type="parTrans" cxnId="{6A570B78-A494-444F-94CD-93A905966243}">
      <dgm:prSet/>
      <dgm:spPr/>
      <dgm:t>
        <a:bodyPr/>
        <a:lstStyle/>
        <a:p>
          <a:endParaRPr lang="en-US"/>
        </a:p>
      </dgm:t>
    </dgm:pt>
    <dgm:pt modelId="{69A747B5-B681-443A-904C-314CBEFB7A13}" type="sibTrans" cxnId="{6A570B78-A494-444F-94CD-93A905966243}">
      <dgm:prSet/>
      <dgm:spPr/>
      <dgm:t>
        <a:bodyPr/>
        <a:lstStyle/>
        <a:p>
          <a:endParaRPr lang="en-US"/>
        </a:p>
      </dgm:t>
    </dgm:pt>
    <dgm:pt modelId="{7CFD9FEF-A2B9-410A-987A-E6C7143CE9A4}">
      <dgm:prSet phldrT="[Text]"/>
      <dgm:spPr/>
      <dgm:t>
        <a:bodyPr/>
        <a:lstStyle/>
        <a:p>
          <a:r>
            <a:rPr lang="en-US" dirty="0" smtClean="0"/>
            <a:t>Small group activities</a:t>
          </a:r>
          <a:endParaRPr lang="en-US" dirty="0"/>
        </a:p>
      </dgm:t>
    </dgm:pt>
    <dgm:pt modelId="{D096806A-DF91-48CA-90B3-E1DA7437D1D3}" type="parTrans" cxnId="{D9D7F009-C2D2-46CE-BFCD-F763C961D80E}">
      <dgm:prSet/>
      <dgm:spPr/>
      <dgm:t>
        <a:bodyPr/>
        <a:lstStyle/>
        <a:p>
          <a:endParaRPr lang="en-US"/>
        </a:p>
      </dgm:t>
    </dgm:pt>
    <dgm:pt modelId="{6D39B720-0998-42F8-A602-AE2C53CC36F6}" type="sibTrans" cxnId="{D9D7F009-C2D2-46CE-BFCD-F763C961D80E}">
      <dgm:prSet/>
      <dgm:spPr/>
      <dgm:t>
        <a:bodyPr/>
        <a:lstStyle/>
        <a:p>
          <a:endParaRPr lang="en-US"/>
        </a:p>
      </dgm:t>
    </dgm:pt>
    <dgm:pt modelId="{178C98B3-FB36-4D44-8751-5F6A0B5A16BA}">
      <dgm:prSet phldrT="[Text]"/>
      <dgm:spPr/>
      <dgm:t>
        <a:bodyPr/>
        <a:lstStyle/>
        <a:p>
          <a:r>
            <a:rPr lang="en-US" dirty="0" smtClean="0"/>
            <a:t>Peer evaluation </a:t>
          </a:r>
          <a:endParaRPr lang="en-US" dirty="0"/>
        </a:p>
      </dgm:t>
    </dgm:pt>
    <dgm:pt modelId="{CCF59E26-0000-45B7-A10F-0CCE7B53FCC9}" type="parTrans" cxnId="{D74E2FDA-65AB-4B0C-A5C1-0072B1C1B479}">
      <dgm:prSet/>
      <dgm:spPr/>
      <dgm:t>
        <a:bodyPr/>
        <a:lstStyle/>
        <a:p>
          <a:endParaRPr lang="en-US"/>
        </a:p>
      </dgm:t>
    </dgm:pt>
    <dgm:pt modelId="{5D27A5F5-7D4E-42AC-A4B7-E6802E4A7D0D}" type="sibTrans" cxnId="{D74E2FDA-65AB-4B0C-A5C1-0072B1C1B479}">
      <dgm:prSet/>
      <dgm:spPr/>
      <dgm:t>
        <a:bodyPr/>
        <a:lstStyle/>
        <a:p>
          <a:endParaRPr lang="en-US"/>
        </a:p>
      </dgm:t>
    </dgm:pt>
    <dgm:pt modelId="{F790FF8C-B682-4568-A70E-6CE131770D36}">
      <dgm:prSet phldrT="[Text]"/>
      <dgm:spPr/>
      <dgm:t>
        <a:bodyPr/>
        <a:lstStyle/>
        <a:p>
          <a:r>
            <a:rPr lang="en-US" dirty="0" smtClean="0"/>
            <a:t>Activity logs</a:t>
          </a:r>
          <a:endParaRPr lang="en-US" dirty="0"/>
        </a:p>
      </dgm:t>
    </dgm:pt>
    <dgm:pt modelId="{23FBE54A-98A5-445B-AD5D-78F3492C221A}" type="parTrans" cxnId="{E0A8AF64-F58A-49B7-AC0C-495C07745E9E}">
      <dgm:prSet/>
      <dgm:spPr/>
      <dgm:t>
        <a:bodyPr/>
        <a:lstStyle/>
        <a:p>
          <a:endParaRPr lang="en-US"/>
        </a:p>
      </dgm:t>
    </dgm:pt>
    <dgm:pt modelId="{3C721C94-BB46-41FC-AFF4-F02A351D5524}" type="sibTrans" cxnId="{E0A8AF64-F58A-49B7-AC0C-495C07745E9E}">
      <dgm:prSet/>
      <dgm:spPr/>
      <dgm:t>
        <a:bodyPr/>
        <a:lstStyle/>
        <a:p>
          <a:endParaRPr lang="en-US"/>
        </a:p>
      </dgm:t>
    </dgm:pt>
    <dgm:pt modelId="{75F4BFE7-61BD-4035-BD6B-870AFA4B9B58}">
      <dgm:prSet phldrT="[Text]"/>
      <dgm:spPr/>
      <dgm:t>
        <a:bodyPr/>
        <a:lstStyle/>
        <a:p>
          <a:r>
            <a:rPr lang="en-US" dirty="0" smtClean="0"/>
            <a:t>Use of technology</a:t>
          </a:r>
          <a:endParaRPr lang="en-US" dirty="0"/>
        </a:p>
      </dgm:t>
    </dgm:pt>
    <dgm:pt modelId="{EFC0CE2D-E83C-420D-A96D-112FC9BA202D}" type="parTrans" cxnId="{D6C9DF22-6C77-40F3-B77C-8F3213F96047}">
      <dgm:prSet/>
      <dgm:spPr/>
      <dgm:t>
        <a:bodyPr/>
        <a:lstStyle/>
        <a:p>
          <a:endParaRPr lang="en-US"/>
        </a:p>
      </dgm:t>
    </dgm:pt>
    <dgm:pt modelId="{904896E2-F9C5-47AE-8EB2-E4151721D230}" type="sibTrans" cxnId="{D6C9DF22-6C77-40F3-B77C-8F3213F96047}">
      <dgm:prSet/>
      <dgm:spPr/>
      <dgm:t>
        <a:bodyPr/>
        <a:lstStyle/>
        <a:p>
          <a:endParaRPr lang="en-US"/>
        </a:p>
      </dgm:t>
    </dgm:pt>
    <dgm:pt modelId="{D15B01D4-5494-4562-A41F-6ABC5DB79366}">
      <dgm:prSet phldrT="[Text]"/>
      <dgm:spPr/>
      <dgm:t>
        <a:bodyPr/>
        <a:lstStyle/>
        <a:p>
          <a:r>
            <a:rPr lang="en-US" dirty="0" smtClean="0"/>
            <a:t>Question/Reflection</a:t>
          </a:r>
          <a:endParaRPr lang="en-US" dirty="0"/>
        </a:p>
      </dgm:t>
    </dgm:pt>
    <dgm:pt modelId="{095A86FD-FE09-4B4F-8F69-95D2049664D3}" type="parTrans" cxnId="{E5BFA084-65F4-4CF5-A759-E5FBD361E534}">
      <dgm:prSet/>
      <dgm:spPr/>
      <dgm:t>
        <a:bodyPr/>
        <a:lstStyle/>
        <a:p>
          <a:endParaRPr lang="en-US"/>
        </a:p>
      </dgm:t>
    </dgm:pt>
    <dgm:pt modelId="{5294ED96-EE5B-4EC3-9724-745EEDA94BDE}" type="sibTrans" cxnId="{E5BFA084-65F4-4CF5-A759-E5FBD361E534}">
      <dgm:prSet/>
      <dgm:spPr/>
      <dgm:t>
        <a:bodyPr/>
        <a:lstStyle/>
        <a:p>
          <a:endParaRPr lang="en-US"/>
        </a:p>
      </dgm:t>
    </dgm:pt>
    <dgm:pt modelId="{0E0F0637-EED2-4F99-92B9-590B570D618B}">
      <dgm:prSet phldrT="[Text]" custT="1"/>
      <dgm:spPr/>
      <dgm:t>
        <a:bodyPr/>
        <a:lstStyle/>
        <a:p>
          <a:r>
            <a:rPr lang="en-US" sz="1200" dirty="0" smtClean="0"/>
            <a:t>Podcasting</a:t>
          </a:r>
          <a:endParaRPr lang="en-US" sz="1200" dirty="0"/>
        </a:p>
      </dgm:t>
    </dgm:pt>
    <dgm:pt modelId="{AB856897-5A43-4E15-8486-61C8C265EA29}" type="parTrans" cxnId="{B4555946-4EB5-4183-A2FC-C425407A9E3E}">
      <dgm:prSet/>
      <dgm:spPr/>
      <dgm:t>
        <a:bodyPr/>
        <a:lstStyle/>
        <a:p>
          <a:endParaRPr lang="en-US"/>
        </a:p>
      </dgm:t>
    </dgm:pt>
    <dgm:pt modelId="{86EBFC01-F179-4306-BB6B-1E2370D9CFD2}" type="sibTrans" cxnId="{B4555946-4EB5-4183-A2FC-C425407A9E3E}">
      <dgm:prSet/>
      <dgm:spPr/>
      <dgm:t>
        <a:bodyPr/>
        <a:lstStyle/>
        <a:p>
          <a:endParaRPr lang="en-US"/>
        </a:p>
      </dgm:t>
    </dgm:pt>
    <dgm:pt modelId="{BE00BB2D-9276-4C96-A1B9-C24EE76471BF}">
      <dgm:prSet phldrT="[Text]" custT="1"/>
      <dgm:spPr/>
      <dgm:t>
        <a:bodyPr/>
        <a:lstStyle/>
        <a:p>
          <a:r>
            <a:rPr lang="en-US" sz="1200" dirty="0" smtClean="0"/>
            <a:t>Films</a:t>
          </a:r>
          <a:endParaRPr lang="en-US" sz="1200" dirty="0"/>
        </a:p>
      </dgm:t>
    </dgm:pt>
    <dgm:pt modelId="{4384C875-0762-4C9B-AD08-A88C436A5308}" type="parTrans" cxnId="{CDC55541-6398-4A14-9A39-7D479043282A}">
      <dgm:prSet/>
      <dgm:spPr/>
      <dgm:t>
        <a:bodyPr/>
        <a:lstStyle/>
        <a:p>
          <a:endParaRPr lang="en-US"/>
        </a:p>
      </dgm:t>
    </dgm:pt>
    <dgm:pt modelId="{AF09846F-EF13-4840-A3F4-589BBF0A8F94}" type="sibTrans" cxnId="{CDC55541-6398-4A14-9A39-7D479043282A}">
      <dgm:prSet/>
      <dgm:spPr/>
      <dgm:t>
        <a:bodyPr/>
        <a:lstStyle/>
        <a:p>
          <a:endParaRPr lang="en-US"/>
        </a:p>
      </dgm:t>
    </dgm:pt>
    <dgm:pt modelId="{8E65134F-9A60-46AE-B0F6-201272146EF8}">
      <dgm:prSet phldrT="[Text]"/>
      <dgm:spPr/>
      <dgm:t>
        <a:bodyPr/>
        <a:lstStyle/>
        <a:p>
          <a:endParaRPr lang="en-US" sz="1100" dirty="0"/>
        </a:p>
      </dgm:t>
    </dgm:pt>
    <dgm:pt modelId="{877417D5-B197-4C2B-9F47-6B2C8494C57B}" type="parTrans" cxnId="{D6BA1791-09E2-403F-A58F-90AEE604C31A}">
      <dgm:prSet/>
      <dgm:spPr/>
      <dgm:t>
        <a:bodyPr/>
        <a:lstStyle/>
        <a:p>
          <a:endParaRPr lang="en-US"/>
        </a:p>
      </dgm:t>
    </dgm:pt>
    <dgm:pt modelId="{FF7CA6D7-36C6-4FD7-B4E3-C34D24580141}" type="sibTrans" cxnId="{D6BA1791-09E2-403F-A58F-90AEE604C31A}">
      <dgm:prSet/>
      <dgm:spPr/>
      <dgm:t>
        <a:bodyPr/>
        <a:lstStyle/>
        <a:p>
          <a:endParaRPr lang="en-US"/>
        </a:p>
      </dgm:t>
    </dgm:pt>
    <dgm:pt modelId="{FB4037C9-80F9-4F1E-B483-9AEA29A44564}">
      <dgm:prSet phldrT="[Text]"/>
      <dgm:spPr/>
      <dgm:t>
        <a:bodyPr/>
        <a:lstStyle/>
        <a:p>
          <a:r>
            <a:rPr lang="en-US" dirty="0" smtClean="0"/>
            <a:t>Guest lecturers  </a:t>
          </a:r>
          <a:endParaRPr lang="en-US" dirty="0"/>
        </a:p>
      </dgm:t>
    </dgm:pt>
    <dgm:pt modelId="{98CA8241-BE99-4819-9A33-CF093A5D3B76}" type="parTrans" cxnId="{E1AD5C5F-4AA7-433F-A930-6A711320B6C9}">
      <dgm:prSet/>
      <dgm:spPr/>
      <dgm:t>
        <a:bodyPr/>
        <a:lstStyle/>
        <a:p>
          <a:endParaRPr lang="en-US"/>
        </a:p>
      </dgm:t>
    </dgm:pt>
    <dgm:pt modelId="{7DF06CC2-2E89-43CD-903F-667278026DFC}" type="sibTrans" cxnId="{E1AD5C5F-4AA7-433F-A930-6A711320B6C9}">
      <dgm:prSet/>
      <dgm:spPr/>
      <dgm:t>
        <a:bodyPr/>
        <a:lstStyle/>
        <a:p>
          <a:endParaRPr lang="en-US"/>
        </a:p>
      </dgm:t>
    </dgm:pt>
    <dgm:pt modelId="{9B09DDF9-FCDD-425D-84E3-953A2ADE0B18}" type="pres">
      <dgm:prSet presAssocID="{02FF726E-32C9-4CE5-8D53-D1C9783C011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7297517-E923-4F03-843E-1F7991D7ABD6}" type="pres">
      <dgm:prSet presAssocID="{02FF726E-32C9-4CE5-8D53-D1C9783C011B}" presName="children" presStyleCnt="0"/>
      <dgm:spPr/>
    </dgm:pt>
    <dgm:pt modelId="{B23CDF7A-F5DF-4572-81B0-249FBC4F7A2D}" type="pres">
      <dgm:prSet presAssocID="{02FF726E-32C9-4CE5-8D53-D1C9783C011B}" presName="child1group" presStyleCnt="0"/>
      <dgm:spPr/>
    </dgm:pt>
    <dgm:pt modelId="{6EBB7032-EA92-4471-81C6-C8A2CBCE99E4}" type="pres">
      <dgm:prSet presAssocID="{02FF726E-32C9-4CE5-8D53-D1C9783C011B}" presName="child1" presStyleLbl="bgAcc1" presStyleIdx="0" presStyleCnt="4" custLinFactNeighborY="3360"/>
      <dgm:spPr/>
      <dgm:t>
        <a:bodyPr/>
        <a:lstStyle/>
        <a:p>
          <a:endParaRPr lang="en-US"/>
        </a:p>
      </dgm:t>
    </dgm:pt>
    <dgm:pt modelId="{5FB70931-E4BA-49F6-A76D-CCE872213858}" type="pres">
      <dgm:prSet presAssocID="{02FF726E-32C9-4CE5-8D53-D1C9783C011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D6E51-EE7C-4D7A-9131-89C6D7696721}" type="pres">
      <dgm:prSet presAssocID="{02FF726E-32C9-4CE5-8D53-D1C9783C011B}" presName="child2group" presStyleCnt="0"/>
      <dgm:spPr/>
    </dgm:pt>
    <dgm:pt modelId="{AD85F275-FA35-4710-866F-2BF6170BE21C}" type="pres">
      <dgm:prSet presAssocID="{02FF726E-32C9-4CE5-8D53-D1C9783C011B}" presName="child2" presStyleLbl="bgAcc1" presStyleIdx="1" presStyleCnt="4"/>
      <dgm:spPr/>
      <dgm:t>
        <a:bodyPr/>
        <a:lstStyle/>
        <a:p>
          <a:endParaRPr lang="en-US"/>
        </a:p>
      </dgm:t>
    </dgm:pt>
    <dgm:pt modelId="{DB4673F7-ED5D-49F6-A839-0A97F9D75EF8}" type="pres">
      <dgm:prSet presAssocID="{02FF726E-32C9-4CE5-8D53-D1C9783C011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78CCD-77EE-418D-A59D-710D8498F9A3}" type="pres">
      <dgm:prSet presAssocID="{02FF726E-32C9-4CE5-8D53-D1C9783C011B}" presName="child3group" presStyleCnt="0"/>
      <dgm:spPr/>
    </dgm:pt>
    <dgm:pt modelId="{23A5B124-8FAB-4C7B-91ED-0CAAE4BC4B4A}" type="pres">
      <dgm:prSet presAssocID="{02FF726E-32C9-4CE5-8D53-D1C9783C011B}" presName="child3" presStyleLbl="bgAcc1" presStyleIdx="2" presStyleCnt="4"/>
      <dgm:spPr/>
      <dgm:t>
        <a:bodyPr/>
        <a:lstStyle/>
        <a:p>
          <a:endParaRPr lang="en-US"/>
        </a:p>
      </dgm:t>
    </dgm:pt>
    <dgm:pt modelId="{0169304C-6A04-43F7-8869-F1E24DCD8441}" type="pres">
      <dgm:prSet presAssocID="{02FF726E-32C9-4CE5-8D53-D1C9783C011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F42B5-D0C8-48DC-9CA8-91D351EC1AD5}" type="pres">
      <dgm:prSet presAssocID="{02FF726E-32C9-4CE5-8D53-D1C9783C011B}" presName="child4group" presStyleCnt="0"/>
      <dgm:spPr/>
    </dgm:pt>
    <dgm:pt modelId="{FBE512C7-5A0A-41A4-8FCD-B13C1E28A7DF}" type="pres">
      <dgm:prSet presAssocID="{02FF726E-32C9-4CE5-8D53-D1C9783C011B}" presName="child4" presStyleLbl="bgAcc1" presStyleIdx="3" presStyleCnt="4"/>
      <dgm:spPr/>
      <dgm:t>
        <a:bodyPr/>
        <a:lstStyle/>
        <a:p>
          <a:endParaRPr lang="en-US"/>
        </a:p>
      </dgm:t>
    </dgm:pt>
    <dgm:pt modelId="{1C2B697A-6D4D-45E3-A6CF-520D064DD8D8}" type="pres">
      <dgm:prSet presAssocID="{02FF726E-32C9-4CE5-8D53-D1C9783C011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63F58-636A-4EC4-A91C-CC95A8B0D16A}" type="pres">
      <dgm:prSet presAssocID="{02FF726E-32C9-4CE5-8D53-D1C9783C011B}" presName="childPlaceholder" presStyleCnt="0"/>
      <dgm:spPr/>
    </dgm:pt>
    <dgm:pt modelId="{D3F2E5FA-DE2D-4A66-8BE7-DE3625ACC74B}" type="pres">
      <dgm:prSet presAssocID="{02FF726E-32C9-4CE5-8D53-D1C9783C011B}" presName="circle" presStyleCnt="0"/>
      <dgm:spPr/>
    </dgm:pt>
    <dgm:pt modelId="{62566C78-D94A-4E1A-916D-2131423659F6}" type="pres">
      <dgm:prSet presAssocID="{02FF726E-32C9-4CE5-8D53-D1C9783C011B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1301BCB-8426-4446-99FD-CBE2DCB38558}" type="pres">
      <dgm:prSet presAssocID="{02FF726E-32C9-4CE5-8D53-D1C9783C011B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18078B38-F0D1-4AEA-A7B5-1DD49E03AE58}" type="pres">
      <dgm:prSet presAssocID="{02FF726E-32C9-4CE5-8D53-D1C9783C011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DA1C4-D12D-4EA9-9C44-F0C26C8C8373}" type="pres">
      <dgm:prSet presAssocID="{02FF726E-32C9-4CE5-8D53-D1C9783C011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6BF5DF8-3260-4867-84E9-FCC07992232B}" type="pres">
      <dgm:prSet presAssocID="{02FF726E-32C9-4CE5-8D53-D1C9783C011B}" presName="quadrantPlaceholder" presStyleCnt="0"/>
      <dgm:spPr/>
    </dgm:pt>
    <dgm:pt modelId="{F51CD4F9-4656-49BE-A7A9-A0350D58ED70}" type="pres">
      <dgm:prSet presAssocID="{02FF726E-32C9-4CE5-8D53-D1C9783C011B}" presName="center1" presStyleLbl="fgShp" presStyleIdx="0" presStyleCnt="2"/>
      <dgm:spPr/>
    </dgm:pt>
    <dgm:pt modelId="{3F5487AB-DFD5-46B7-82EF-C50BA83BE02A}" type="pres">
      <dgm:prSet presAssocID="{02FF726E-32C9-4CE5-8D53-D1C9783C011B}" presName="center2" presStyleLbl="fgShp" presStyleIdx="1" presStyleCnt="2"/>
      <dgm:spPr/>
    </dgm:pt>
  </dgm:ptLst>
  <dgm:cxnLst>
    <dgm:cxn modelId="{D9D7F009-C2D2-46CE-BFCD-F763C961D80E}" srcId="{885D70CB-D2F5-4DEC-977F-61206DFEDAF7}" destId="{7CFD9FEF-A2B9-410A-987A-E6C7143CE9A4}" srcOrd="1" destOrd="0" parTransId="{D096806A-DF91-48CA-90B3-E1DA7437D1D3}" sibTransId="{6D39B720-0998-42F8-A602-AE2C53CC36F6}"/>
    <dgm:cxn modelId="{CDC55541-6398-4A14-9A39-7D479043282A}" srcId="{B0E3526E-62BC-4EF7-AE0C-E9F3B5F494BA}" destId="{BE00BB2D-9276-4C96-A1B9-C24EE76471BF}" srcOrd="2" destOrd="0" parTransId="{4384C875-0762-4C9B-AD08-A88C436A5308}" sibTransId="{AF09846F-EF13-4840-A3F4-589BBF0A8F94}"/>
    <dgm:cxn modelId="{E5BFA084-65F4-4CF5-A759-E5FBD361E534}" srcId="{BA28E116-2D80-4B56-8B9F-9A7D4EBB440D}" destId="{D15B01D4-5494-4562-A41F-6ABC5DB79366}" srcOrd="3" destOrd="0" parTransId="{095A86FD-FE09-4B4F-8F69-95D2049664D3}" sibTransId="{5294ED96-EE5B-4EC3-9724-745EEDA94BDE}"/>
    <dgm:cxn modelId="{A0DD5389-0CE8-4C60-868B-3F58C479F149}" type="presOf" srcId="{48C3B619-791E-4D57-B484-68E869856D27}" destId="{5FB70931-E4BA-49F6-A76D-CCE872213858}" srcOrd="1" destOrd="0" presId="urn:microsoft.com/office/officeart/2005/8/layout/cycle4"/>
    <dgm:cxn modelId="{962BD69E-22A5-4F94-B026-CAFB8D3F2B06}" srcId="{02FF726E-32C9-4CE5-8D53-D1C9783C011B}" destId="{885D70CB-D2F5-4DEC-977F-61206DFEDAF7}" srcOrd="3" destOrd="0" parTransId="{6A8DF2D9-1FB2-480F-B8BB-240B7743FFAB}" sibTransId="{CC309DD1-78F8-4A85-8276-6B09691AE8AB}"/>
    <dgm:cxn modelId="{E2CBD487-7BE8-476A-8AF4-F6E3B33DD102}" type="presOf" srcId="{178C98B3-FB36-4D44-8751-5F6A0B5A16BA}" destId="{AD85F275-FA35-4710-866F-2BF6170BE21C}" srcOrd="0" destOrd="1" presId="urn:microsoft.com/office/officeart/2005/8/layout/cycle4"/>
    <dgm:cxn modelId="{F895DA0F-5A19-4469-AECC-2A6D7A3CC724}" srcId="{B01DD33A-86A6-4E0E-ABCD-44A6878C863E}" destId="{2D20A550-70BE-44DF-9085-DC60E896BBA5}" srcOrd="0" destOrd="0" parTransId="{F247D01F-44CC-4A0E-B910-F75D9E4AD2CA}" sibTransId="{BC81B9AB-AE12-4D81-AAC6-2842B96C16D9}"/>
    <dgm:cxn modelId="{44156A29-5DBD-4573-B86D-C1D4B0F4CE15}" srcId="{BA28E116-2D80-4B56-8B9F-9A7D4EBB440D}" destId="{48C3B619-791E-4D57-B484-68E869856D27}" srcOrd="0" destOrd="0" parTransId="{E744B219-0EFE-417F-B017-53079C8E922F}" sibTransId="{CB068D50-010F-4F1F-B4DF-00903D58F574}"/>
    <dgm:cxn modelId="{F611A8C0-5018-4CE7-BF00-221A5B8C291A}" type="presOf" srcId="{8E65134F-9A60-46AE-B0F6-201272146EF8}" destId="{23A5B124-8FAB-4C7B-91ED-0CAAE4BC4B4A}" srcOrd="0" destOrd="3" presId="urn:microsoft.com/office/officeart/2005/8/layout/cycle4"/>
    <dgm:cxn modelId="{5384A725-1261-4E93-B2FE-34D4060CA2D5}" type="presOf" srcId="{8E65134F-9A60-46AE-B0F6-201272146EF8}" destId="{0169304C-6A04-43F7-8869-F1E24DCD8441}" srcOrd="1" destOrd="3" presId="urn:microsoft.com/office/officeart/2005/8/layout/cycle4"/>
    <dgm:cxn modelId="{2DDF338A-CD0D-48F2-907C-57EECA6D6B23}" type="presOf" srcId="{885D70CB-D2F5-4DEC-977F-61206DFEDAF7}" destId="{ED8DA1C4-D12D-4EA9-9C44-F0C26C8C8373}" srcOrd="0" destOrd="0" presId="urn:microsoft.com/office/officeart/2005/8/layout/cycle4"/>
    <dgm:cxn modelId="{A4D29300-14A3-451A-8494-3F3FD38CC6A8}" type="presOf" srcId="{7CFD9FEF-A2B9-410A-987A-E6C7143CE9A4}" destId="{1C2B697A-6D4D-45E3-A6CF-520D064DD8D8}" srcOrd="1" destOrd="1" presId="urn:microsoft.com/office/officeart/2005/8/layout/cycle4"/>
    <dgm:cxn modelId="{3B7D32A8-3F86-4127-810C-758B4E066BEA}" srcId="{885D70CB-D2F5-4DEC-977F-61206DFEDAF7}" destId="{9C6A3616-3301-4717-BDBE-62A982ED8539}" srcOrd="0" destOrd="0" parTransId="{518D4166-3633-4245-AE7C-96951A8A100B}" sibTransId="{D70CE7FE-73F1-4A90-BE11-30D0B03A7205}"/>
    <dgm:cxn modelId="{DF39F403-67CC-4059-B838-D7440E87C120}" type="presOf" srcId="{BA28E116-2D80-4B56-8B9F-9A7D4EBB440D}" destId="{62566C78-D94A-4E1A-916D-2131423659F6}" srcOrd="0" destOrd="0" presId="urn:microsoft.com/office/officeart/2005/8/layout/cycle4"/>
    <dgm:cxn modelId="{52A57885-23A3-468D-9199-DFA37170D443}" type="presOf" srcId="{CA44C24B-5775-4EBC-AB44-188041326815}" destId="{23A5B124-8FAB-4C7B-91ED-0CAAE4BC4B4A}" srcOrd="0" destOrd="0" presId="urn:microsoft.com/office/officeart/2005/8/layout/cycle4"/>
    <dgm:cxn modelId="{78D87C8C-AD1E-4DF1-AC2D-318213837230}" type="presOf" srcId="{FB4037C9-80F9-4F1E-B483-9AEA29A44564}" destId="{6EBB7032-EA92-4471-81C6-C8A2CBCE99E4}" srcOrd="0" destOrd="4" presId="urn:microsoft.com/office/officeart/2005/8/layout/cycle4"/>
    <dgm:cxn modelId="{6A570B78-A494-444F-94CD-93A905966243}" srcId="{B01DD33A-86A6-4E0E-ABCD-44A6878C863E}" destId="{53D79FFA-D27F-4DA0-A3A6-0B1211770FBA}" srcOrd="2" destOrd="0" parTransId="{28D36563-F6C1-4980-89D9-61AD2F2965A5}" sibTransId="{69A747B5-B681-443A-904C-314CBEFB7A13}"/>
    <dgm:cxn modelId="{75B1FB4C-3DB7-45B0-BF5E-D59F11CB9496}" type="presOf" srcId="{2D20A550-70BE-44DF-9085-DC60E896BBA5}" destId="{AD85F275-FA35-4710-866F-2BF6170BE21C}" srcOrd="0" destOrd="0" presId="urn:microsoft.com/office/officeart/2005/8/layout/cycle4"/>
    <dgm:cxn modelId="{E0A8AF64-F58A-49B7-AC0C-495C07745E9E}" srcId="{BA28E116-2D80-4B56-8B9F-9A7D4EBB440D}" destId="{F790FF8C-B682-4568-A70E-6CE131770D36}" srcOrd="1" destOrd="0" parTransId="{23FBE54A-98A5-445B-AD5D-78F3492C221A}" sibTransId="{3C721C94-BB46-41FC-AFF4-F02A351D5524}"/>
    <dgm:cxn modelId="{66EA25EC-AA55-4BF7-80C6-6312D7A3D7CC}" type="presOf" srcId="{D15B01D4-5494-4562-A41F-6ABC5DB79366}" destId="{5FB70931-E4BA-49F6-A76D-CCE872213858}" srcOrd="1" destOrd="3" presId="urn:microsoft.com/office/officeart/2005/8/layout/cycle4"/>
    <dgm:cxn modelId="{1150304A-765D-4151-93F3-E6D956A57D73}" type="presOf" srcId="{BE00BB2D-9276-4C96-A1B9-C24EE76471BF}" destId="{23A5B124-8FAB-4C7B-91ED-0CAAE4BC4B4A}" srcOrd="0" destOrd="2" presId="urn:microsoft.com/office/officeart/2005/8/layout/cycle4"/>
    <dgm:cxn modelId="{5ACAE882-2474-4E87-8A5E-56BBF1306F82}" type="presOf" srcId="{F790FF8C-B682-4568-A70E-6CE131770D36}" destId="{6EBB7032-EA92-4471-81C6-C8A2CBCE99E4}" srcOrd="0" destOrd="1" presId="urn:microsoft.com/office/officeart/2005/8/layout/cycle4"/>
    <dgm:cxn modelId="{B9F7D0B7-8EAC-4D0A-AD7D-A729EBF4E7C5}" type="presOf" srcId="{F790FF8C-B682-4568-A70E-6CE131770D36}" destId="{5FB70931-E4BA-49F6-A76D-CCE872213858}" srcOrd="1" destOrd="1" presId="urn:microsoft.com/office/officeart/2005/8/layout/cycle4"/>
    <dgm:cxn modelId="{E2367091-D144-4460-924E-E533AFFBEB3E}" type="presOf" srcId="{7CFD9FEF-A2B9-410A-987A-E6C7143CE9A4}" destId="{FBE512C7-5A0A-41A4-8FCD-B13C1E28A7DF}" srcOrd="0" destOrd="1" presId="urn:microsoft.com/office/officeart/2005/8/layout/cycle4"/>
    <dgm:cxn modelId="{6E0A886D-81F4-4EC8-89CF-18D0E33520E3}" type="presOf" srcId="{FB4037C9-80F9-4F1E-B483-9AEA29A44564}" destId="{5FB70931-E4BA-49F6-A76D-CCE872213858}" srcOrd="1" destOrd="4" presId="urn:microsoft.com/office/officeart/2005/8/layout/cycle4"/>
    <dgm:cxn modelId="{D07CE705-58EA-43A7-8F93-921B8DC89930}" type="presOf" srcId="{CA44C24B-5775-4EBC-AB44-188041326815}" destId="{0169304C-6A04-43F7-8869-F1E24DCD8441}" srcOrd="1" destOrd="0" presId="urn:microsoft.com/office/officeart/2005/8/layout/cycle4"/>
    <dgm:cxn modelId="{39D16BA1-96FE-41EE-8131-3FDBA6D4E2A9}" type="presOf" srcId="{2D20A550-70BE-44DF-9085-DC60E896BBA5}" destId="{DB4673F7-ED5D-49F6-A839-0A97F9D75EF8}" srcOrd="1" destOrd="0" presId="urn:microsoft.com/office/officeart/2005/8/layout/cycle4"/>
    <dgm:cxn modelId="{D6C9DF22-6C77-40F3-B77C-8F3213F96047}" srcId="{BA28E116-2D80-4B56-8B9F-9A7D4EBB440D}" destId="{75F4BFE7-61BD-4035-BD6B-870AFA4B9B58}" srcOrd="2" destOrd="0" parTransId="{EFC0CE2D-E83C-420D-A96D-112FC9BA202D}" sibTransId="{904896E2-F9C5-47AE-8EB2-E4151721D230}"/>
    <dgm:cxn modelId="{FE2231FB-CBC5-4696-9517-6A989E1972CC}" type="presOf" srcId="{53D79FFA-D27F-4DA0-A3A6-0B1211770FBA}" destId="{AD85F275-FA35-4710-866F-2BF6170BE21C}" srcOrd="0" destOrd="2" presId="urn:microsoft.com/office/officeart/2005/8/layout/cycle4"/>
    <dgm:cxn modelId="{73C33766-09B5-4252-876E-FB7D7FE818F9}" srcId="{02FF726E-32C9-4CE5-8D53-D1C9783C011B}" destId="{BA28E116-2D80-4B56-8B9F-9A7D4EBB440D}" srcOrd="0" destOrd="0" parTransId="{87BC0F21-9212-40E9-B7A5-6E6787A5E866}" sibTransId="{614CB440-A0D9-4B12-8B74-1CAB96499B57}"/>
    <dgm:cxn modelId="{E1AD5C5F-4AA7-433F-A930-6A711320B6C9}" srcId="{BA28E116-2D80-4B56-8B9F-9A7D4EBB440D}" destId="{FB4037C9-80F9-4F1E-B483-9AEA29A44564}" srcOrd="4" destOrd="0" parTransId="{98CA8241-BE99-4819-9A33-CF093A5D3B76}" sibTransId="{7DF06CC2-2E89-43CD-903F-667278026DFC}"/>
    <dgm:cxn modelId="{405EE2CD-4800-4B56-B996-69370853D966}" type="presOf" srcId="{48C3B619-791E-4D57-B484-68E869856D27}" destId="{6EBB7032-EA92-4471-81C6-C8A2CBCE99E4}" srcOrd="0" destOrd="0" presId="urn:microsoft.com/office/officeart/2005/8/layout/cycle4"/>
    <dgm:cxn modelId="{4B37A15E-4628-459A-A26F-65A2DEDBCF38}" type="presOf" srcId="{02FF726E-32C9-4CE5-8D53-D1C9783C011B}" destId="{9B09DDF9-FCDD-425D-84E3-953A2ADE0B18}" srcOrd="0" destOrd="0" presId="urn:microsoft.com/office/officeart/2005/8/layout/cycle4"/>
    <dgm:cxn modelId="{E0593105-59D7-4667-9EA9-1536EA649BBB}" type="presOf" srcId="{B01DD33A-86A6-4E0E-ABCD-44A6878C863E}" destId="{91301BCB-8426-4446-99FD-CBE2DCB38558}" srcOrd="0" destOrd="0" presId="urn:microsoft.com/office/officeart/2005/8/layout/cycle4"/>
    <dgm:cxn modelId="{D73F39F1-D724-4F78-A233-730F7F63F010}" type="presOf" srcId="{0E0F0637-EED2-4F99-92B9-590B570D618B}" destId="{0169304C-6A04-43F7-8869-F1E24DCD8441}" srcOrd="1" destOrd="1" presId="urn:microsoft.com/office/officeart/2005/8/layout/cycle4"/>
    <dgm:cxn modelId="{B7977DD5-8CC9-4EAD-AE9A-76F12695AC9B}" srcId="{02FF726E-32C9-4CE5-8D53-D1C9783C011B}" destId="{B01DD33A-86A6-4E0E-ABCD-44A6878C863E}" srcOrd="1" destOrd="0" parTransId="{FDB87D5A-4C7E-4D98-A819-0DCDD55E34BA}" sibTransId="{749235C5-74A7-408A-9BF6-816DD48ED23B}"/>
    <dgm:cxn modelId="{C2559E3F-89D6-4282-831B-166368E434CA}" type="presOf" srcId="{178C98B3-FB36-4D44-8751-5F6A0B5A16BA}" destId="{DB4673F7-ED5D-49F6-A839-0A97F9D75EF8}" srcOrd="1" destOrd="1" presId="urn:microsoft.com/office/officeart/2005/8/layout/cycle4"/>
    <dgm:cxn modelId="{92071930-6987-4D11-98EA-517560C6A072}" type="presOf" srcId="{0E0F0637-EED2-4F99-92B9-590B570D618B}" destId="{23A5B124-8FAB-4C7B-91ED-0CAAE4BC4B4A}" srcOrd="0" destOrd="1" presId="urn:microsoft.com/office/officeart/2005/8/layout/cycle4"/>
    <dgm:cxn modelId="{82A3F6A1-5B48-43B7-9494-7B382032A492}" type="presOf" srcId="{75F4BFE7-61BD-4035-BD6B-870AFA4B9B58}" destId="{5FB70931-E4BA-49F6-A76D-CCE872213858}" srcOrd="1" destOrd="2" presId="urn:microsoft.com/office/officeart/2005/8/layout/cycle4"/>
    <dgm:cxn modelId="{1EA0293B-52D3-4A14-88DC-C8BA74A29E4E}" type="presOf" srcId="{D15B01D4-5494-4562-A41F-6ABC5DB79366}" destId="{6EBB7032-EA92-4471-81C6-C8A2CBCE99E4}" srcOrd="0" destOrd="3" presId="urn:microsoft.com/office/officeart/2005/8/layout/cycle4"/>
    <dgm:cxn modelId="{718C5776-41A2-409E-A840-A9E7B7C736CF}" type="presOf" srcId="{9C6A3616-3301-4717-BDBE-62A982ED8539}" destId="{FBE512C7-5A0A-41A4-8FCD-B13C1E28A7DF}" srcOrd="0" destOrd="0" presId="urn:microsoft.com/office/officeart/2005/8/layout/cycle4"/>
    <dgm:cxn modelId="{36617C50-07AD-4BDE-B651-8B7E2AD4CED9}" type="presOf" srcId="{DAF8E2A2-65DA-4853-A35A-A8D3A307E85B}" destId="{5FB70931-E4BA-49F6-A76D-CCE872213858}" srcOrd="1" destOrd="5" presId="urn:microsoft.com/office/officeart/2005/8/layout/cycle4"/>
    <dgm:cxn modelId="{CE77E08C-56E1-47AE-AB79-85394B7D9A50}" type="presOf" srcId="{53D79FFA-D27F-4DA0-A3A6-0B1211770FBA}" destId="{DB4673F7-ED5D-49F6-A839-0A97F9D75EF8}" srcOrd="1" destOrd="2" presId="urn:microsoft.com/office/officeart/2005/8/layout/cycle4"/>
    <dgm:cxn modelId="{D6BA1791-09E2-403F-A58F-90AEE604C31A}" srcId="{B0E3526E-62BC-4EF7-AE0C-E9F3B5F494BA}" destId="{8E65134F-9A60-46AE-B0F6-201272146EF8}" srcOrd="3" destOrd="0" parTransId="{877417D5-B197-4C2B-9F47-6B2C8494C57B}" sibTransId="{FF7CA6D7-36C6-4FD7-B4E3-C34D24580141}"/>
    <dgm:cxn modelId="{D74E2FDA-65AB-4B0C-A5C1-0072B1C1B479}" srcId="{B01DD33A-86A6-4E0E-ABCD-44A6878C863E}" destId="{178C98B3-FB36-4D44-8751-5F6A0B5A16BA}" srcOrd="1" destOrd="0" parTransId="{CCF59E26-0000-45B7-A10F-0CCE7B53FCC9}" sibTransId="{5D27A5F5-7D4E-42AC-A4B7-E6802E4A7D0D}"/>
    <dgm:cxn modelId="{82187629-4D39-465E-A3A8-3310812DFA54}" type="presOf" srcId="{B0E3526E-62BC-4EF7-AE0C-E9F3B5F494BA}" destId="{18078B38-F0D1-4AEA-A7B5-1DD49E03AE58}" srcOrd="0" destOrd="0" presId="urn:microsoft.com/office/officeart/2005/8/layout/cycle4"/>
    <dgm:cxn modelId="{9543E3CA-2879-4515-ACE7-C0273D560C78}" srcId="{BA28E116-2D80-4B56-8B9F-9A7D4EBB440D}" destId="{DAF8E2A2-65DA-4853-A35A-A8D3A307E85B}" srcOrd="5" destOrd="0" parTransId="{76A9BAF7-59BA-45F7-8A57-ADCEFA403870}" sibTransId="{9A0F593C-0570-4AAF-A346-54A99C0FCB90}"/>
    <dgm:cxn modelId="{21255E99-BFE5-4DA1-9B00-1BE782029B51}" srcId="{02FF726E-32C9-4CE5-8D53-D1C9783C011B}" destId="{B0E3526E-62BC-4EF7-AE0C-E9F3B5F494BA}" srcOrd="2" destOrd="0" parTransId="{FE5F4246-74AE-435B-83AA-7B09D38D4880}" sibTransId="{2903701A-DC0C-43EC-BEE0-ED6B68839D90}"/>
    <dgm:cxn modelId="{C2D1D8BF-EB6A-4307-9D57-C0FACD16337D}" type="presOf" srcId="{DAF8E2A2-65DA-4853-A35A-A8D3A307E85B}" destId="{6EBB7032-EA92-4471-81C6-C8A2CBCE99E4}" srcOrd="0" destOrd="5" presId="urn:microsoft.com/office/officeart/2005/8/layout/cycle4"/>
    <dgm:cxn modelId="{B4555946-4EB5-4183-A2FC-C425407A9E3E}" srcId="{B0E3526E-62BC-4EF7-AE0C-E9F3B5F494BA}" destId="{0E0F0637-EED2-4F99-92B9-590B570D618B}" srcOrd="1" destOrd="0" parTransId="{AB856897-5A43-4E15-8486-61C8C265EA29}" sibTransId="{86EBFC01-F179-4306-BB6B-1E2370D9CFD2}"/>
    <dgm:cxn modelId="{7F5FF8EA-D8F0-46EA-9A65-41E47EF48247}" type="presOf" srcId="{9C6A3616-3301-4717-BDBE-62A982ED8539}" destId="{1C2B697A-6D4D-45E3-A6CF-520D064DD8D8}" srcOrd="1" destOrd="0" presId="urn:microsoft.com/office/officeart/2005/8/layout/cycle4"/>
    <dgm:cxn modelId="{A2575B8C-FF74-4112-A9CB-7551F93B372F}" type="presOf" srcId="{BE00BB2D-9276-4C96-A1B9-C24EE76471BF}" destId="{0169304C-6A04-43F7-8869-F1E24DCD8441}" srcOrd="1" destOrd="2" presId="urn:microsoft.com/office/officeart/2005/8/layout/cycle4"/>
    <dgm:cxn modelId="{93B6B5D6-EE33-4CDE-939C-E4B4E949B6A0}" srcId="{B0E3526E-62BC-4EF7-AE0C-E9F3B5F494BA}" destId="{CA44C24B-5775-4EBC-AB44-188041326815}" srcOrd="0" destOrd="0" parTransId="{9C8E8294-ADF8-41ED-A4BF-4D02155D0A31}" sibTransId="{5A59A323-4748-40FF-BF1E-80BF067C3CE9}"/>
    <dgm:cxn modelId="{C086763D-D961-4573-84C5-A8B90B6979A0}" type="presOf" srcId="{75F4BFE7-61BD-4035-BD6B-870AFA4B9B58}" destId="{6EBB7032-EA92-4471-81C6-C8A2CBCE99E4}" srcOrd="0" destOrd="2" presId="urn:microsoft.com/office/officeart/2005/8/layout/cycle4"/>
    <dgm:cxn modelId="{E378F6AA-A56D-4769-8C8A-C257CB813F61}" type="presParOf" srcId="{9B09DDF9-FCDD-425D-84E3-953A2ADE0B18}" destId="{D7297517-E923-4F03-843E-1F7991D7ABD6}" srcOrd="0" destOrd="0" presId="urn:microsoft.com/office/officeart/2005/8/layout/cycle4"/>
    <dgm:cxn modelId="{4DE8897E-32AC-4983-BBA5-3879ABF6BAC6}" type="presParOf" srcId="{D7297517-E923-4F03-843E-1F7991D7ABD6}" destId="{B23CDF7A-F5DF-4572-81B0-249FBC4F7A2D}" srcOrd="0" destOrd="0" presId="urn:microsoft.com/office/officeart/2005/8/layout/cycle4"/>
    <dgm:cxn modelId="{5DD7601B-051C-4427-91C2-F1F56F9F8F1C}" type="presParOf" srcId="{B23CDF7A-F5DF-4572-81B0-249FBC4F7A2D}" destId="{6EBB7032-EA92-4471-81C6-C8A2CBCE99E4}" srcOrd="0" destOrd="0" presId="urn:microsoft.com/office/officeart/2005/8/layout/cycle4"/>
    <dgm:cxn modelId="{993EAB0A-F2F5-49C5-B1FC-A586585396F5}" type="presParOf" srcId="{B23CDF7A-F5DF-4572-81B0-249FBC4F7A2D}" destId="{5FB70931-E4BA-49F6-A76D-CCE872213858}" srcOrd="1" destOrd="0" presId="urn:microsoft.com/office/officeart/2005/8/layout/cycle4"/>
    <dgm:cxn modelId="{D87A78CE-642C-4443-A304-E3DF81AE8CB8}" type="presParOf" srcId="{D7297517-E923-4F03-843E-1F7991D7ABD6}" destId="{301D6E51-EE7C-4D7A-9131-89C6D7696721}" srcOrd="1" destOrd="0" presId="urn:microsoft.com/office/officeart/2005/8/layout/cycle4"/>
    <dgm:cxn modelId="{32116394-1E5C-4B44-9C8A-ACD6B33DF536}" type="presParOf" srcId="{301D6E51-EE7C-4D7A-9131-89C6D7696721}" destId="{AD85F275-FA35-4710-866F-2BF6170BE21C}" srcOrd="0" destOrd="0" presId="urn:microsoft.com/office/officeart/2005/8/layout/cycle4"/>
    <dgm:cxn modelId="{637ABA10-1BCD-41AC-81AF-C933CA6C9A66}" type="presParOf" srcId="{301D6E51-EE7C-4D7A-9131-89C6D7696721}" destId="{DB4673F7-ED5D-49F6-A839-0A97F9D75EF8}" srcOrd="1" destOrd="0" presId="urn:microsoft.com/office/officeart/2005/8/layout/cycle4"/>
    <dgm:cxn modelId="{25C9946E-82B8-44B4-AB97-BB9482BDB594}" type="presParOf" srcId="{D7297517-E923-4F03-843E-1F7991D7ABD6}" destId="{3A578CCD-77EE-418D-A59D-710D8498F9A3}" srcOrd="2" destOrd="0" presId="urn:microsoft.com/office/officeart/2005/8/layout/cycle4"/>
    <dgm:cxn modelId="{6679B263-8509-4AF8-A6D5-E4BD77748047}" type="presParOf" srcId="{3A578CCD-77EE-418D-A59D-710D8498F9A3}" destId="{23A5B124-8FAB-4C7B-91ED-0CAAE4BC4B4A}" srcOrd="0" destOrd="0" presId="urn:microsoft.com/office/officeart/2005/8/layout/cycle4"/>
    <dgm:cxn modelId="{59BC3B78-B468-4E3C-9C0F-7CDD5C753061}" type="presParOf" srcId="{3A578CCD-77EE-418D-A59D-710D8498F9A3}" destId="{0169304C-6A04-43F7-8869-F1E24DCD8441}" srcOrd="1" destOrd="0" presId="urn:microsoft.com/office/officeart/2005/8/layout/cycle4"/>
    <dgm:cxn modelId="{FB8BEF00-AB22-47BB-9B43-E9BA22CBB486}" type="presParOf" srcId="{D7297517-E923-4F03-843E-1F7991D7ABD6}" destId="{28BF42B5-D0C8-48DC-9CA8-91D351EC1AD5}" srcOrd="3" destOrd="0" presId="urn:microsoft.com/office/officeart/2005/8/layout/cycle4"/>
    <dgm:cxn modelId="{B72C86C6-51DF-45EF-9FE1-BAF7EC4509F6}" type="presParOf" srcId="{28BF42B5-D0C8-48DC-9CA8-91D351EC1AD5}" destId="{FBE512C7-5A0A-41A4-8FCD-B13C1E28A7DF}" srcOrd="0" destOrd="0" presId="urn:microsoft.com/office/officeart/2005/8/layout/cycle4"/>
    <dgm:cxn modelId="{595C799D-9AEF-4634-A90C-DB12296CB27B}" type="presParOf" srcId="{28BF42B5-D0C8-48DC-9CA8-91D351EC1AD5}" destId="{1C2B697A-6D4D-45E3-A6CF-520D064DD8D8}" srcOrd="1" destOrd="0" presId="urn:microsoft.com/office/officeart/2005/8/layout/cycle4"/>
    <dgm:cxn modelId="{142D03F4-7424-4A10-89B4-2D8C997D78D0}" type="presParOf" srcId="{D7297517-E923-4F03-843E-1F7991D7ABD6}" destId="{A5863F58-636A-4EC4-A91C-CC95A8B0D16A}" srcOrd="4" destOrd="0" presId="urn:microsoft.com/office/officeart/2005/8/layout/cycle4"/>
    <dgm:cxn modelId="{8FBFAD64-3139-46B9-B169-C0AC08A661F9}" type="presParOf" srcId="{9B09DDF9-FCDD-425D-84E3-953A2ADE0B18}" destId="{D3F2E5FA-DE2D-4A66-8BE7-DE3625ACC74B}" srcOrd="1" destOrd="0" presId="urn:microsoft.com/office/officeart/2005/8/layout/cycle4"/>
    <dgm:cxn modelId="{61F8C50D-7AFF-4015-8448-10904ACEE5D2}" type="presParOf" srcId="{D3F2E5FA-DE2D-4A66-8BE7-DE3625ACC74B}" destId="{62566C78-D94A-4E1A-916D-2131423659F6}" srcOrd="0" destOrd="0" presId="urn:microsoft.com/office/officeart/2005/8/layout/cycle4"/>
    <dgm:cxn modelId="{47B399D0-3031-4056-A0C1-092FD6BD1B7A}" type="presParOf" srcId="{D3F2E5FA-DE2D-4A66-8BE7-DE3625ACC74B}" destId="{91301BCB-8426-4446-99FD-CBE2DCB38558}" srcOrd="1" destOrd="0" presId="urn:microsoft.com/office/officeart/2005/8/layout/cycle4"/>
    <dgm:cxn modelId="{80E8F224-31DA-4D1E-BF41-E17744D9113C}" type="presParOf" srcId="{D3F2E5FA-DE2D-4A66-8BE7-DE3625ACC74B}" destId="{18078B38-F0D1-4AEA-A7B5-1DD49E03AE58}" srcOrd="2" destOrd="0" presId="urn:microsoft.com/office/officeart/2005/8/layout/cycle4"/>
    <dgm:cxn modelId="{8D338A9C-92BF-47EB-99BD-5914DA2000F9}" type="presParOf" srcId="{D3F2E5FA-DE2D-4A66-8BE7-DE3625ACC74B}" destId="{ED8DA1C4-D12D-4EA9-9C44-F0C26C8C8373}" srcOrd="3" destOrd="0" presId="urn:microsoft.com/office/officeart/2005/8/layout/cycle4"/>
    <dgm:cxn modelId="{46A655B4-AB7D-4B70-B53C-AD14A1F758DC}" type="presParOf" srcId="{D3F2E5FA-DE2D-4A66-8BE7-DE3625ACC74B}" destId="{26BF5DF8-3260-4867-84E9-FCC07992232B}" srcOrd="4" destOrd="0" presId="urn:microsoft.com/office/officeart/2005/8/layout/cycle4"/>
    <dgm:cxn modelId="{C36B9793-78C4-48EE-9398-03923F70D55A}" type="presParOf" srcId="{9B09DDF9-FCDD-425D-84E3-953A2ADE0B18}" destId="{F51CD4F9-4656-49BE-A7A9-A0350D58ED70}" srcOrd="2" destOrd="0" presId="urn:microsoft.com/office/officeart/2005/8/layout/cycle4"/>
    <dgm:cxn modelId="{C1D2EE17-8AC7-409B-B016-EF2467751B9B}" type="presParOf" srcId="{9B09DDF9-FCDD-425D-84E3-953A2ADE0B18}" destId="{3F5487AB-DFD5-46B7-82EF-C50BA83BE02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5B124-8FAB-4C7B-91ED-0CAAE4BC4B4A}">
      <dsp:nvSpPr>
        <dsp:cNvPr id="0" name=""/>
        <dsp:cNvSpPr/>
      </dsp:nvSpPr>
      <dsp:spPr>
        <a:xfrm>
          <a:off x="4393691" y="3876821"/>
          <a:ext cx="2692908" cy="1744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Visual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Podcasting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Films</a:t>
          </a:r>
          <a:endParaRPr lang="en-US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5239883" y="4351239"/>
        <a:ext cx="1808397" cy="1231657"/>
      </dsp:txXfrm>
    </dsp:sp>
    <dsp:sp modelId="{FBE512C7-5A0A-41A4-8FCD-B13C1E28A7DF}">
      <dsp:nvSpPr>
        <dsp:cNvPr id="0" name=""/>
        <dsp:cNvSpPr/>
      </dsp:nvSpPr>
      <dsp:spPr>
        <a:xfrm>
          <a:off x="0" y="3876821"/>
          <a:ext cx="2692908" cy="1744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Group projects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Small group activities</a:t>
          </a:r>
          <a:endParaRPr lang="en-US" sz="1100" kern="1200" dirty="0"/>
        </a:p>
      </dsp:txBody>
      <dsp:txXfrm>
        <a:off x="38319" y="4351239"/>
        <a:ext cx="1808397" cy="1231657"/>
      </dsp:txXfrm>
    </dsp:sp>
    <dsp:sp modelId="{AD85F275-FA35-4710-866F-2BF6170BE21C}">
      <dsp:nvSpPr>
        <dsp:cNvPr id="0" name=""/>
        <dsp:cNvSpPr/>
      </dsp:nvSpPr>
      <dsp:spPr>
        <a:xfrm>
          <a:off x="4393691" y="169984"/>
          <a:ext cx="2692908" cy="1744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Student-led discussions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Peer evaluation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5239883" y="208303"/>
        <a:ext cx="1808397" cy="1231657"/>
      </dsp:txXfrm>
    </dsp:sp>
    <dsp:sp modelId="{6EBB7032-EA92-4471-81C6-C8A2CBCE99E4}">
      <dsp:nvSpPr>
        <dsp:cNvPr id="0" name=""/>
        <dsp:cNvSpPr/>
      </dsp:nvSpPr>
      <dsp:spPr>
        <a:xfrm>
          <a:off x="0" y="228596"/>
          <a:ext cx="2692908" cy="1744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Diaries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Activity logs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Use of technology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Question/Reflection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Guest lecturers 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38319" y="266915"/>
        <a:ext cx="1808397" cy="1231657"/>
      </dsp:txXfrm>
    </dsp:sp>
    <dsp:sp modelId="{62566C78-D94A-4E1A-916D-2131423659F6}">
      <dsp:nvSpPr>
        <dsp:cNvPr id="0" name=""/>
        <dsp:cNvSpPr/>
      </dsp:nvSpPr>
      <dsp:spPr>
        <a:xfrm>
          <a:off x="1128404" y="480704"/>
          <a:ext cx="2360382" cy="236038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Experiential</a:t>
          </a:r>
          <a:endParaRPr lang="en-US" sz="2000" kern="1200" dirty="0"/>
        </a:p>
      </dsp:txBody>
      <dsp:txXfrm>
        <a:off x="1819744" y="1172044"/>
        <a:ext cx="1669042" cy="1669042"/>
      </dsp:txXfrm>
    </dsp:sp>
    <dsp:sp modelId="{91301BCB-8426-4446-99FD-CBE2DCB38558}">
      <dsp:nvSpPr>
        <dsp:cNvPr id="0" name=""/>
        <dsp:cNvSpPr/>
      </dsp:nvSpPr>
      <dsp:spPr>
        <a:xfrm rot="5400000">
          <a:off x="3597812" y="480704"/>
          <a:ext cx="2360382" cy="236038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Student-Centric</a:t>
          </a:r>
          <a:endParaRPr lang="en-US" sz="2000" kern="1200" dirty="0"/>
        </a:p>
      </dsp:txBody>
      <dsp:txXfrm rot="-5400000">
        <a:off x="3597812" y="1172044"/>
        <a:ext cx="1669042" cy="1669042"/>
      </dsp:txXfrm>
    </dsp:sp>
    <dsp:sp modelId="{18078B38-F0D1-4AEA-A7B5-1DD49E03AE58}">
      <dsp:nvSpPr>
        <dsp:cNvPr id="0" name=""/>
        <dsp:cNvSpPr/>
      </dsp:nvSpPr>
      <dsp:spPr>
        <a:xfrm rot="10800000">
          <a:off x="3597812" y="2950112"/>
          <a:ext cx="2360382" cy="236038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Writing-intensive</a:t>
          </a:r>
          <a:endParaRPr lang="en-US" sz="2000" kern="1200" dirty="0"/>
        </a:p>
      </dsp:txBody>
      <dsp:txXfrm rot="10800000">
        <a:off x="3597812" y="2950112"/>
        <a:ext cx="1669042" cy="1669042"/>
      </dsp:txXfrm>
    </dsp:sp>
    <dsp:sp modelId="{ED8DA1C4-D12D-4EA9-9C44-F0C26C8C8373}">
      <dsp:nvSpPr>
        <dsp:cNvPr id="0" name=""/>
        <dsp:cNvSpPr/>
      </dsp:nvSpPr>
      <dsp:spPr>
        <a:xfrm rot="16200000">
          <a:off x="1128404" y="2950112"/>
          <a:ext cx="2360382" cy="236038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Collaborative</a:t>
          </a:r>
          <a:endParaRPr lang="en-US" sz="2000" kern="1200" dirty="0"/>
        </a:p>
      </dsp:txBody>
      <dsp:txXfrm rot="5400000">
        <a:off x="1819744" y="2950112"/>
        <a:ext cx="1669042" cy="1669042"/>
      </dsp:txXfrm>
    </dsp:sp>
    <dsp:sp modelId="{F51CD4F9-4656-49BE-A7A9-A0350D58ED70}">
      <dsp:nvSpPr>
        <dsp:cNvPr id="0" name=""/>
        <dsp:cNvSpPr/>
      </dsp:nvSpPr>
      <dsp:spPr>
        <a:xfrm>
          <a:off x="3135820" y="2404989"/>
          <a:ext cx="814959" cy="7086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487AB-DFD5-46B7-82EF-C50BA83BE02A}">
      <dsp:nvSpPr>
        <dsp:cNvPr id="0" name=""/>
        <dsp:cNvSpPr/>
      </dsp:nvSpPr>
      <dsp:spPr>
        <a:xfrm rot="10800000">
          <a:off x="3135820" y="2677550"/>
          <a:ext cx="814959" cy="7086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3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4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6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2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5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6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9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1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2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74F0-01D9-4A5D-9293-EDC2753BB8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BA59-A380-42FB-B776-2303A5E6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5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2460930"/>
              </p:ext>
            </p:extLst>
          </p:nvPr>
        </p:nvGraphicFramePr>
        <p:xfrm>
          <a:off x="914400" y="457200"/>
          <a:ext cx="7086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99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KBugg</dc:creator>
  <cp:lastModifiedBy>KBugg</cp:lastModifiedBy>
  <cp:revision>2</cp:revision>
  <dcterms:created xsi:type="dcterms:W3CDTF">2017-06-06T16:21:26Z</dcterms:created>
  <dcterms:modified xsi:type="dcterms:W3CDTF">2017-06-06T16:33:51Z</dcterms:modified>
</cp:coreProperties>
</file>