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A9E799-BC71-184E-8AB6-8FCD99A85010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E0FF36B-921C-1F49-86E4-BA94E7AE32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Hyperkeratosis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Kristen Seiwell - 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8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Keratin?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Keratin is a tough, fibrous, opaque, water-proof protein that does not allow passage of pathogenic invasion. It is also resistant to friction.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Stratified Squamous epithelium can be Keratinized or Non-Keratinized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6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Oral Mucosa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240" y="1981200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</a:t>
            </a:r>
            <a:r>
              <a:rPr lang="en-US" sz="2400" dirty="0">
                <a:solidFill>
                  <a:srgbClr val="000000"/>
                </a:solidFill>
              </a:rPr>
              <a:t>epithelium lining the floor of the mouth, the ventral side of the tongue, the </a:t>
            </a:r>
            <a:r>
              <a:rPr lang="en-US" sz="2400" dirty="0" err="1">
                <a:solidFill>
                  <a:srgbClr val="000000"/>
                </a:solidFill>
              </a:rPr>
              <a:t>buccal</a:t>
            </a:r>
            <a:r>
              <a:rPr lang="en-US" sz="2400" dirty="0">
                <a:solidFill>
                  <a:srgbClr val="000000"/>
                </a:solidFill>
              </a:rPr>
              <a:t> mucosa, and the soft palate is </a:t>
            </a:r>
            <a:r>
              <a:rPr lang="en-US" sz="2400" b="1" dirty="0" err="1" smtClean="0">
                <a:solidFill>
                  <a:srgbClr val="000000"/>
                </a:solidFill>
              </a:rPr>
              <a:t>nonkeratinized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</a:t>
            </a:r>
            <a:r>
              <a:rPr lang="en-US" sz="2400" dirty="0">
                <a:solidFill>
                  <a:srgbClr val="000000"/>
                </a:solidFill>
              </a:rPr>
              <a:t>epithelium associated with the gingiva and hard palate is usually </a:t>
            </a:r>
            <a:r>
              <a:rPr lang="en-US" sz="2400" b="1" dirty="0">
                <a:solidFill>
                  <a:srgbClr val="000000"/>
                </a:solidFill>
              </a:rPr>
              <a:t>keratinized</a:t>
            </a:r>
            <a:r>
              <a:rPr lang="en-US" sz="2400" dirty="0">
                <a:solidFill>
                  <a:srgbClr val="000000"/>
                </a:solidFill>
              </a:rPr>
              <a:t>. The dorsal surface of the tongue is also </a:t>
            </a:r>
            <a:r>
              <a:rPr lang="en-US" sz="2400" b="1" dirty="0">
                <a:solidFill>
                  <a:srgbClr val="000000"/>
                </a:solidFill>
              </a:rPr>
              <a:t>keratinized</a:t>
            </a:r>
            <a:r>
              <a:rPr lang="en-US" sz="2400" dirty="0">
                <a:solidFill>
                  <a:srgbClr val="000000"/>
                </a:solidFill>
              </a:rPr>
              <a:t>, but it is referred to as specialized mucosa because of the presence of papillae.</a:t>
            </a:r>
          </a:p>
        </p:txBody>
      </p:sp>
    </p:spTree>
    <p:extLst>
      <p:ext uri="{BB962C8B-B14F-4D97-AF65-F5344CB8AC3E}">
        <p14:creationId xmlns:p14="http://schemas.microsoft.com/office/powerpoint/2010/main" val="241501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So… What is Hyperkeratosis?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Hyperkeratosis: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is a thickening of the outer layer of </a:t>
            </a:r>
            <a:r>
              <a:rPr lang="en-US" dirty="0" smtClean="0">
                <a:solidFill>
                  <a:srgbClr val="000000"/>
                </a:solidFill>
              </a:rPr>
              <a:t>the oral mucosa. </a:t>
            </a:r>
          </a:p>
          <a:p>
            <a:r>
              <a:rPr lang="en-US" dirty="0">
                <a:solidFill>
                  <a:srgbClr val="000000"/>
                </a:solidFill>
              </a:rPr>
              <a:t>This skin thickening is often part of the skin's normal protection against rubbing, pressure and other forms of local irritation.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u="sng" dirty="0" smtClean="0">
                <a:solidFill>
                  <a:srgbClr val="000000"/>
                </a:solidFill>
              </a:rPr>
              <a:t>Common Causes:</a:t>
            </a:r>
          </a:p>
          <a:p>
            <a:r>
              <a:rPr lang="en-US" dirty="0">
                <a:solidFill>
                  <a:srgbClr val="000000"/>
                </a:solidFill>
              </a:rPr>
              <a:t>Examples:   </a:t>
            </a:r>
            <a:r>
              <a:rPr lang="en-US" b="1" dirty="0">
                <a:solidFill>
                  <a:srgbClr val="000000"/>
                </a:solidFill>
              </a:rPr>
              <a:t>Bruxism, </a:t>
            </a:r>
            <a:r>
              <a:rPr lang="en-US" b="1" dirty="0" smtClean="0">
                <a:solidFill>
                  <a:srgbClr val="000000"/>
                </a:solidFill>
              </a:rPr>
              <a:t>cheek </a:t>
            </a:r>
            <a:r>
              <a:rPr lang="en-US" b="1" dirty="0">
                <a:solidFill>
                  <a:srgbClr val="000000"/>
                </a:solidFill>
              </a:rPr>
              <a:t>biting, </a:t>
            </a:r>
            <a:r>
              <a:rPr lang="en-US" b="1" dirty="0" smtClean="0">
                <a:solidFill>
                  <a:srgbClr val="000000"/>
                </a:solidFill>
              </a:rPr>
              <a:t>smoking, </a:t>
            </a:r>
            <a:r>
              <a:rPr lang="en-US" b="1" dirty="0" err="1" smtClean="0">
                <a:solidFill>
                  <a:srgbClr val="000000"/>
                </a:solidFill>
              </a:rPr>
              <a:t>othodontic</a:t>
            </a:r>
            <a:r>
              <a:rPr lang="en-US" b="1" dirty="0" smtClean="0">
                <a:solidFill>
                  <a:srgbClr val="000000"/>
                </a:solidFill>
              </a:rPr>
              <a:t> treatments </a:t>
            </a:r>
            <a:r>
              <a:rPr lang="en-US" b="1" dirty="0">
                <a:solidFill>
                  <a:srgbClr val="000000"/>
                </a:solidFill>
              </a:rPr>
              <a:t>and </a:t>
            </a:r>
            <a:r>
              <a:rPr lang="en-US" b="1" dirty="0" smtClean="0">
                <a:solidFill>
                  <a:srgbClr val="000000"/>
                </a:solidFill>
              </a:rPr>
              <a:t>dentures.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 also </a:t>
            </a:r>
            <a:r>
              <a:rPr lang="en-US" dirty="0">
                <a:solidFill>
                  <a:srgbClr val="000000"/>
                </a:solidFill>
              </a:rPr>
              <a:t>causes calluses and corns on hands and feet. It can cause whitish areas inside the </a:t>
            </a:r>
            <a:r>
              <a:rPr lang="en-US" dirty="0" smtClean="0">
                <a:solidFill>
                  <a:srgbClr val="000000"/>
                </a:solidFill>
              </a:rPr>
              <a:t>mouth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9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hyperkeratosis</a:t>
            </a:r>
          </a:p>
        </p:txBody>
      </p:sp>
      <p:pic>
        <p:nvPicPr>
          <p:cNvPr id="4" name="Content Placeholder 3" descr="TongueHyperkeratos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0" b="14330"/>
          <a:stretch>
            <a:fillRect/>
          </a:stretch>
        </p:blipFill>
        <p:spPr>
          <a:xfrm>
            <a:off x="498475" y="1981202"/>
            <a:ext cx="4241966" cy="3339626"/>
          </a:xfrm>
        </p:spPr>
      </p:pic>
      <p:pic>
        <p:nvPicPr>
          <p:cNvPr id="5" name="Picture 4" descr="lip ke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140" y="1822351"/>
            <a:ext cx="3300647" cy="393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8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Chronic Cheek Biting of the </a:t>
            </a:r>
            <a:r>
              <a:rPr lang="en-US" dirty="0" err="1" smtClean="0"/>
              <a:t>Buccal</a:t>
            </a:r>
            <a:r>
              <a:rPr lang="en-US" dirty="0" smtClean="0"/>
              <a:t> Mucosa</a:t>
            </a:r>
            <a:endParaRPr lang="en-US" dirty="0"/>
          </a:p>
        </p:txBody>
      </p:sp>
      <p:pic>
        <p:nvPicPr>
          <p:cNvPr id="6" name="Content Placeholder 5" descr="Chronic biting of the buccal mucosa.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5" b="100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328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Caused by Dentures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entu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88" b="202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937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Severe Hyperkeratosis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01" b="18201"/>
          <a:stretch>
            <a:fillRect/>
          </a:stretch>
        </p:blipFill>
        <p:spPr>
          <a:xfrm>
            <a:off x="1768588" y="2125876"/>
            <a:ext cx="5578768" cy="3060194"/>
          </a:xfrm>
        </p:spPr>
      </p:pic>
    </p:spTree>
    <p:extLst>
      <p:ext uri="{BB962C8B-B14F-4D97-AF65-F5344CB8AC3E}">
        <p14:creationId xmlns:p14="http://schemas.microsoft.com/office/powerpoint/2010/main" val="394900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Dental Hygienists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We can recommend: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Quitting smoking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Treatment for Bruxism, such as a bite plate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Brushing your tongue, during routine brushing of teeth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Refer to Dentist where the irritation of dentures or </a:t>
            </a:r>
            <a:r>
              <a:rPr lang="en-US" dirty="0" err="1" smtClean="0">
                <a:solidFill>
                  <a:srgbClr val="000000"/>
                </a:solidFill>
              </a:rPr>
              <a:t>ortho</a:t>
            </a:r>
            <a:r>
              <a:rPr lang="en-US" dirty="0" smtClean="0">
                <a:solidFill>
                  <a:srgbClr val="000000"/>
                </a:solidFill>
              </a:rPr>
              <a:t> appliances.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Example: give the patient wax where the </a:t>
            </a:r>
            <a:r>
              <a:rPr lang="en-US" dirty="0" err="1" smtClean="0">
                <a:solidFill>
                  <a:srgbClr val="000000"/>
                </a:solidFill>
              </a:rPr>
              <a:t>ortho</a:t>
            </a:r>
            <a:r>
              <a:rPr lang="en-US" dirty="0" smtClean="0">
                <a:solidFill>
                  <a:srgbClr val="000000"/>
                </a:solidFill>
              </a:rPr>
              <a:t> appliance may rub or filing down a part of a denture that may cause the irritation.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6017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208</TotalTime>
  <Words>276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Hyperkeratosis</vt:lpstr>
      <vt:lpstr>What is Keratin? </vt:lpstr>
      <vt:lpstr>Oral Mucosa </vt:lpstr>
      <vt:lpstr>So… What is Hyperkeratosis? </vt:lpstr>
      <vt:lpstr>hyperkeratosis</vt:lpstr>
      <vt:lpstr>Chronic Cheek Biting of the Buccal Mucosa</vt:lpstr>
      <vt:lpstr>Caused by Dentures </vt:lpstr>
      <vt:lpstr>Severe Hyperkeratosis</vt:lpstr>
      <vt:lpstr>How can Dental Hygienists help?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Seiwell</dc:creator>
  <cp:lastModifiedBy>Kaitlyn Hall</cp:lastModifiedBy>
  <cp:revision>10</cp:revision>
  <dcterms:created xsi:type="dcterms:W3CDTF">2012-12-02T23:05:28Z</dcterms:created>
  <dcterms:modified xsi:type="dcterms:W3CDTF">2014-05-20T21:00:11Z</dcterms:modified>
</cp:coreProperties>
</file>