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5"/>
    <p:restoredTop sz="86412"/>
  </p:normalViewPr>
  <p:slideViewPr>
    <p:cSldViewPr snapToGrid="0" snapToObjects="1">
      <p:cViewPr>
        <p:scale>
          <a:sx n="59" d="100"/>
          <a:sy n="59" d="100"/>
        </p:scale>
        <p:origin x="2496" y="1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C0320-76CF-224A-8941-231C9E0A869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8441-93A5-A24A-9F74-CDA350522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35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d.com/fashion-news/fashion-scoops/kim-kardashian-fashion-nova-mugler-knockoff-1203037428/" TargetMode="External"/><Relationship Id="rId4" Type="http://schemas.openxmlformats.org/officeDocument/2006/relationships/hyperlink" Target="https://us.asos.com/asos-design/asos-design-stand-collar-faux-fur-coat/prd/9441085" TargetMode="External"/><Relationship Id="rId5" Type="http://schemas.openxmlformats.org/officeDocument/2006/relationships/hyperlink" Target="https://www.dollskill.com/neon-rhinestone-studded-crop-top-high-waist-skirt-set-lime-gre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phy.com/gifs/funny-amy-poehler-ad-YU1ju4T8uNfj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Pink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Julisa Tufino-Santos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Resources: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Giphy</a:t>
            </a:r>
            <a:r>
              <a:rPr lang="en-US" dirty="0"/>
              <a:t>. (2019, April 30). Amy </a:t>
            </a:r>
            <a:r>
              <a:rPr lang="en-US" dirty="0" err="1"/>
              <a:t>Poehler</a:t>
            </a:r>
            <a:r>
              <a:rPr lang="en-US" dirty="0"/>
              <a:t> GIF - Find &amp; Share on GIPHY. Retrieved May 10, 2019,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giphy.com/gifs/funny-amy-poehler-ad-YU1ju4T8uNfji</a:t>
            </a:r>
            <a:endParaRPr lang="en-US" dirty="0" smtClean="0"/>
          </a:p>
          <a:p>
            <a:r>
              <a:rPr lang="en-US" dirty="0" err="1"/>
              <a:t>Ilchi</a:t>
            </a:r>
            <a:r>
              <a:rPr lang="en-US" dirty="0"/>
              <a:t>, L. (2019, February 19). Kim Kardashian Calls Out Fast-fashion Brands for Designer Knock-offs. Retrieved May 10, 2019, from </a:t>
            </a:r>
            <a:r>
              <a:rPr lang="en-US" dirty="0">
                <a:hlinkClick r:id="rId3"/>
              </a:rPr>
              <a:t>https://wwd.com/fashion-news/fashion-scoops/kim-kardashian-fashion-nova-mugler-knockoff-1203037428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Black lace. (</a:t>
            </a:r>
            <a:r>
              <a:rPr lang="en-US" dirty="0" err="1"/>
              <a:t>n.d.</a:t>
            </a:r>
            <a:r>
              <a:rPr lang="en-US" dirty="0"/>
              <a:t>). Retrieved from https://</a:t>
            </a:r>
            <a:r>
              <a:rPr lang="en-US" dirty="0" err="1"/>
              <a:t>www.ootdfash.com</a:t>
            </a:r>
            <a:r>
              <a:rPr lang="en-US" dirty="0"/>
              <a:t>/</a:t>
            </a:r>
            <a:r>
              <a:rPr lang="en-US" dirty="0" err="1"/>
              <a:t>search?q</a:t>
            </a:r>
            <a:r>
              <a:rPr lang="en-US" dirty="0"/>
              <a:t>=black </a:t>
            </a:r>
            <a:r>
              <a:rPr lang="en-US" dirty="0" smtClean="0"/>
              <a:t>lace</a:t>
            </a:r>
          </a:p>
          <a:p>
            <a:r>
              <a:rPr lang="en-US" dirty="0"/>
              <a:t>ASOS DESIGN stand collar faux fur coat. (</a:t>
            </a:r>
            <a:r>
              <a:rPr lang="en-US" dirty="0" err="1"/>
              <a:t>n.d.</a:t>
            </a:r>
            <a:r>
              <a:rPr lang="en-US" dirty="0"/>
              <a:t>). Retrieved from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us.asos.com/asos-design/asos-design-stand-collar-faux-fur-coat/prd/9441085</a:t>
            </a:r>
            <a:endParaRPr lang="en-US" dirty="0" smtClean="0"/>
          </a:p>
          <a:p>
            <a:r>
              <a:rPr lang="en-US" dirty="0" err="1"/>
              <a:t>Glowin</a:t>
            </a:r>
            <a:r>
              <a:rPr lang="en-US" dirty="0"/>
              <a:t>' Match My Drip Rhinestone Set. (</a:t>
            </a:r>
            <a:r>
              <a:rPr lang="en-US" dirty="0" err="1"/>
              <a:t>n.d.</a:t>
            </a:r>
            <a:r>
              <a:rPr lang="en-US" dirty="0"/>
              <a:t>). Retrieved from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www.dollskill.com/neon-rhinestone-studded-crop-top-high-waist-skirt-set-lime-green.html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2599" y="3801978"/>
            <a:ext cx="1826744" cy="243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The Vision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“Welcome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to Pink Matter. Here at Pink Matter we want everyone to feel confident and fabulous in their own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unique 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. We believe in bringing quality products while not breaking your bank. Everyone can be a baddie on a budget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.” 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Apple Chancery" charset="0"/>
              <a:cs typeface="Apple Chancery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Ready-To-Wear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0195 4.07407E-6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195 4.07407E-6 L 0.24922 1.27847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6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1.27847 L 0.24922 0.62384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62384 L -0.24922 1.27847 " pathEditMode="relative" rAng="0" ptsTypes="AA">
                                      <p:cBhvr>
                                        <p:cTn id="17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1.27847 L -0.24922 0.22037 " pathEditMode="relative" rAng="0" ptsTypes="AA">
                                      <p:cBhvr>
                                        <p:cTn id="20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0.22037 L 0.01159 -0.62848 " pathEditMode="relative" rAng="0" ptsTypes="AA">
                                      <p:cBhvr>
                                        <p:cTn id="23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4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1159 -0.62848 L 0.02005 -1.27848 " pathEditMode="relative" rAng="0" ptsTypes="AA">
                                      <p:cBhvr>
                                        <p:cTn id="2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005 -1.27848 L -0.24922 -1.22477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1.22477 L -2.08333E-7 4.07407E-6 " pathEditMode="relative" rAng="0" ptsTypes="AA">
                                      <p:cBhvr>
                                        <p:cTn id="32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612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34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82" y="4069080"/>
            <a:ext cx="3775318" cy="2121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Demographics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Although we may be a clothing company that</a:t>
            </a:r>
            <a:r>
              <a:rPr lang="mr-IN" sz="28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 fun and flirty, Pink Matter is available for EVERYONE no MATTER  age, race or sex.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We will not label our clothing based on gender.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16-25 year old gap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00065 3.33333E-6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8099 0.08102 L -0.16823 -0.1676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2018 -0.04977 L -0.19518 -0.04977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2487 -0.24861 L 0.24987 -0.24861 " pathEditMode="relative" rAng="0" ptsTypes="AA">
                                      <p:cBhvr>
                                        <p:cTn id="1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87 -0.24861 L 0.24987 0.24861 " pathEditMode="relative" rAng="0" ptsTypes="AA">
                                      <p:cBhvr>
                                        <p:cTn id="20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87 0.24861 L 0.19935 -0.24861 " pathEditMode="relative" rAng="0" ptsTypes="AA">
                                      <p:cBhvr>
                                        <p:cTn id="23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9935 -0.24861 L -0.24987 0.04421 " pathEditMode="relative" rAng="0" ptsTypes="AA">
                                      <p:cBhvr>
                                        <p:cTn id="2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87 0.04421 L -2.29167E-6 3.33333E-6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2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31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2.29167E-6 0.00023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Psychographic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Customer is outgoing and always wearing what's trending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Goes to social events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High School – first years of College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Competition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Pretty Little Thing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Missguided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Fashion Nova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21" y="3607836"/>
            <a:ext cx="3743158" cy="24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593446"/>
            <a:ext cx="100584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pple Chancery" charset="0"/>
                <a:ea typeface="Apple Chancery" charset="0"/>
                <a:cs typeface="Apple Chancery" charset="0"/>
              </a:rPr>
              <a:t>Marketing</a:t>
            </a:r>
            <a:endParaRPr lang="en-US" dirty="0">
              <a:solidFill>
                <a:schemeClr val="accent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Real people Real bodies </a:t>
            </a:r>
            <a:r>
              <a:rPr lang="en-US" sz="2400" dirty="0" smtClean="0">
                <a:solidFill>
                  <a:schemeClr val="accent1"/>
                </a:solidFill>
              </a:rPr>
              <a:t>!!!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Small start influencers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Social media such as Instagram </a:t>
            </a:r>
            <a:r>
              <a:rPr lang="en-US" sz="2400" dirty="0" err="1" smtClean="0">
                <a:solidFill>
                  <a:schemeClr val="accent1"/>
                </a:solidFill>
              </a:rPr>
              <a:t>Tik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Tok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FW/19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Doll Dress: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Off the shoulder black dress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70% Rayon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30% Nylon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$70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3" y="3106413"/>
            <a:ext cx="3463758" cy="2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Lucy </a:t>
            </a:r>
            <a:r>
              <a:rPr lang="en-US" dirty="0" smtClean="0"/>
              <a:t>Dress in Beige</a:t>
            </a:r>
            <a:endParaRPr lang="en-US" dirty="0"/>
          </a:p>
          <a:p>
            <a:r>
              <a:rPr lang="en-US" dirty="0"/>
              <a:t>95% Nylon </a:t>
            </a:r>
          </a:p>
          <a:p>
            <a:r>
              <a:rPr lang="en-US" dirty="0"/>
              <a:t>5% Spandex</a:t>
            </a:r>
          </a:p>
          <a:p>
            <a:r>
              <a:rPr lang="en-US" dirty="0"/>
              <a:t>$40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11635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586" y="1196078"/>
            <a:ext cx="570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Lucy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Dress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Barbie Dreams: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Pink Faux Fur Coat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 inside pockets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Made with Polyester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95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997655"/>
            <a:ext cx="3153229" cy="4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373</TotalTime>
  <Words>290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Apple Chancery</vt:lpstr>
      <vt:lpstr>Calibri</vt:lpstr>
      <vt:lpstr>Garamond</vt:lpstr>
      <vt:lpstr>Mangal</vt:lpstr>
      <vt:lpstr>Savon</vt:lpstr>
      <vt:lpstr>Pink Matter</vt:lpstr>
      <vt:lpstr>The Vision</vt:lpstr>
      <vt:lpstr>Demographics</vt:lpstr>
      <vt:lpstr>Psychographic</vt:lpstr>
      <vt:lpstr>Competition </vt:lpstr>
      <vt:lpstr>Marketing</vt:lpstr>
      <vt:lpstr>FW/19</vt:lpstr>
      <vt:lpstr>PowerPoint Presentation</vt:lpstr>
      <vt:lpstr>PowerPoint Presentation</vt:lpstr>
      <vt:lpstr>Resources: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Matter</dc:title>
  <dc:creator>Microsoft Office User</dc:creator>
  <cp:lastModifiedBy>Microsoft Office User</cp:lastModifiedBy>
  <cp:revision>18</cp:revision>
  <dcterms:created xsi:type="dcterms:W3CDTF">2019-05-10T15:32:56Z</dcterms:created>
  <dcterms:modified xsi:type="dcterms:W3CDTF">2022-12-15T21:58:05Z</dcterms:modified>
</cp:coreProperties>
</file>