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2" r:id="rId5"/>
    <p:sldId id="258" r:id="rId6"/>
    <p:sldId id="259" r:id="rId7"/>
    <p:sldId id="264" r:id="rId8"/>
    <p:sldId id="261" r:id="rId9"/>
    <p:sldId id="265" r:id="rId10"/>
    <p:sldId id="25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December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December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December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December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December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December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December 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December 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December 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December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December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December 7,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Jodieann’s rendition of humans of new york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By:  Jodieann J. Stephenson</a:t>
            </a:r>
            <a:endParaRPr lang="en-US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954855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73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 #</a:t>
            </a:r>
            <a:r>
              <a:rPr lang="en-US" dirty="0" smtClean="0"/>
              <a:t>111 the loss of a grandmother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8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943083" y="-904885"/>
            <a:ext cx="2680568" cy="6834982"/>
          </a:xfrm>
        </p:spPr>
        <p:txBody>
          <a:bodyPr>
            <a:noAutofit/>
          </a:bodyPr>
          <a:lstStyle/>
          <a:p>
            <a:pPr marL="1783080" lvl="4" indent="0">
              <a:buNone/>
            </a:pPr>
            <a:r>
              <a:rPr lang="en-US" sz="1800" dirty="0"/>
              <a:t>The goal of this project is to successfully create </a:t>
            </a:r>
            <a:r>
              <a:rPr lang="en-US" sz="1800" dirty="0" smtClean="0"/>
              <a:t>three images </a:t>
            </a:r>
            <a:r>
              <a:rPr lang="en-US" sz="1800" dirty="0"/>
              <a:t>similar the </a:t>
            </a:r>
            <a:r>
              <a:rPr lang="en-US" sz="1800" dirty="0" smtClean="0"/>
              <a:t>photo blog </a:t>
            </a:r>
            <a:r>
              <a:rPr lang="en-US" sz="1800" dirty="0"/>
              <a:t>Humans of New York (HONY). By creating an image similar to the blog on social media sites such as </a:t>
            </a:r>
            <a:r>
              <a:rPr lang="en-US" sz="1800" dirty="0" smtClean="0"/>
              <a:t>Facebook, Twitter, </a:t>
            </a:r>
            <a:r>
              <a:rPr lang="en-US" sz="1800" dirty="0" err="1" smtClean="0"/>
              <a:t>Instagram</a:t>
            </a:r>
            <a:r>
              <a:rPr lang="en-US" sz="1800" dirty="0" smtClean="0"/>
              <a:t>, </a:t>
            </a:r>
            <a:r>
              <a:rPr lang="en-US" sz="1800" dirty="0"/>
              <a:t>and Black Attire Aficionado can </a:t>
            </a:r>
            <a:r>
              <a:rPr lang="en-US" sz="1800" dirty="0" smtClean="0"/>
              <a:t>offer insights on </a:t>
            </a:r>
            <a:r>
              <a:rPr lang="en-US" sz="1800" dirty="0"/>
              <a:t>what components </a:t>
            </a:r>
            <a:r>
              <a:rPr lang="en-US" sz="1800" dirty="0" smtClean="0"/>
              <a:t>make </a:t>
            </a:r>
            <a:r>
              <a:rPr lang="en-US" sz="1800" dirty="0"/>
              <a:t>for a successful story and track how well the image is received. </a:t>
            </a:r>
            <a:endParaRPr lang="en-US" sz="1800" dirty="0" smtClean="0"/>
          </a:p>
          <a:p>
            <a:pPr marL="1783080" lvl="4" indent="0">
              <a:buNone/>
            </a:pPr>
            <a:endParaRPr lang="en-US" sz="1800" dirty="0"/>
          </a:p>
          <a:p>
            <a:pPr marL="1783080" lvl="4" indent="0">
              <a:buNone/>
            </a:pPr>
            <a:r>
              <a:rPr lang="en-US" sz="1800" dirty="0" smtClean="0"/>
              <a:t>The image </a:t>
            </a:r>
            <a:r>
              <a:rPr lang="en-US" sz="1800" dirty="0"/>
              <a:t>tracking will take into consideration how many likes, favorites, </a:t>
            </a:r>
            <a:r>
              <a:rPr lang="en-US" sz="1800" dirty="0" err="1"/>
              <a:t>reblog</a:t>
            </a:r>
            <a:r>
              <a:rPr lang="en-US" sz="1800" dirty="0"/>
              <a:t>/repost, comments, was it </a:t>
            </a:r>
            <a:r>
              <a:rPr lang="en-US" sz="1800" dirty="0" smtClean="0"/>
              <a:t>perceived </a:t>
            </a:r>
            <a:r>
              <a:rPr lang="en-US" sz="1800" dirty="0"/>
              <a:t>as authentic, and the </a:t>
            </a:r>
            <a:r>
              <a:rPr lang="en-US" sz="1800" dirty="0" err="1"/>
              <a:t>sharability</a:t>
            </a:r>
            <a:r>
              <a:rPr lang="en-US" sz="1800" dirty="0"/>
              <a:t> on other sites.  The project will take into consideration all of these elements and will be backed up by extensive research as well as a complete analysis of the Human of New York brand.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3505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 A </a:t>
            </a:r>
            <a:r>
              <a:rPr lang="en-US" b="1" dirty="0"/>
              <a:t>Word Document</a:t>
            </a:r>
            <a:r>
              <a:rPr lang="en-US" dirty="0"/>
              <a:t> on Humans of New York's Best Practices</a:t>
            </a:r>
          </a:p>
          <a:p>
            <a:endParaRPr lang="en-US" dirty="0"/>
          </a:p>
          <a:p>
            <a:r>
              <a:rPr lang="en-US" dirty="0"/>
              <a:t>2. </a:t>
            </a:r>
            <a:r>
              <a:rPr lang="en-US" dirty="0" smtClean="0"/>
              <a:t> </a:t>
            </a:r>
            <a:r>
              <a:rPr lang="en-US" b="1" dirty="0" smtClean="0"/>
              <a:t>A </a:t>
            </a:r>
            <a:r>
              <a:rPr lang="en-US" b="1" dirty="0"/>
              <a:t>comparative analysis</a:t>
            </a:r>
            <a:r>
              <a:rPr lang="en-US" dirty="0"/>
              <a:t> of Humans of New York and Jodieann's version of </a:t>
            </a:r>
            <a:r>
              <a:rPr lang="en-US" dirty="0" smtClean="0"/>
              <a:t> Humans </a:t>
            </a:r>
            <a:r>
              <a:rPr lang="en-US" dirty="0"/>
              <a:t>of New York.</a:t>
            </a:r>
          </a:p>
          <a:p>
            <a:endParaRPr lang="en-US" dirty="0"/>
          </a:p>
          <a:p>
            <a:r>
              <a:rPr lang="en-US" dirty="0"/>
              <a:t>3. </a:t>
            </a:r>
            <a:r>
              <a:rPr lang="en-US" b="1" dirty="0"/>
              <a:t>Three images</a:t>
            </a:r>
            <a:r>
              <a:rPr lang="en-US" dirty="0"/>
              <a:t> created that mirrors Human of New York. The images will be </a:t>
            </a:r>
            <a:r>
              <a:rPr lang="en-US" dirty="0" smtClean="0"/>
              <a:t>located </a:t>
            </a:r>
            <a:r>
              <a:rPr lang="en-US" dirty="0"/>
              <a:t>on Facebook, </a:t>
            </a:r>
            <a:r>
              <a:rPr lang="en-US" dirty="0" err="1"/>
              <a:t>Instagram</a:t>
            </a:r>
            <a:r>
              <a:rPr lang="en-US" dirty="0" smtClean="0"/>
              <a:t>, Twitter</a:t>
            </a:r>
            <a:r>
              <a:rPr lang="en-US" dirty="0"/>
              <a:t>, and Black Attire Aficionado</a:t>
            </a:r>
          </a:p>
          <a:p>
            <a:endParaRPr lang="en-US" dirty="0"/>
          </a:p>
          <a:p>
            <a:r>
              <a:rPr lang="en-US" dirty="0"/>
              <a:t>4. A reflection of my success or failure with creating a image</a:t>
            </a:r>
          </a:p>
          <a:p>
            <a:endParaRPr lang="en-US" dirty="0"/>
          </a:p>
          <a:p>
            <a:r>
              <a:rPr lang="en-US" dirty="0"/>
              <a:t>5. All of the project components will be housed on Jodieann Stephenson’s e</a:t>
            </a:r>
            <a:r>
              <a:rPr lang="en-US" dirty="0" smtClean="0"/>
              <a:t>-portfolio </a:t>
            </a:r>
            <a:r>
              <a:rPr lang="en-US" dirty="0"/>
              <a:t>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2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Jodieann’s Definition of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dirty="0"/>
              <a:t>Likes</a:t>
            </a:r>
          </a:p>
          <a:p>
            <a:r>
              <a:rPr lang="en-US" dirty="0" smtClean="0"/>
              <a:t>Favorites</a:t>
            </a:r>
            <a:endParaRPr lang="en-US" dirty="0"/>
          </a:p>
          <a:p>
            <a:r>
              <a:rPr lang="en-US" dirty="0" smtClean="0"/>
              <a:t>Views</a:t>
            </a:r>
            <a:endParaRPr lang="en-US" dirty="0"/>
          </a:p>
          <a:p>
            <a:r>
              <a:rPr lang="en-US" dirty="0" err="1" smtClean="0"/>
              <a:t>Retweets</a:t>
            </a:r>
            <a:r>
              <a:rPr lang="en-US" dirty="0"/>
              <a:t>, </a:t>
            </a:r>
            <a:r>
              <a:rPr lang="en-US" dirty="0" err="1"/>
              <a:t>Reblog</a:t>
            </a:r>
            <a:r>
              <a:rPr lang="en-US" dirty="0"/>
              <a:t>, Repost</a:t>
            </a:r>
          </a:p>
          <a:p>
            <a:r>
              <a:rPr lang="en-US" dirty="0" smtClean="0"/>
              <a:t>Comments</a:t>
            </a:r>
            <a:endParaRPr lang="en-US" dirty="0"/>
          </a:p>
          <a:p>
            <a:r>
              <a:rPr lang="en-US" dirty="0" smtClean="0"/>
              <a:t>Authentic</a:t>
            </a:r>
            <a:endParaRPr lang="en-US" dirty="0"/>
          </a:p>
          <a:p>
            <a:r>
              <a:rPr lang="en-US" dirty="0" err="1" smtClean="0"/>
              <a:t>Sharability</a:t>
            </a:r>
            <a:r>
              <a:rPr lang="en-US" dirty="0" smtClean="0"/>
              <a:t> </a:t>
            </a:r>
            <a:r>
              <a:rPr lang="en-US" dirty="0"/>
              <a:t>on other sites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other people share their stories because of the image?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93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Humans of New York?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-190290" y="1647779"/>
            <a:ext cx="5281800" cy="4525963"/>
          </a:xfrm>
        </p:spPr>
        <p:txBody>
          <a:bodyPr/>
          <a:lstStyle/>
          <a:p>
            <a:r>
              <a:rPr lang="en-US" dirty="0"/>
              <a:t>A blog by Brandon </a:t>
            </a:r>
            <a:r>
              <a:rPr lang="en-US" dirty="0" smtClean="0"/>
              <a:t>Stanton that </a:t>
            </a:r>
            <a:r>
              <a:rPr lang="en-US" dirty="0"/>
              <a:t>shares stories through </a:t>
            </a:r>
            <a:r>
              <a:rPr lang="en-US" dirty="0" smtClean="0"/>
              <a:t> PHOTOS </a:t>
            </a:r>
            <a:r>
              <a:rPr lang="en-US" dirty="0"/>
              <a:t>by providing </a:t>
            </a:r>
            <a:r>
              <a:rPr lang="en-US" dirty="0" smtClean="0"/>
              <a:t>individuals </a:t>
            </a:r>
            <a:r>
              <a:rPr lang="en-US" dirty="0"/>
              <a:t>with a voice </a:t>
            </a:r>
            <a:r>
              <a:rPr lang="en-US" dirty="0" smtClean="0"/>
              <a:t>and cultivates </a:t>
            </a:r>
            <a:r>
              <a:rPr lang="en-US" dirty="0"/>
              <a:t>a new type of </a:t>
            </a:r>
            <a:r>
              <a:rPr lang="en-US" dirty="0" smtClean="0"/>
              <a:t>visual </a:t>
            </a:r>
            <a:r>
              <a:rPr lang="en-US" dirty="0"/>
              <a:t>experience.</a:t>
            </a:r>
            <a:endParaRPr lang="en-US" dirty="0"/>
          </a:p>
        </p:txBody>
      </p:sp>
      <p:pic>
        <p:nvPicPr>
          <p:cNvPr id="5" name="Picture 4" descr="IMG_197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032" y="1130563"/>
            <a:ext cx="3129168" cy="48580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28187" y="6233890"/>
            <a:ext cx="2830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Via: Humans of New York </a:t>
            </a:r>
            <a:r>
              <a:rPr lang="en-US" dirty="0" err="1" smtClean="0">
                <a:solidFill>
                  <a:schemeClr val="bg1"/>
                </a:solidFill>
              </a:rPr>
              <a:t>Instagram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01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47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 # </a:t>
            </a:r>
            <a:r>
              <a:rPr lang="en-US" dirty="0" smtClean="0"/>
              <a:t>1 the loss of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4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4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 # </a:t>
            </a:r>
            <a:r>
              <a:rPr lang="en-US" dirty="0" smtClean="0"/>
              <a:t>11 the loss of </a:t>
            </a:r>
            <a:r>
              <a:rPr lang="en-US" dirty="0" err="1" smtClean="0"/>
              <a:t>laugther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79171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116</TotalTime>
  <Words>326</Words>
  <Application>Microsoft Macintosh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 Pop</vt:lpstr>
      <vt:lpstr>Jodieann’s rendition of humans of new york</vt:lpstr>
      <vt:lpstr>Overview</vt:lpstr>
      <vt:lpstr>Deliverables</vt:lpstr>
      <vt:lpstr>Jodieann’s Definition of Success</vt:lpstr>
      <vt:lpstr>What is Humans of New York?</vt:lpstr>
      <vt:lpstr>PowerPoint Presentation</vt:lpstr>
      <vt:lpstr>Photo # 1 the loss of time</vt:lpstr>
      <vt:lpstr>Quote </vt:lpstr>
      <vt:lpstr>Photo # 11 the loss of laugther </vt:lpstr>
      <vt:lpstr>PowerPoint Presentation</vt:lpstr>
      <vt:lpstr>Photo #111 the loss of a grandmother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Jodieann’s rendition of humans of new york</dc:title>
  <dc:creator>jodieann stephenson</dc:creator>
  <cp:lastModifiedBy>jodieann stephenson</cp:lastModifiedBy>
  <cp:revision>6</cp:revision>
  <dcterms:created xsi:type="dcterms:W3CDTF">2015-12-07T03:22:52Z</dcterms:created>
  <dcterms:modified xsi:type="dcterms:W3CDTF">2015-12-07T07:44:55Z</dcterms:modified>
</cp:coreProperties>
</file>