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8.xml"/>
  <Override ContentType="application/vnd.openxmlformats-officedocument.presentationml.slide+xml" PartName="/ppt/slides/slide10.xml"/>
  <Override ContentType="application/vnd.openxmlformats-officedocument.presentationml.slide+xml" PartName="/ppt/slides/slide4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00.jp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02.jp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Teaching Citation Structure</a:t>
            </a:r>
          </a:p>
        </p:txBody>
      </p:sp>
      <p:sp>
        <p:nvSpPr>
          <p:cNvPr id="31" name="Shape 31"/>
          <p:cNvSpPr txBox="1"/>
          <p:nvPr>
            <p:ph idx="1" type="subTitle"/>
          </p:nvPr>
        </p:nvSpPr>
        <p:spPr>
          <a:xfrm>
            <a:off x="685800" y="2840048"/>
            <a:ext cx="7772400" cy="1058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By: Anderson Uribe, Jamika Russell, and Miles Litteral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3386000" y="-122250"/>
            <a:ext cx="2467499" cy="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Works Cited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1" sz="3000"/>
          </a:p>
        </p:txBody>
      </p:sp>
      <p:sp>
        <p:nvSpPr>
          <p:cNvPr id="83" name="Shape 83"/>
          <p:cNvSpPr txBox="1"/>
          <p:nvPr/>
        </p:nvSpPr>
        <p:spPr>
          <a:xfrm>
            <a:off x="257400" y="469650"/>
            <a:ext cx="8886599" cy="4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i="1"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Academic Styles And Their Significance: Meet MLA,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i="1"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APA, Chicago And IEEE. </a:t>
            </a:r>
            <a:r>
              <a:rPr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Digital Image. Student			 Share. Student Share. 22 Apr. 2015. 15 May 2015.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Digital Image. New Classrooms. New Classrooms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Innovation Partners. Web. 14 May 2015.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Dobo, Nichole. Digital Image. Hechingerreport.org. Teachers College at Columbia University. 19 Feb. 2015. Web. 14 May 2015.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ctrTitle"/>
          </p:nvPr>
        </p:nvSpPr>
        <p:spPr>
          <a:xfrm>
            <a:off x="1218500" y="91700"/>
            <a:ext cx="6923099" cy="694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Blended Learning</a:t>
            </a:r>
          </a:p>
        </p:txBody>
      </p:sp>
      <p:pic>
        <p:nvPicPr>
          <p:cNvPr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5337" y="786500"/>
            <a:ext cx="5373312" cy="429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ctrTitle"/>
          </p:nvPr>
        </p:nvSpPr>
        <p:spPr>
          <a:xfrm>
            <a:off x="1902075" y="0"/>
            <a:ext cx="5414100" cy="911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School of One</a:t>
            </a:r>
          </a:p>
        </p:txBody>
      </p:sp>
      <p:pic>
        <p:nvPicPr>
          <p:cNvPr id="43" name="Shape 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7600" y="1050872"/>
            <a:ext cx="5808799" cy="370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 What is MLA Master?</a:t>
            </a:r>
          </a:p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A game for college students.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Test players on how to cite correctly.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Played in group form.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Has three levels of difficulty (Easy, Medium, and Hard)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How is MLA Master Played?</a:t>
            </a:r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First Find a group (whether the professor arranges the group or the students) 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 Complete the Easy Level </a:t>
            </a:r>
          </a:p>
          <a:p>
            <a:pPr rtl="0">
              <a:spcBef>
                <a:spcPts val="0"/>
              </a:spcBef>
              <a:buNone/>
            </a:pPr>
            <a:r>
              <a:rPr lang="en" sz="1800"/>
              <a:t>Players will learn how to cite in correct order.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Complete Medium Level</a:t>
            </a:r>
          </a:p>
          <a:p>
            <a:pPr rtl="0">
              <a:spcBef>
                <a:spcPts val="0"/>
              </a:spcBef>
              <a:buNone/>
            </a:pPr>
            <a:r>
              <a:rPr lang="en" sz="1800"/>
              <a:t>Players will apply their knowledge from the Easy Level then fix the errors on the remaining cards.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Complete Challenging Level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 Players will have the same 7 cards but will now have to incorporate their learnings from level one and two to complete this level.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4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4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4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525" y="776637"/>
            <a:ext cx="4762500" cy="40100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2551525" y="0"/>
            <a:ext cx="5553299" cy="561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3600">
                <a:solidFill>
                  <a:schemeClr val="dk1"/>
                </a:solidFill>
              </a:rPr>
              <a:t>Looking Ahead...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4931750" y="3631300"/>
            <a:ext cx="3005999" cy="9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chemeClr val="dk1"/>
                </a:solidFill>
              </a:rPr>
              <a:t>and more...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