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74" r:id="rId4"/>
    <p:sldId id="275" r:id="rId5"/>
    <p:sldId id="276" r:id="rId6"/>
    <p:sldId id="277" r:id="rId7"/>
    <p:sldId id="278" r:id="rId8"/>
    <p:sldId id="27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240345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422437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160136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152484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46CD7-37A4-D643-B6AC-E399CC2E0BE8}"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201161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46CD7-37A4-D643-B6AC-E399CC2E0BE8}"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268308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46CD7-37A4-D643-B6AC-E399CC2E0BE8}" type="datetimeFigureOut">
              <a:rPr lang="en-US" smtClean="0"/>
              <a:t>3/23/17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372956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46CD7-37A4-D643-B6AC-E399CC2E0BE8}" type="datetimeFigureOut">
              <a:rPr lang="en-US" smtClean="0"/>
              <a:t>3/23/17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92846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46CD7-37A4-D643-B6AC-E399CC2E0BE8}" type="datetimeFigureOut">
              <a:rPr lang="en-US" smtClean="0"/>
              <a:t>3/23/17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317381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46CD7-37A4-D643-B6AC-E399CC2E0BE8}"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46323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46CD7-37A4-D643-B6AC-E399CC2E0BE8}"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18622139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46CD7-37A4-D643-B6AC-E399CC2E0BE8}" type="datetimeFigureOut">
              <a:rPr lang="en-US" smtClean="0"/>
              <a:t>3/23/17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E6E23-5357-274B-BA9C-6B0AE86A8A65}" type="slidenum">
              <a:rPr lang="en-US" smtClean="0"/>
              <a:t>‹#›</a:t>
            </a:fld>
            <a:endParaRPr lang="en-US"/>
          </a:p>
        </p:txBody>
      </p:sp>
    </p:spTree>
    <p:extLst>
      <p:ext uri="{BB962C8B-B14F-4D97-AF65-F5344CB8AC3E}">
        <p14:creationId xmlns:p14="http://schemas.microsoft.com/office/powerpoint/2010/main" val="1399911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Century Gothic"/>
                <a:cs typeface="Century Gothic"/>
              </a:rPr>
              <a:t>Breaking the Sentence; Queering the Sentence</a:t>
            </a:r>
            <a:r>
              <a:rPr lang="en-US" dirty="0">
                <a:latin typeface="Century Gothic"/>
                <a:cs typeface="Century Gothic"/>
              </a:rPr>
              <a:t/>
            </a:r>
            <a:br>
              <a:rPr lang="en-US" dirty="0">
                <a:latin typeface="Century Gothic"/>
                <a:cs typeface="Century Gothic"/>
              </a:rPr>
            </a:br>
            <a:endParaRPr lang="en-US" dirty="0">
              <a:latin typeface="Century Gothic"/>
              <a:cs typeface="Century Gothic"/>
            </a:endParaRPr>
          </a:p>
        </p:txBody>
      </p:sp>
      <p:sp>
        <p:nvSpPr>
          <p:cNvPr id="3" name="Subtitle 2"/>
          <p:cNvSpPr>
            <a:spLocks noGrp="1"/>
          </p:cNvSpPr>
          <p:nvPr>
            <p:ph type="subTitle" idx="1"/>
          </p:nvPr>
        </p:nvSpPr>
        <p:spPr>
          <a:xfrm>
            <a:off x="685800" y="3886200"/>
            <a:ext cx="7772400" cy="1752600"/>
          </a:xfrm>
        </p:spPr>
        <p:txBody>
          <a:bodyPr>
            <a:normAutofit/>
          </a:bodyPr>
          <a:lstStyle/>
          <a:p>
            <a:r>
              <a:rPr lang="en-US" dirty="0" smtClean="0">
                <a:solidFill>
                  <a:srgbClr val="000000"/>
                </a:solidFill>
                <a:latin typeface="Century Gothic"/>
                <a:cs typeface="Century Gothic"/>
              </a:rPr>
              <a:t>Jody R. Rosen</a:t>
            </a:r>
          </a:p>
          <a:p>
            <a:r>
              <a:rPr lang="en-US" dirty="0" smtClean="0">
                <a:solidFill>
                  <a:srgbClr val="000000"/>
                </a:solidFill>
                <a:latin typeface="Century Gothic"/>
                <a:cs typeface="Century Gothic"/>
              </a:rPr>
              <a:t>New York City College of Technology</a:t>
            </a:r>
          </a:p>
          <a:p>
            <a:r>
              <a:rPr lang="en-US" dirty="0" smtClean="0">
                <a:solidFill>
                  <a:srgbClr val="000000"/>
                </a:solidFill>
                <a:latin typeface="Century Gothic"/>
                <a:cs typeface="Century Gothic"/>
              </a:rPr>
              <a:t>@</a:t>
            </a:r>
            <a:r>
              <a:rPr lang="en-US" dirty="0" err="1" smtClean="0">
                <a:solidFill>
                  <a:srgbClr val="000000"/>
                </a:solidFill>
                <a:latin typeface="Century Gothic"/>
                <a:cs typeface="Century Gothic"/>
              </a:rPr>
              <a:t>jrrnyc</a:t>
            </a:r>
            <a:r>
              <a:rPr lang="en-US" dirty="0" smtClean="0">
                <a:solidFill>
                  <a:srgbClr val="000000"/>
                </a:solidFill>
                <a:latin typeface="Century Gothic"/>
                <a:cs typeface="Century Gothic"/>
              </a:rPr>
              <a:t> #</a:t>
            </a:r>
            <a:r>
              <a:rPr lang="en-US" dirty="0" smtClean="0">
                <a:solidFill>
                  <a:srgbClr val="000000"/>
                </a:solidFill>
                <a:latin typeface="Century Gothic"/>
                <a:cs typeface="Century Gothic"/>
              </a:rPr>
              <a:t>issn2017 </a:t>
            </a:r>
            <a:endParaRPr lang="en-US" dirty="0">
              <a:solidFill>
                <a:srgbClr val="000000"/>
              </a:solidFill>
              <a:latin typeface="Century Gothic"/>
              <a:cs typeface="Century Gothic"/>
            </a:endParaRPr>
          </a:p>
        </p:txBody>
      </p:sp>
    </p:spTree>
    <p:extLst>
      <p:ext uri="{BB962C8B-B14F-4D97-AF65-F5344CB8AC3E}">
        <p14:creationId xmlns:p14="http://schemas.microsoft.com/office/powerpoint/2010/main" val="35015509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Century Gothic"/>
                <a:cs typeface="Century Gothic"/>
              </a:rPr>
              <a:t>Mary </a:t>
            </a:r>
            <a:r>
              <a:rPr lang="en-US" dirty="0">
                <a:latin typeface="Century Gothic"/>
                <a:cs typeface="Century Gothic"/>
              </a:rPr>
              <a:t>is tampering with the expected sequence.  First she broke the sentence:  now she has broken the sequence. . . .  Perhaps she had done this unconsciously, merely giving things their natural order, as a woman would, if she wrote like a </a:t>
            </a:r>
            <a:r>
              <a:rPr lang="en-US" dirty="0" smtClean="0">
                <a:latin typeface="Century Gothic"/>
                <a:cs typeface="Century Gothic"/>
              </a:rPr>
              <a:t>woman.</a:t>
            </a:r>
            <a:endParaRPr lang="en-US" dirty="0">
              <a:latin typeface="Century Gothic"/>
              <a:cs typeface="Century Gothic"/>
            </a:endParaRPr>
          </a:p>
        </p:txBody>
      </p:sp>
    </p:spTree>
    <p:extLst>
      <p:ext uri="{BB962C8B-B14F-4D97-AF65-F5344CB8AC3E}">
        <p14:creationId xmlns:p14="http://schemas.microsoft.com/office/powerpoint/2010/main" val="55252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indent="0" algn="just" hangingPunct="0">
              <a:lnSpc>
                <a:spcPct val="200000"/>
              </a:lnSpc>
              <a:spcBef>
                <a:spcPts val="0"/>
              </a:spcBef>
              <a:spcAft>
                <a:spcPts val="0"/>
              </a:spcAft>
              <a:buNone/>
            </a:pPr>
            <a:r>
              <a:rPr lang="en-US" sz="2800" dirty="0" smtClean="0">
                <a:latin typeface="Century Gothic"/>
                <a:ea typeface="Times New Roman"/>
              </a:rPr>
              <a:t>Names </a:t>
            </a:r>
            <a:r>
              <a:rPr lang="en-US" sz="2800" dirty="0">
                <a:latin typeface="Century Gothic"/>
                <a:ea typeface="Times New Roman"/>
              </a:rPr>
              <a:t>are in people, people are in </a:t>
            </a:r>
            <a:r>
              <a:rPr lang="en-US" sz="2800" dirty="0" smtClean="0">
                <a:latin typeface="Century Gothic"/>
                <a:ea typeface="Times New Roman"/>
              </a:rPr>
              <a:t>names.</a:t>
            </a:r>
            <a:endParaRPr lang="en-US" sz="2800"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38168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latin typeface="Century Gothic"/>
                <a:cs typeface="Century Gothic"/>
              </a:rPr>
              <a:t>Her </a:t>
            </a:r>
            <a:r>
              <a:rPr lang="en-US" dirty="0" err="1">
                <a:latin typeface="Century Gothic"/>
                <a:cs typeface="Century Gothic"/>
              </a:rPr>
              <a:t>Gart</a:t>
            </a:r>
            <a:r>
              <a:rPr lang="en-US" dirty="0">
                <a:latin typeface="Century Gothic"/>
                <a:cs typeface="Century Gothic"/>
              </a:rPr>
              <a:t> went round in circles.  “I am Her,” she said to herself; she repeated “Her, Her, Her.”  Her </a:t>
            </a:r>
            <a:r>
              <a:rPr lang="en-US" dirty="0" err="1">
                <a:latin typeface="Century Gothic"/>
                <a:cs typeface="Century Gothic"/>
              </a:rPr>
              <a:t>Gart</a:t>
            </a:r>
            <a:r>
              <a:rPr lang="en-US" dirty="0">
                <a:latin typeface="Century Gothic"/>
                <a:cs typeface="Century Gothic"/>
              </a:rPr>
              <a:t> tried to hold on to something; drowning she grasped, she caught at a smooth surface, her fingers slipped, she cried in her dementia, “I am Her, Her, Her.</a:t>
            </a:r>
            <a:r>
              <a:rPr lang="en-US" dirty="0" smtClean="0">
                <a:latin typeface="Century Gothic"/>
                <a:cs typeface="Century Gothic"/>
              </a:rPr>
              <a:t>”</a:t>
            </a:r>
            <a:endParaRPr lang="en-US" dirty="0">
              <a:latin typeface="Century Gothic"/>
              <a:cs typeface="Century Gothic"/>
            </a:endParaRPr>
          </a:p>
          <a:p>
            <a:pPr marL="0" indent="0">
              <a:buNone/>
            </a:pPr>
            <a:endParaRPr lang="en-US" dirty="0"/>
          </a:p>
        </p:txBody>
      </p:sp>
    </p:spTree>
    <p:extLst>
      <p:ext uri="{BB962C8B-B14F-4D97-AF65-F5344CB8AC3E}">
        <p14:creationId xmlns:p14="http://schemas.microsoft.com/office/powerpoint/2010/main" val="74066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latin typeface="Century Gothic"/>
                <a:cs typeface="Century Gothic"/>
              </a:rPr>
              <a:t>Her </a:t>
            </a:r>
            <a:r>
              <a:rPr lang="en-US" dirty="0" err="1">
                <a:latin typeface="Century Gothic"/>
                <a:cs typeface="Century Gothic"/>
              </a:rPr>
              <a:t>Gart</a:t>
            </a:r>
            <a:r>
              <a:rPr lang="en-US" dirty="0">
                <a:latin typeface="Century Gothic"/>
                <a:cs typeface="Century Gothic"/>
              </a:rPr>
              <a:t> stood.  Her mind still trod its round.  I am Her </a:t>
            </a:r>
            <a:r>
              <a:rPr lang="en-US" dirty="0" err="1" smtClean="0">
                <a:latin typeface="Century Gothic"/>
                <a:cs typeface="Century Gothic"/>
              </a:rPr>
              <a:t>Gart</a:t>
            </a:r>
            <a:r>
              <a:rPr lang="en-US" dirty="0" smtClean="0">
                <a:latin typeface="Century Gothic"/>
                <a:cs typeface="Century Gothic"/>
              </a:rPr>
              <a:t>, </a:t>
            </a:r>
            <a:r>
              <a:rPr lang="en-US" dirty="0">
                <a:latin typeface="Century Gothic"/>
                <a:cs typeface="Century Gothic"/>
              </a:rPr>
              <a:t>my name is Her </a:t>
            </a:r>
            <a:r>
              <a:rPr lang="en-US" dirty="0" err="1">
                <a:latin typeface="Century Gothic"/>
                <a:cs typeface="Century Gothic"/>
              </a:rPr>
              <a:t>Gart</a:t>
            </a:r>
            <a:r>
              <a:rPr lang="en-US" dirty="0">
                <a:latin typeface="Century Gothic"/>
                <a:cs typeface="Century Gothic"/>
              </a:rPr>
              <a:t>.  I am Hermione </a:t>
            </a:r>
            <a:r>
              <a:rPr lang="en-US" dirty="0" err="1">
                <a:latin typeface="Century Gothic"/>
                <a:cs typeface="Century Gothic"/>
              </a:rPr>
              <a:t>Gart</a:t>
            </a:r>
            <a:r>
              <a:rPr lang="en-US" dirty="0">
                <a:latin typeface="Century Gothic"/>
                <a:cs typeface="Century Gothic"/>
              </a:rPr>
              <a:t>.  I am going round and round in circles.  Her </a:t>
            </a:r>
            <a:r>
              <a:rPr lang="en-US" dirty="0" err="1">
                <a:latin typeface="Century Gothic"/>
                <a:cs typeface="Century Gothic"/>
              </a:rPr>
              <a:t>Gart</a:t>
            </a:r>
            <a:r>
              <a:rPr lang="en-US" dirty="0">
                <a:latin typeface="Century Gothic"/>
                <a:cs typeface="Century Gothic"/>
              </a:rPr>
              <a:t> went on.  Her feet went on.  Her feet had automatically started. So automatically she continued, then stumbled as a bird whirred its bird oblivion into nearby trees above her.  Her </a:t>
            </a:r>
            <a:r>
              <a:rPr lang="en-US" dirty="0" err="1">
                <a:latin typeface="Century Gothic"/>
                <a:cs typeface="Century Gothic"/>
              </a:rPr>
              <a:t>Gart</a:t>
            </a:r>
            <a:r>
              <a:rPr lang="en-US" dirty="0">
                <a:latin typeface="Century Gothic"/>
                <a:cs typeface="Century Gothic"/>
              </a:rPr>
              <a:t>.  I am Her </a:t>
            </a:r>
            <a:r>
              <a:rPr lang="en-US" dirty="0" err="1">
                <a:latin typeface="Century Gothic"/>
                <a:cs typeface="Century Gothic"/>
              </a:rPr>
              <a:t>Gart</a:t>
            </a:r>
            <a:r>
              <a:rPr lang="en-US" dirty="0">
                <a:latin typeface="Century Gothic"/>
                <a:cs typeface="Century Gothic"/>
              </a:rPr>
              <a:t>.  Nothing held her, she was nothing holding to this thing:  I am Hermione </a:t>
            </a:r>
            <a:r>
              <a:rPr lang="en-US" dirty="0" err="1">
                <a:latin typeface="Century Gothic"/>
                <a:cs typeface="Century Gothic"/>
              </a:rPr>
              <a:t>Gart</a:t>
            </a:r>
            <a:r>
              <a:rPr lang="en-US" dirty="0">
                <a:latin typeface="Century Gothic"/>
                <a:cs typeface="Century Gothic"/>
              </a:rPr>
              <a:t>, a failure</a:t>
            </a:r>
            <a:r>
              <a:rPr lang="en-US" dirty="0" smtClean="0">
                <a:latin typeface="Century Gothic"/>
                <a:cs typeface="Century Gothic"/>
              </a:rPr>
              <a:t>.</a:t>
            </a:r>
            <a:endParaRPr lang="en-US" dirty="0">
              <a:latin typeface="Century Gothic"/>
              <a:cs typeface="Century Gothic"/>
            </a:endParaRPr>
          </a:p>
          <a:p>
            <a:endParaRPr lang="en-US" dirty="0"/>
          </a:p>
        </p:txBody>
      </p:sp>
    </p:spTree>
    <p:extLst>
      <p:ext uri="{BB962C8B-B14F-4D97-AF65-F5344CB8AC3E}">
        <p14:creationId xmlns:p14="http://schemas.microsoft.com/office/powerpoint/2010/main" val="364638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Century Gothic"/>
                <a:cs typeface="Century Gothic"/>
              </a:rPr>
              <a:t>There was a small red Temple Shakespeare one side of Eugenia’s picture, the other side was a blue book matching it.  The </a:t>
            </a:r>
            <a:r>
              <a:rPr lang="en-US" i="1" dirty="0">
                <a:latin typeface="Century Gothic"/>
                <a:cs typeface="Century Gothic"/>
              </a:rPr>
              <a:t>Mahabharata?</a:t>
            </a:r>
            <a:r>
              <a:rPr lang="en-US" dirty="0">
                <a:latin typeface="Century Gothic"/>
                <a:cs typeface="Century Gothic"/>
              </a:rPr>
              <a:t>  One of those translations anyway.  Temple Shakespeare.  I am out of the Temple Shakespeare.  I am out of </a:t>
            </a:r>
            <a:r>
              <a:rPr lang="en-US" i="1" dirty="0">
                <a:latin typeface="Century Gothic"/>
                <a:cs typeface="Century Gothic"/>
              </a:rPr>
              <a:t>The Winter’s Tale</a:t>
            </a:r>
            <a:r>
              <a:rPr lang="en-US" dirty="0">
                <a:latin typeface="Century Gothic"/>
                <a:cs typeface="Century Gothic"/>
              </a:rPr>
              <a:t>.  It was my grandfather’s idea to call me something out of Shakespeare.  Her picked up the limp volume.  Leather was limp and smelt of innumerable compartments in her mind.  Leather, smelling like that, wafted through and through innumerable compartments bringing dispersed elements and jaded edges together, running like healing water across an arid waste of triangle and star-cluster and names of biological intention.  Atoms were held together like limp grasses gone arid, filled with healing rain drops.  </a:t>
            </a:r>
            <a:r>
              <a:rPr lang="en-US" i="1" dirty="0">
                <a:latin typeface="Century Gothic"/>
                <a:cs typeface="Century Gothic"/>
              </a:rPr>
              <a:t>Lilies of all kinds</a:t>
            </a:r>
            <a:r>
              <a:rPr lang="en-US" dirty="0">
                <a:latin typeface="Century Gothic"/>
                <a:cs typeface="Century Gothic"/>
              </a:rPr>
              <a:t> . . . I am out of this book. </a:t>
            </a:r>
          </a:p>
        </p:txBody>
      </p:sp>
    </p:spTree>
    <p:extLst>
      <p:ext uri="{BB962C8B-B14F-4D97-AF65-F5344CB8AC3E}">
        <p14:creationId xmlns:p14="http://schemas.microsoft.com/office/powerpoint/2010/main" val="305367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Century Gothic"/>
                <a:cs typeface="Century Gothic"/>
              </a:rPr>
              <a:t>I </a:t>
            </a:r>
            <a:r>
              <a:rPr lang="en-US" dirty="0">
                <a:latin typeface="Century Gothic"/>
                <a:cs typeface="Century Gothic"/>
              </a:rPr>
              <a:t>am not Hermione out of Shakespeare.  Hermione out of Shakespeare was more or less one person like the person who went with Orlando.  Have you noticed in Shakespeare everybody goes with someone?  Almost </a:t>
            </a:r>
            <a:r>
              <a:rPr lang="en-US" dirty="0" smtClean="0">
                <a:latin typeface="Century Gothic"/>
                <a:cs typeface="Century Gothic"/>
              </a:rPr>
              <a:t>everybody</a:t>
            </a:r>
            <a:r>
              <a:rPr lang="en-US" dirty="0">
                <a:latin typeface="Century Gothic"/>
                <a:cs typeface="Century Gothic"/>
              </a:rPr>
              <a:t>.</a:t>
            </a:r>
          </a:p>
        </p:txBody>
      </p:sp>
    </p:spTree>
    <p:extLst>
      <p:ext uri="{BB962C8B-B14F-4D97-AF65-F5344CB8AC3E}">
        <p14:creationId xmlns:p14="http://schemas.microsoft.com/office/powerpoint/2010/main" val="190026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Thank you!</a:t>
            </a:r>
            <a:endParaRPr lang="en-US"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lgn="ctr">
              <a:buNone/>
            </a:pPr>
            <a:endParaRPr lang="en-US" dirty="0" smtClean="0">
              <a:latin typeface="Century Gothic"/>
              <a:cs typeface="Century Gothic"/>
            </a:endParaRPr>
          </a:p>
          <a:p>
            <a:pPr marL="0" indent="0" algn="ctr">
              <a:buNone/>
            </a:pPr>
            <a:endParaRPr lang="en-US" dirty="0">
              <a:latin typeface="Century Gothic"/>
              <a:cs typeface="Century Gothic"/>
            </a:endParaRPr>
          </a:p>
          <a:p>
            <a:pPr marL="0" indent="0" algn="ctr">
              <a:buNone/>
            </a:pPr>
            <a:endParaRPr lang="en-US" dirty="0" smtClean="0">
              <a:latin typeface="Century Gothic"/>
              <a:cs typeface="Century Gothic"/>
            </a:endParaRPr>
          </a:p>
          <a:p>
            <a:pPr marL="0" indent="0" algn="ctr">
              <a:buNone/>
            </a:pPr>
            <a:endParaRPr lang="en-US" dirty="0">
              <a:latin typeface="Century Gothic"/>
              <a:cs typeface="Century Gothic"/>
            </a:endParaRPr>
          </a:p>
          <a:p>
            <a:pPr marL="0" indent="0" algn="ctr">
              <a:buNone/>
            </a:pPr>
            <a:r>
              <a:rPr lang="en-US" dirty="0" smtClean="0">
                <a:latin typeface="Century Gothic"/>
                <a:cs typeface="Century Gothic"/>
              </a:rPr>
              <a:t>Jody R. Rosen</a:t>
            </a:r>
          </a:p>
          <a:p>
            <a:pPr marL="0" indent="0" algn="ctr">
              <a:buNone/>
            </a:pPr>
            <a:r>
              <a:rPr lang="en-US" dirty="0" smtClean="0">
                <a:latin typeface="Century Gothic"/>
                <a:cs typeface="Century Gothic"/>
              </a:rPr>
              <a:t>New York City College of Technology</a:t>
            </a:r>
          </a:p>
          <a:p>
            <a:pPr marL="0" indent="0" algn="ctr">
              <a:buNone/>
            </a:pPr>
            <a:r>
              <a:rPr lang="en-US" dirty="0" smtClean="0">
                <a:latin typeface="Century Gothic"/>
                <a:cs typeface="Century Gothic"/>
              </a:rPr>
              <a:t>@</a:t>
            </a:r>
            <a:r>
              <a:rPr lang="en-US" dirty="0" err="1" smtClean="0">
                <a:latin typeface="Century Gothic"/>
                <a:cs typeface="Century Gothic"/>
              </a:rPr>
              <a:t>jrrnyc</a:t>
            </a:r>
            <a:r>
              <a:rPr lang="en-US" dirty="0" smtClean="0">
                <a:latin typeface="Century Gothic"/>
                <a:cs typeface="Century Gothic"/>
              </a:rPr>
              <a:t> #</a:t>
            </a:r>
            <a:r>
              <a:rPr lang="en-US" dirty="0" smtClean="0">
                <a:latin typeface="Century Gothic"/>
                <a:cs typeface="Century Gothic"/>
              </a:rPr>
              <a:t>issn2017 </a:t>
            </a:r>
            <a:endParaRPr lang="en-US" dirty="0">
              <a:latin typeface="Century Gothic"/>
              <a:cs typeface="Century Gothic"/>
            </a:endParaRPr>
          </a:p>
        </p:txBody>
      </p:sp>
    </p:spTree>
    <p:extLst>
      <p:ext uri="{BB962C8B-B14F-4D97-AF65-F5344CB8AC3E}">
        <p14:creationId xmlns:p14="http://schemas.microsoft.com/office/powerpoint/2010/main" val="27471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420</Words>
  <Application>Microsoft Macintosh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Breaking the Sentence; Queering the Sentence </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Short-Term Marriage Plot: Narratives of Serial Monogamy </dc:title>
  <dc:creator>JR</dc:creator>
  <cp:lastModifiedBy>JR</cp:lastModifiedBy>
  <cp:revision>13</cp:revision>
  <dcterms:created xsi:type="dcterms:W3CDTF">2016-06-17T23:47:20Z</dcterms:created>
  <dcterms:modified xsi:type="dcterms:W3CDTF">2017-03-23T20:23:47Z</dcterms:modified>
</cp:coreProperties>
</file>