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8404800" cy="28346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2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2" autoAdjust="0"/>
    <p:restoredTop sz="94411" autoAdjust="0"/>
  </p:normalViewPr>
  <p:slideViewPr>
    <p:cSldViewPr>
      <p:cViewPr>
        <p:scale>
          <a:sx n="25" d="100"/>
          <a:sy n="25" d="100"/>
        </p:scale>
        <p:origin x="-610" y="86"/>
      </p:cViewPr>
      <p:guideLst>
        <p:guide orient="horz" pos="8928"/>
        <p:guide pos="12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500F-0802-487A-8820-D24ED38E6BC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85800"/>
            <a:ext cx="4645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99E9-55A5-47F7-81C1-6FD5729DD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E9-55A5-47F7-81C1-6FD5729DDA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725" y="8805863"/>
            <a:ext cx="32645350" cy="607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038" y="16062325"/>
            <a:ext cx="26882725" cy="7245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7CEC-A31A-44FE-98EB-77DB8027DB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712A-B63B-49BA-9062-36F8ADCDE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3738" y="2519363"/>
            <a:ext cx="8161337" cy="22677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5" y="2519363"/>
            <a:ext cx="24331613" cy="22677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CEA4-19EE-44A7-A9FE-39824E381D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48-236C-477F-8F2C-39ACC086AB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8214975"/>
            <a:ext cx="32643762" cy="5630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2014200"/>
            <a:ext cx="32643762" cy="620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F51-D0D3-4B48-B2A1-02CFAEE0AE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25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00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03C4-A72A-4085-8D61-57395161C2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35063"/>
            <a:ext cx="34563050" cy="472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6345238"/>
            <a:ext cx="16968788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8990013"/>
            <a:ext cx="16968788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6345238"/>
            <a:ext cx="16975137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8990013"/>
            <a:ext cx="16975137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EC22-6EBF-4EF4-A306-151FC30A9F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ED1F8-B7B2-4CDC-AD12-DD354C1DC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A52E-FA6F-4BD1-937A-B4B17B477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28713"/>
            <a:ext cx="12634913" cy="480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128713"/>
            <a:ext cx="21469350" cy="2419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5932488"/>
            <a:ext cx="12634913" cy="1938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9C86B-56E3-4E71-B2F1-9FAC9CF6FC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19842163"/>
            <a:ext cx="23042563" cy="2343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2532063"/>
            <a:ext cx="23042563" cy="170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22185313"/>
            <a:ext cx="23042563" cy="332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820C-B8A4-4675-859F-037A85DEFE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9725" y="2519363"/>
            <a:ext cx="32645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725" y="8188325"/>
            <a:ext cx="32645350" cy="170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72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275" y="25827038"/>
            <a:ext cx="1216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ctr"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07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r" defTabSz="3814763">
              <a:defRPr sz="5800"/>
            </a:lvl1pPr>
          </a:lstStyle>
          <a:p>
            <a:fld id="{A26B2162-77ED-49DB-83E4-15F39E9932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2pPr>
      <a:lvl3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3pPr>
      <a:lvl4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4pPr>
      <a:lvl5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5pPr>
      <a:lvl6pPr marL="4572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6pPr>
      <a:lvl7pPr marL="9144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7pPr>
      <a:lvl8pPr marL="13716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8pPr>
      <a:lvl9pPr marL="18288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9pPr>
    </p:titleStyle>
    <p:bodyStyle>
      <a:lvl1pPr marL="1430338" indent="-1430338" algn="l" defTabSz="3814763" rtl="0" fontAlgn="base">
        <a:spcBef>
          <a:spcPct val="20000"/>
        </a:spcBef>
        <a:spcAft>
          <a:spcPct val="0"/>
        </a:spcAft>
        <a:buChar char="•"/>
        <a:defRPr sz="13300">
          <a:solidFill>
            <a:schemeClr val="tx1"/>
          </a:solidFill>
          <a:latin typeface="+mn-lt"/>
          <a:ea typeface="+mn-ea"/>
          <a:cs typeface="+mn-cs"/>
        </a:defRPr>
      </a:lvl1pPr>
      <a:lvl2pPr marL="3098800" indent="-1192213" algn="l" defTabSz="3814763" rtl="0" fontAlgn="base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2pPr>
      <a:lvl3pPr marL="4767263" indent="-952500" algn="l" defTabSz="3814763" rtl="0" fontAlgn="base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</a:defRPr>
      </a:lvl3pPr>
      <a:lvl4pPr marL="6675438" indent="-954088" algn="l" defTabSz="3814763" rtl="0" fontAlgn="base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5820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90392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4964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9536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4108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99" y="142875"/>
            <a:ext cx="31297563" cy="42731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Courier New" panose="02070309020205020404" pitchFamily="49" charset="0"/>
              </a:rPr>
              <a:t>Braglet</a:t>
            </a:r>
            <a:r>
              <a:rPr lang="en-US" sz="9600" dirty="0">
                <a:solidFill>
                  <a:srgbClr val="FF0000"/>
                </a:solidFill>
              </a:rPr>
              <a:t/>
            </a:r>
            <a:br>
              <a:rPr lang="en-US" sz="9600" dirty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Justin Philip - Creator/Designer       </a:t>
            </a:r>
            <a:r>
              <a:rPr lang="en-US" sz="4800" b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/10/21</a:t>
            </a: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202180" y="3352800"/>
            <a:ext cx="3398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3110" y="3910778"/>
            <a:ext cx="8458200" cy="8205022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Summary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The Braglet was created to help people keep their hands free from holding bags. Its meant to be worn on the wrist like a bracelet.  No more having to put your bags on the floor while using your phone or drinking a beverage. Just hook your bags onto the 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raglet, and enjoy life. The pictures at the bottom were rendered with an optional phone holder that can be inserted into the 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raglet. The pictures to the right show the Braglet in action. The 3D printed prototype was strong enough to hold a 10lb bag. My end goal is to get the final product created and into peoples hands. </a:t>
            </a:r>
            <a:endParaRPr lang="en-US" sz="2800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 </a:t>
            </a:r>
            <a:endParaRPr lang="en-US" sz="4400" b="1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endParaRPr lang="en-US" sz="2400" i="1" dirty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555834" y="4085629"/>
            <a:ext cx="7750966" cy="693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Deliverables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effectLst/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esearch of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effectLst/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roduct development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Designing final design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Creating promotional video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Pricing the Braglet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algn="just">
              <a:tabLst>
                <a:tab pos="500063" algn="l"/>
              </a:tabLst>
            </a:pPr>
            <a:endParaRPr lang="en-US" sz="4400" b="1" dirty="0">
              <a:solidFill>
                <a:srgbClr val="FF8000"/>
              </a:solidFill>
            </a:endParaRPr>
          </a:p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Required Resources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Laptop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err="1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Wifi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Router</a:t>
            </a:r>
            <a:endParaRPr lang="en-US" sz="2400" dirty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3D Printer</a:t>
            </a:r>
            <a:endParaRPr lang="en-US" sz="2400" dirty="0" smtClean="0">
              <a:effectLst/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4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4078" indent="-514350"/>
            <a:endParaRPr lang="en-US" dirty="0"/>
          </a:p>
          <a:p>
            <a:pPr marL="624078" indent="-514350"/>
            <a:endParaRPr lang="en-US" dirty="0"/>
          </a:p>
          <a:p>
            <a:pPr marL="624078" indent="-514350"/>
            <a:endParaRPr lang="en-US" b="1" dirty="0"/>
          </a:p>
          <a:p>
            <a:pPr marL="1385888" lvl="1" indent="-346075">
              <a:spcBef>
                <a:spcPct val="10000"/>
              </a:spcBef>
              <a:buFont typeface="Times New Roman" charset="0"/>
              <a:buChar char="•"/>
              <a:tabLst>
                <a:tab pos="500063" algn="l"/>
              </a:tabLst>
            </a:pPr>
            <a:endParaRPr lang="en-US" sz="2400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06800" y="33770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79600" y="3910778"/>
            <a:ext cx="7945821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Budget</a:t>
            </a: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3600" b="1" strike="sngStrike" dirty="0" smtClean="0">
                <a:latin typeface="Adobe Gothic Std B" pitchFamily="34" charset="-128"/>
                <a:ea typeface="Adobe Gothic Std B" pitchFamily="34" charset="-128"/>
              </a:rPr>
              <a:t>I received  an estimated budget from a product design firm called KICKR DESIGNS. They estimated the total number of engineering hours to be 130. The total cost of engineering plus prototype comes out to around $35,000.</a:t>
            </a:r>
          </a:p>
          <a:p>
            <a:endParaRPr lang="en-US" sz="3600" b="1" strike="sngStrike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New budget comes out to around $100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29C8A8-308B-446C-BBDE-E226E8879EAB}"/>
              </a:ext>
            </a:extLst>
          </p:cNvPr>
          <p:cNvSpPr txBox="1"/>
          <p:nvPr/>
        </p:nvSpPr>
        <p:spPr>
          <a:xfrm>
            <a:off x="1066800" y="1983709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1028" name="Picture 4" descr="C:\Users\justinph615\Desktop\1Ted Talk\Brag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1" y="12115800"/>
            <a:ext cx="8756039" cy="53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stinph615\Desktop\1Ted Talk\Bragle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1" y="18272273"/>
            <a:ext cx="9647579" cy="59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ustinph615\Desktop\1Ted Talk\20201029_001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981729"/>
            <a:ext cx="6053132" cy="140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ustinph615\Desktop\1Ted Talk\20190522_181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080" y="12833302"/>
            <a:ext cx="10054082" cy="75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160" y="4506202"/>
            <a:ext cx="10771378" cy="70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justinph615\Desktop\1Braglet\New Braglet\New braglet - bottom par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070" y="17964218"/>
            <a:ext cx="12252960" cy="64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stinph615\Desktop\1Braglet\New Braglet\New braglet1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070" y="12175803"/>
            <a:ext cx="12070530" cy="63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191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Braglet Justin Philip - Creator/Designer       3/10/21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Brandt</dc:creator>
  <cp:lastModifiedBy>Windows User</cp:lastModifiedBy>
  <cp:revision>74</cp:revision>
  <dcterms:created xsi:type="dcterms:W3CDTF">1601-01-01T00:00:00Z</dcterms:created>
  <dcterms:modified xsi:type="dcterms:W3CDTF">2021-03-11T20:57:01Z</dcterms:modified>
</cp:coreProperties>
</file>