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6" r:id="rId4"/>
    <p:sldId id="258" r:id="rId5"/>
    <p:sldId id="262" r:id="rId6"/>
    <p:sldId id="263" r:id="rId7"/>
    <p:sldId id="259" r:id="rId8"/>
    <p:sldId id="260" r:id="rId9"/>
    <p:sldId id="261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9" autoAdjust="0"/>
  </p:normalViewPr>
  <p:slideViewPr>
    <p:cSldViewPr>
      <p:cViewPr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1A82A-8EBC-4EF0-9AED-E8078E6DEECE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59BFF-BCD5-4EC0-B1E9-4117DD921F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559BFF-BCD5-4EC0-B1E9-4117DD921F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3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46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48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90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0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69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72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26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7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2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20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2A45D-5373-4A22-A5B1-95D0055C80F5}" type="datetimeFigureOut">
              <a:rPr lang="en-US" smtClean="0"/>
              <a:pPr/>
              <a:t>12/15/2014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74107-28C1-467B-89A6-453D220FF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1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091" y="914400"/>
            <a:ext cx="7772400" cy="6858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square">
            <a:noAutofit/>
          </a:bodyPr>
          <a:lstStyle/>
          <a:p>
            <a:r>
              <a:rPr lang="en-US" dirty="0" smtClean="0">
                <a:latin typeface="Castellar" panose="020A0402060406010301" pitchFamily="18" charset="0"/>
              </a:rPr>
              <a:t>Is There a Difference?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6172200"/>
            <a:ext cx="2800927" cy="609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ush Script MT" panose="03060802040406070304" pitchFamily="66" charset="0"/>
              </a:rPr>
              <a:t>Group: D.J.P.J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rush Script MT" panose="03060802040406070304" pitchFamily="66" charset="0"/>
            </a:endParaRPr>
          </a:p>
        </p:txBody>
      </p:sp>
      <p:pic>
        <p:nvPicPr>
          <p:cNvPr id="1026" name="Picture 2" descr="http://www.eslteachersboard.com/webbbs/images/lessons/pic375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291" y="2667000"/>
            <a:ext cx="5334000" cy="294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4130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Conclusion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conclusion, it taught us how to implement our programming skill to manipulate code and make it do different techniques. </a:t>
            </a:r>
          </a:p>
          <a:p>
            <a:r>
              <a:rPr lang="en-US" dirty="0" smtClean="0"/>
              <a:t>We were able to take things that we were taught in class and incorporate it into our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735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References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Programming Exercises | </a:t>
            </a:r>
            <a:r>
              <a:rPr lang="en-US" dirty="0" err="1"/>
              <a:t>Programmr</a:t>
            </a:r>
            <a:r>
              <a:rPr lang="en-US" dirty="0"/>
              <a:t>." </a:t>
            </a:r>
            <a:r>
              <a:rPr lang="en-US" i="1" dirty="0"/>
              <a:t>Java Programming</a:t>
            </a:r>
            <a:r>
              <a:rPr lang="en-US" dirty="0"/>
              <a:t>. Rajesh </a:t>
            </a:r>
            <a:r>
              <a:rPr lang="en-US" dirty="0" err="1"/>
              <a:t>Moorjani</a:t>
            </a:r>
            <a:r>
              <a:rPr lang="en-US" dirty="0"/>
              <a:t>, 2011. Web. 19 Sept. 2014.</a:t>
            </a:r>
          </a:p>
          <a:p>
            <a:r>
              <a:rPr lang="en-US" dirty="0" err="1"/>
              <a:t>Wanstrath</a:t>
            </a:r>
            <a:r>
              <a:rPr lang="en-US" dirty="0"/>
              <a:t>, Chris, and PJ </a:t>
            </a:r>
            <a:r>
              <a:rPr lang="en-US" dirty="0" err="1"/>
              <a:t>Hyett</a:t>
            </a:r>
            <a:r>
              <a:rPr lang="en-US" dirty="0"/>
              <a:t>. "</a:t>
            </a:r>
            <a:r>
              <a:rPr lang="en-US" dirty="0" err="1"/>
              <a:t>Marbaumgart</a:t>
            </a:r>
            <a:r>
              <a:rPr lang="en-US" dirty="0"/>
              <a:t>/</a:t>
            </a:r>
            <a:r>
              <a:rPr lang="en-US" dirty="0" err="1"/>
              <a:t>ImageTwins</a:t>
            </a:r>
            <a:r>
              <a:rPr lang="en-US" dirty="0"/>
              <a:t>." </a:t>
            </a:r>
            <a:r>
              <a:rPr lang="en-US" i="1" dirty="0"/>
              <a:t>GitHub</a:t>
            </a:r>
            <a:r>
              <a:rPr lang="en-US" dirty="0"/>
              <a:t>. </a:t>
            </a:r>
            <a:r>
              <a:rPr lang="en-US" dirty="0" err="1"/>
              <a:t>Marbaumgart</a:t>
            </a:r>
            <a:r>
              <a:rPr lang="en-US" dirty="0"/>
              <a:t>, 10 Apr. 2008. Web. 19 Sept. 2014.</a:t>
            </a:r>
          </a:p>
          <a:p>
            <a:r>
              <a:rPr lang="en-US" dirty="0"/>
              <a:t>Book, David. "</a:t>
            </a:r>
            <a:r>
              <a:rPr lang="en-US" dirty="0" err="1"/>
              <a:t>Buzztouch</a:t>
            </a:r>
            <a:r>
              <a:rPr lang="en-US" dirty="0"/>
              <a:t> | FREE IOS and Android App Maker." </a:t>
            </a:r>
            <a:r>
              <a:rPr lang="en-US" i="1" dirty="0" err="1"/>
              <a:t>Buzztouch</a:t>
            </a:r>
            <a:r>
              <a:rPr lang="en-US" i="1" dirty="0"/>
              <a:t> | FREE Android App Maker</a:t>
            </a:r>
            <a:r>
              <a:rPr lang="en-US" dirty="0"/>
              <a:t>. David Book, 2009. Web. 01 Dec. 2014.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805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0" dirty="0" smtClean="0">
                <a:latin typeface="Castellar" panose="020A0402060406010301" pitchFamily="18" charset="0"/>
              </a:rPr>
              <a:t>Introduction</a:t>
            </a:r>
            <a:endParaRPr lang="en-US" b="0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Designing a game, based on a well known compare &amp; contrast game, “Spot The Differences”</a:t>
            </a:r>
          </a:p>
          <a:p>
            <a:endParaRPr lang="en-US" dirty="0" smtClean="0"/>
          </a:p>
          <a:p>
            <a:r>
              <a:rPr lang="en-US" dirty="0" smtClean="0"/>
              <a:t>Wanted to create something fun and enjoyable.</a:t>
            </a:r>
          </a:p>
          <a:p>
            <a:endParaRPr lang="en-US" dirty="0" smtClean="0"/>
          </a:p>
          <a:p>
            <a:r>
              <a:rPr lang="en-US" dirty="0" smtClean="0"/>
              <a:t>Great for young toddlers.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129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How to play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 will be given two random images, and determine if they have a difference between the two. </a:t>
            </a:r>
          </a:p>
          <a:p>
            <a:r>
              <a:rPr lang="en-US" dirty="0" smtClean="0"/>
              <a:t>After getting more than 10 points, the game will end and the user can start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0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Design Details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Game shows two pictures and asks the user if there is a difference.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original source code was a “High-Low” game, which we edited to create our version of “Is There a Difference Game”</a:t>
            </a:r>
          </a:p>
          <a:p>
            <a:endParaRPr lang="en-US" sz="2800" dirty="0" smtClean="0"/>
          </a:p>
          <a:p>
            <a:r>
              <a:rPr lang="en-US" sz="2800" dirty="0" smtClean="0"/>
              <a:t>Our Version of the “Is There a Difference Game?” is a “Yes or No” targeted towards young children learning color, shapes, and sizes.</a:t>
            </a:r>
          </a:p>
        </p:txBody>
      </p:sp>
    </p:spTree>
    <p:extLst>
      <p:ext uri="{BB962C8B-B14F-4D97-AF65-F5344CB8AC3E}">
        <p14:creationId xmlns:p14="http://schemas.microsoft.com/office/powerpoint/2010/main" val="21180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Design Details Cont…</a:t>
            </a:r>
            <a:endParaRPr lang="en-US" dirty="0">
              <a:latin typeface="Castellar" panose="020A0402060406010301" pitchFamily="18" charset="0"/>
            </a:endParaRPr>
          </a:p>
        </p:txBody>
      </p:sp>
      <p:pic>
        <p:nvPicPr>
          <p:cNvPr id="4098" name="Picture 2" descr="C:\Users\Danny\Desktop\Re__Power_Point\start_screen_p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133600"/>
            <a:ext cx="5802312" cy="36099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81200" y="1371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Start Screen</a:t>
            </a:r>
            <a:endParaRPr lang="en-US" dirty="0"/>
          </a:p>
        </p:txBody>
      </p:sp>
      <p:pic>
        <p:nvPicPr>
          <p:cNvPr id="4099" name="Picture 3" descr="C:\Users\Danny\Desktop\Re__Power_Point\startscre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667000"/>
            <a:ext cx="1562100" cy="25431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80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Design Details Cont…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1371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End Screen</a:t>
            </a:r>
            <a:endParaRPr lang="en-US" dirty="0"/>
          </a:p>
        </p:txBody>
      </p:sp>
      <p:pic>
        <p:nvPicPr>
          <p:cNvPr id="5122" name="Picture 2" descr="C:\Users\Danny\Desktop\Re__Power_Point\endscre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667000"/>
            <a:ext cx="1600200" cy="2560320"/>
          </a:xfrm>
          <a:prstGeom prst="rect">
            <a:avLst/>
          </a:prstGeom>
          <a:noFill/>
        </p:spPr>
      </p:pic>
      <p:pic>
        <p:nvPicPr>
          <p:cNvPr id="5123" name="Picture 3" descr="C:\Users\Danny\Desktop\Re__Power_Point\endscreen_pag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09800"/>
            <a:ext cx="5562600" cy="3600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808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Test &amp; Results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the research phase, there was difficulty finding a source code for “Find the Difference”</a:t>
            </a:r>
          </a:p>
          <a:p>
            <a:endParaRPr lang="en-US" dirty="0" smtClean="0"/>
          </a:p>
          <a:p>
            <a:r>
              <a:rPr lang="en-US" dirty="0" smtClean="0"/>
              <a:t>We used the source code for the “High-Low” game and modified it to a simple “Is there a Difference?” game.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Test &amp; Results Cont…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Ran a few tests while changing, the “Yes” or “No” buttons, and had some issues displaying which answer was the correct answer.</a:t>
            </a:r>
          </a:p>
          <a:p>
            <a:r>
              <a:rPr lang="en-US" dirty="0" smtClean="0"/>
              <a:t>We decided to use an If statement inside the On Click Listener, in order for there to be more than one option.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Castellar" panose="020A0402060406010301" pitchFamily="18" charset="0"/>
              </a:rPr>
              <a:t>Test &amp; Results Cont…</a:t>
            </a:r>
            <a:endParaRPr lang="en-US" dirty="0">
              <a:latin typeface="Castellar" panose="020A0402060406010301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end, the app is completed and works.  Minor details can be changed that can be included in updates that may be released in the future.</a:t>
            </a:r>
          </a:p>
        </p:txBody>
      </p:sp>
      <p:pic>
        <p:nvPicPr>
          <p:cNvPr id="3074" name="Picture 2" descr="C:\Users\Danny\Desktop\Re__Power_Point\startscree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733800"/>
            <a:ext cx="1562100" cy="2543175"/>
          </a:xfrm>
          <a:prstGeom prst="rect">
            <a:avLst/>
          </a:prstGeom>
          <a:noFill/>
        </p:spPr>
      </p:pic>
      <p:pic>
        <p:nvPicPr>
          <p:cNvPr id="3075" name="Picture 3" descr="C:\Users\Danny\Desktop\Re__Power_Point\endscre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733800"/>
            <a:ext cx="1600200" cy="2560320"/>
          </a:xfrm>
          <a:prstGeom prst="rect">
            <a:avLst/>
          </a:prstGeom>
          <a:noFill/>
        </p:spPr>
      </p:pic>
      <p:pic>
        <p:nvPicPr>
          <p:cNvPr id="1026" name="Picture 2" descr="F:\app_pics\main_pag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200400"/>
            <a:ext cx="2286000" cy="3252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</TotalTime>
  <Words>427</Words>
  <Application>Microsoft Office PowerPoint</Application>
  <PresentationFormat>On-screen Show (4:3)</PresentationFormat>
  <Paragraphs>38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Is There a Difference?</vt:lpstr>
      <vt:lpstr>Introduction</vt:lpstr>
      <vt:lpstr>How to play</vt:lpstr>
      <vt:lpstr>Design Details</vt:lpstr>
      <vt:lpstr>Design Details Cont…</vt:lpstr>
      <vt:lpstr>Design Details Cont…</vt:lpstr>
      <vt:lpstr>Test &amp; Results</vt:lpstr>
      <vt:lpstr>Test &amp; Results Cont…</vt:lpstr>
      <vt:lpstr>Test &amp; Results Cont…</vt:lpstr>
      <vt:lpstr>Conclusion</vt:lpstr>
      <vt:lpstr>References</vt:lpstr>
    </vt:vector>
  </TitlesOfParts>
  <Company>NYCCT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There a Difference?</dc:title>
  <dc:creator>student</dc:creator>
  <cp:lastModifiedBy>student</cp:lastModifiedBy>
  <cp:revision>21</cp:revision>
  <dcterms:created xsi:type="dcterms:W3CDTF">2014-12-11T21:13:53Z</dcterms:created>
  <dcterms:modified xsi:type="dcterms:W3CDTF">2014-12-15T19:26:31Z</dcterms:modified>
</cp:coreProperties>
</file>