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Steve Jobs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Mateo, GRA 1111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032" y="1547456"/>
            <a:ext cx="58674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Lasting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Because of Steve Jobs and Apple’s innovations in a variety of fields the way we practice in the field of Graphic Design has changed innumerably. </a:t>
            </a:r>
          </a:p>
          <a:p>
            <a:r>
              <a:rPr lang="en-US" sz="2800" dirty="0" smtClean="0"/>
              <a:t>Graphic Design is now a primarily digital medium that is created through software usually through a Personal Computer and a mouse, all pioneered by Jobs and Apple.</a:t>
            </a:r>
          </a:p>
        </p:txBody>
      </p:sp>
    </p:spTree>
    <p:extLst>
      <p:ext uri="{BB962C8B-B14F-4D97-AF65-F5344CB8AC3E}">
        <p14:creationId xmlns:p14="http://schemas.microsoft.com/office/powerpoint/2010/main" val="9514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to ADGA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design curriculum in this school and every other is centered around the technology pioneered by Steve Jobs and Apple.</a:t>
            </a:r>
          </a:p>
          <a:p>
            <a:r>
              <a:rPr lang="en-US" sz="2800" dirty="0" smtClean="0"/>
              <a:t>As </a:t>
            </a:r>
            <a:r>
              <a:rPr lang="en-US" sz="2800" dirty="0"/>
              <a:t>students in this classroom we are face to face with Steve Jobs’ influence every class with Macs on our desk loaded with programs to accomplish any type of design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Steve Jobs influence as a visionary for technology and desig</a:t>
            </a:r>
            <a:r>
              <a:rPr lang="en-US" sz="2800" dirty="0"/>
              <a:t>n</a:t>
            </a:r>
            <a:r>
              <a:rPr lang="en-US" sz="2800" dirty="0" smtClean="0"/>
              <a:t> is unparalleled.</a:t>
            </a:r>
          </a:p>
          <a:p>
            <a:r>
              <a:rPr lang="en-US" sz="2800" dirty="0" smtClean="0"/>
              <a:t>His vision to see through products that rethought user interface and our capabilities with a computer changed everyone's life and firmly ushered in the digital 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68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4606665" cy="41079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Steve Jobs was the world renowned CEO and founder of Apple</a:t>
            </a:r>
          </a:p>
          <a:p>
            <a:r>
              <a:rPr lang="en-US" sz="2800" dirty="0" smtClean="0"/>
              <a:t>Founded in 1976 in his garage, Apple is now one of the most valuable and influential companies in the world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69" y="1828801"/>
            <a:ext cx="4676543" cy="37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Macintosh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With the release of the Macintosh in 1984, Steve Jobs and Steve Wozniak pioneered the development of the personal computer.</a:t>
            </a:r>
          </a:p>
          <a:p>
            <a:r>
              <a:rPr lang="en-US" sz="2800" dirty="0" smtClean="0"/>
              <a:t>This ushered in the digital age where everyone has access to computers once meant only for big data companies and the government.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0285" y="2347416"/>
            <a:ext cx="4727390" cy="31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Print to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9345168" cy="43513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Macintosh not only revolutionized personal computing but the field of Graphic Design as well</a:t>
            </a:r>
          </a:p>
          <a:p>
            <a:r>
              <a:rPr lang="en-US" sz="2800" dirty="0" smtClean="0"/>
              <a:t>It transitioned from a primarily print medium to digital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Macintosh’s advantage for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9345168" cy="4351337"/>
          </a:xfrm>
        </p:spPr>
        <p:txBody>
          <a:bodyPr/>
          <a:lstStyle/>
          <a:p>
            <a:r>
              <a:rPr lang="en-US" dirty="0" smtClean="0"/>
              <a:t>The newly release Macintosh had features that made for an easy transition for graphic designers</a:t>
            </a:r>
          </a:p>
          <a:p>
            <a:r>
              <a:rPr lang="en-US" dirty="0" smtClean="0"/>
              <a:t>The mouse allowed intuitive control</a:t>
            </a:r>
          </a:p>
          <a:p>
            <a:r>
              <a:rPr lang="en-US" dirty="0" smtClean="0"/>
              <a:t>The screen displayed bitmap graphics or pixels that could be manipulated</a:t>
            </a:r>
          </a:p>
          <a:p>
            <a:r>
              <a:rPr lang="en-US" dirty="0" smtClean="0"/>
              <a:t>This lead to the creation of digital fonts and software like Adobe Postscript that displayed text and images to be printed to a printer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addition to personal computing Steve Jobs and his team at Apple and Pixar revolutionized other fields such as 	</a:t>
            </a:r>
          </a:p>
          <a:p>
            <a:pPr lvl="1"/>
            <a:r>
              <a:rPr lang="en-US" sz="2800" dirty="0" smtClean="0"/>
              <a:t>Music</a:t>
            </a:r>
          </a:p>
          <a:p>
            <a:pPr lvl="1"/>
            <a:r>
              <a:rPr lang="en-US" sz="2800" dirty="0" smtClean="0"/>
              <a:t>Mobile Communication</a:t>
            </a:r>
          </a:p>
          <a:p>
            <a:pPr lvl="1"/>
            <a:r>
              <a:rPr lang="en-US" sz="2800" dirty="0" smtClean="0"/>
              <a:t>Film Animation</a:t>
            </a:r>
          </a:p>
          <a:p>
            <a:pPr lvl="1"/>
            <a:r>
              <a:rPr lang="en-US" sz="2800" dirty="0" smtClean="0"/>
              <a:t>Hardware and Interface Design</a:t>
            </a:r>
          </a:p>
        </p:txBody>
      </p:sp>
    </p:spTree>
    <p:extLst>
      <p:ext uri="{BB962C8B-B14F-4D97-AF65-F5344CB8AC3E}">
        <p14:creationId xmlns:p14="http://schemas.microsoft.com/office/powerpoint/2010/main" val="39881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release of the iPod in 2001 marked the first major installment of the I series of products that revived Apple and Steve Jobs stature as a visionary</a:t>
            </a:r>
          </a:p>
          <a:p>
            <a:r>
              <a:rPr lang="en-US" dirty="0" smtClean="0"/>
              <a:t>It featured a seamless wheel for users to navigate their music and the technological capacity to hold thousands of songs in one relatively small device.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3562350"/>
            <a:ext cx="2857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first released iPhone was noted for its unique and incredible approach to creating a smartphone interface and design.</a:t>
            </a:r>
          </a:p>
          <a:p>
            <a:r>
              <a:rPr lang="en-US" dirty="0" smtClean="0"/>
              <a:t>It was completely removed from having any buttons and instead utilized a touchscreen to navigate the device.</a:t>
            </a:r>
          </a:p>
          <a:p>
            <a:r>
              <a:rPr lang="en-US" dirty="0" smtClean="0"/>
              <a:t>In addition to the interface the apps and music that can be stored on the device changed the smartphone market forever.</a:t>
            </a:r>
            <a:endParaRPr lang="en-US" dirty="0"/>
          </a:p>
        </p:txBody>
      </p:sp>
      <p:pic>
        <p:nvPicPr>
          <p:cNvPr id="1026" name="Picture 2" descr="http://www1.pcmag.com/media/images/383992-first-iphone.jpg?thumb=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4004468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Steve Jobs founded Pixar after his departure from Apple.</a:t>
            </a:r>
          </a:p>
          <a:p>
            <a:r>
              <a:rPr lang="en-US" dirty="0" smtClean="0"/>
              <a:t>Initially a part of Lucas films, Steve Jobs bought the rights to the team and their technology from George Lucas.</a:t>
            </a:r>
          </a:p>
          <a:p>
            <a:r>
              <a:rPr lang="en-US" dirty="0" smtClean="0"/>
              <a:t>From this investment he as well as John Lasseter and Edwin Catmull founded the company we know today as Pixar.</a:t>
            </a:r>
          </a:p>
          <a:p>
            <a:r>
              <a:rPr lang="en-US" dirty="0" smtClean="0"/>
              <a:t>Pixar has gone on to pioneer the digital 3d animated feature film genre and win film awards and gain many box office hits.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226</TotalTime>
  <Words>545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View</vt:lpstr>
      <vt:lpstr>Steve Jobs</vt:lpstr>
      <vt:lpstr>PowerPoint Presentation</vt:lpstr>
      <vt:lpstr>The Macintosh</vt:lpstr>
      <vt:lpstr>From Print to Digital</vt:lpstr>
      <vt:lpstr>Macintosh’s advantage for designers</vt:lpstr>
      <vt:lpstr>Other revolutions</vt:lpstr>
      <vt:lpstr>The iPod</vt:lpstr>
      <vt:lpstr>The iPhone</vt:lpstr>
      <vt:lpstr>Pixar</vt:lpstr>
      <vt:lpstr>Lasting influence</vt:lpstr>
      <vt:lpstr>Influence to ADGA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 Jobs</dc:title>
  <dc:creator>Mateo</dc:creator>
  <cp:lastModifiedBy>Mateo</cp:lastModifiedBy>
  <cp:revision>9</cp:revision>
  <dcterms:created xsi:type="dcterms:W3CDTF">2014-05-18T22:27:32Z</dcterms:created>
  <dcterms:modified xsi:type="dcterms:W3CDTF">2014-05-19T02:13:37Z</dcterms:modified>
</cp:coreProperties>
</file>