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0"/>
  </p:normalViewPr>
  <p:slideViewPr>
    <p:cSldViewPr snapToGrid="0" snapToObjects="1">
      <p:cViewPr varScale="1">
        <p:scale>
          <a:sx n="86" d="100"/>
          <a:sy n="86" d="100"/>
        </p:scale>
        <p:origin x="1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60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25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8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158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046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BF6C4F-3D2A-8E48-85DE-2C8406A7267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56E7FC-F914-A84C-B461-7182E697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A8A6-6CBD-EB49-96D3-F19D26256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Career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8B73B-8800-7945-88A4-E10AAD0D4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Jailyn </a:t>
            </a:r>
            <a:r>
              <a:rPr lang="en-US" dirty="0" err="1"/>
              <a:t>Lavado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2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45773-2A37-7742-B23D-F7F3CE82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7A45-CF78-F548-B340-AC09693A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96D2AC-0659-D148-9560-35BE88F6ADED}"/>
              </a:ext>
            </a:extLst>
          </p:cNvPr>
          <p:cNvSpPr/>
          <p:nvPr/>
        </p:nvSpPr>
        <p:spPr>
          <a:xfrm>
            <a:off x="1066800" y="642594"/>
            <a:ext cx="10058400" cy="553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Personal Long term goals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Get a Masters degree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Get my own place/home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Travel once I have completed graduate school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Learn new things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458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8BFA-F215-AD44-AB0B-F3B0297E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B419E-A249-DC4B-852D-185D5C7C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C33EF-13A0-0440-A702-1A6E51980E77}"/>
              </a:ext>
            </a:extLst>
          </p:cNvPr>
          <p:cNvSpPr/>
          <p:nvPr/>
        </p:nvSpPr>
        <p:spPr>
          <a:xfrm>
            <a:off x="1066800" y="642594"/>
            <a:ext cx="10058400" cy="5518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Professional Long Term Goal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Get a fashion job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Learn new things about my field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62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0F8F3DF-5FB0-B943-97C9-B1DF0BB0E361}"/>
              </a:ext>
            </a:extLst>
          </p:cNvPr>
          <p:cNvSpPr/>
          <p:nvPr/>
        </p:nvSpPr>
        <p:spPr>
          <a:xfrm>
            <a:off x="1858781" y="134911"/>
            <a:ext cx="7914806" cy="6588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Strengths</a:t>
            </a:r>
            <a:endParaRPr lang="en-US" sz="2400" u="sng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Multi-task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Critical thinking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Have team communication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Problem solving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Hard worker  </a:t>
            </a:r>
          </a:p>
        </p:txBody>
      </p:sp>
    </p:spTree>
    <p:extLst>
      <p:ext uri="{BB962C8B-B14F-4D97-AF65-F5344CB8AC3E}">
        <p14:creationId xmlns:p14="http://schemas.microsoft.com/office/powerpoint/2010/main" val="256060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0ECD231-1ADD-E345-A995-3C3362F9F93A}"/>
              </a:ext>
            </a:extLst>
          </p:cNvPr>
          <p:cNvSpPr/>
          <p:nvPr/>
        </p:nvSpPr>
        <p:spPr>
          <a:xfrm>
            <a:off x="2730708" y="509666"/>
            <a:ext cx="6730583" cy="6063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Passions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Learning new things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Create art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Trying new things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Socializing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7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44C3D36-A408-B64B-850D-01C83156337B}"/>
              </a:ext>
            </a:extLst>
          </p:cNvPr>
          <p:cNvSpPr/>
          <p:nvPr/>
        </p:nvSpPr>
        <p:spPr>
          <a:xfrm>
            <a:off x="2533337" y="232347"/>
            <a:ext cx="6790544" cy="6393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Work Experiences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Camp Counselor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Assistant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Teen Apprentice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U.S Census Bureau Enumerator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Supervisor</a:t>
            </a:r>
          </a:p>
        </p:txBody>
      </p:sp>
    </p:spTree>
    <p:extLst>
      <p:ext uri="{BB962C8B-B14F-4D97-AF65-F5344CB8AC3E}">
        <p14:creationId xmlns:p14="http://schemas.microsoft.com/office/powerpoint/2010/main" val="402798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FB492FC-ABB1-694A-B2C2-E89396A92256}"/>
              </a:ext>
            </a:extLst>
          </p:cNvPr>
          <p:cNvSpPr/>
          <p:nvPr/>
        </p:nvSpPr>
        <p:spPr>
          <a:xfrm>
            <a:off x="2368446" y="642594"/>
            <a:ext cx="8169639" cy="5713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solidFill>
                  <a:schemeClr val="bg1"/>
                </a:solidFill>
              </a:rPr>
              <a:t>Life Experiences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Travelled to different countries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generation of a Hispanic family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Received COVID vaccine</a:t>
            </a:r>
          </a:p>
        </p:txBody>
      </p:sp>
    </p:spTree>
    <p:extLst>
      <p:ext uri="{BB962C8B-B14F-4D97-AF65-F5344CB8AC3E}">
        <p14:creationId xmlns:p14="http://schemas.microsoft.com/office/powerpoint/2010/main" val="329550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D260E18-1BE5-9545-9352-6BB09F3778B3}"/>
              </a:ext>
            </a:extLst>
          </p:cNvPr>
          <p:cNvSpPr/>
          <p:nvPr/>
        </p:nvSpPr>
        <p:spPr>
          <a:xfrm>
            <a:off x="2098623" y="509666"/>
            <a:ext cx="7450111" cy="5651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/>
              <a:t>Volunteer and Co-Curricular Work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/>
              <a:t>Helped install curtains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/>
              <a:t>Attended a workshop which let kids with disabilities play at YMCA located in Chinatown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47205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30D342B-AD3C-3B49-8BB4-4DE2275F8240}"/>
              </a:ext>
            </a:extLst>
          </p:cNvPr>
          <p:cNvSpPr/>
          <p:nvPr/>
        </p:nvSpPr>
        <p:spPr>
          <a:xfrm>
            <a:off x="1708879" y="642594"/>
            <a:ext cx="8754255" cy="5668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Network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ICHIRAN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err="1"/>
              <a:t>Naty</a:t>
            </a:r>
            <a:r>
              <a:rPr lang="en-US" sz="2800" dirty="0"/>
              <a:t> Custom Furnishings (Interior Design companies such as Peter Marino)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Classmates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44625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>
            <a:extLst>
              <a:ext uri="{FF2B5EF4-FFF2-40B4-BE49-F238E27FC236}">
                <a16:creationId xmlns:a16="http://schemas.microsoft.com/office/drawing/2014/main" id="{B209EB14-2266-9F44-93BC-A57EE98B95A3}"/>
              </a:ext>
            </a:extLst>
          </p:cNvPr>
          <p:cNvSpPr/>
          <p:nvPr/>
        </p:nvSpPr>
        <p:spPr>
          <a:xfrm>
            <a:off x="1753849" y="642594"/>
            <a:ext cx="9371351" cy="539244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Personal Short term Goals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Meet new people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Hang out with my friends more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Be understanding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Try new hobbies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89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36C6F-CABE-3E49-8F28-C3E9E21CA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nip Same Side Corner Rectangle 3">
            <a:extLst>
              <a:ext uri="{FF2B5EF4-FFF2-40B4-BE49-F238E27FC236}">
                <a16:creationId xmlns:a16="http://schemas.microsoft.com/office/drawing/2014/main" id="{45CD1D5D-D30C-E04B-AEC0-01B337E09571}"/>
              </a:ext>
            </a:extLst>
          </p:cNvPr>
          <p:cNvSpPr/>
          <p:nvPr/>
        </p:nvSpPr>
        <p:spPr>
          <a:xfrm>
            <a:off x="1066800" y="642594"/>
            <a:ext cx="10190813" cy="566826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Professional Short Term Goals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Get promoted to Assistant Manager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Apply to a fashion/retail job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Get into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3889687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{9598455E-838B-054C-A16F-3866512C6725}tf10001067</Template>
  <TotalTime>51</TotalTime>
  <Words>169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Garamond</vt:lpstr>
      <vt:lpstr>Savon</vt:lpstr>
      <vt:lpstr>Effective Career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Career Planning</dc:title>
  <dc:creator>Jailyn.Lavado@mail.citytech.cuny.edu</dc:creator>
  <cp:lastModifiedBy>Jailyn.Lavado@mail.citytech.cuny.edu</cp:lastModifiedBy>
  <cp:revision>6</cp:revision>
  <dcterms:created xsi:type="dcterms:W3CDTF">2021-04-14T01:50:16Z</dcterms:created>
  <dcterms:modified xsi:type="dcterms:W3CDTF">2021-04-14T02:42:13Z</dcterms:modified>
</cp:coreProperties>
</file>