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984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1/12/14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1/12/14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1/12/14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1/12/14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1/12/14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1/12/14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JESSICA MACHADO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Di-</a:t>
            </a:r>
            <a:r>
              <a:rPr lang="en-US" dirty="0" err="1" smtClean="0"/>
              <a:t>lacerATION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ACCESSORY ROOTS,</a:t>
            </a:r>
            <a:br>
              <a:rPr lang="en-US" dirty="0" smtClean="0"/>
            </a:br>
            <a:r>
              <a:rPr lang="en-US" dirty="0" smtClean="0"/>
              <a:t>&amp; ENAMEL PEARL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33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WHAT IS DILACERATION?</a:t>
            </a:r>
          </a:p>
          <a:p>
            <a:pPr marL="4572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	Di-laceration is a disturbance that may occur during root development, can be distorted root (roots) or crown angulation in a formed tooth. It can occur in any tooth or group of teeth. </a:t>
            </a:r>
          </a:p>
          <a:p>
            <a:pPr marL="4572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r>
              <a:rPr lang="en-US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cs typeface="Times New Roman"/>
              </a:rPr>
              <a:t>What causes it? </a:t>
            </a:r>
          </a:p>
          <a:p>
            <a:pPr marL="45720" indent="0">
              <a:buNone/>
            </a:pPr>
            <a:r>
              <a:rPr lang="en-US" dirty="0" smtClean="0"/>
              <a:t> 	This condition is due to trauma during the period in which the tooth is forming. This causes a distortion in </a:t>
            </a:r>
            <a:r>
              <a:rPr lang="en-US" dirty="0"/>
              <a:t>position </a:t>
            </a:r>
            <a:r>
              <a:rPr lang="en-US" dirty="0" smtClean="0"/>
              <a:t>of </a:t>
            </a:r>
            <a:r>
              <a:rPr lang="en-US" dirty="0"/>
              <a:t>the forming tooth, </a:t>
            </a:r>
            <a:r>
              <a:rPr lang="en-US" dirty="0" smtClean="0"/>
              <a:t>which results </a:t>
            </a:r>
            <a:r>
              <a:rPr lang="en-US" dirty="0"/>
              <a:t>in the </a:t>
            </a:r>
            <a:r>
              <a:rPr lang="en-US" dirty="0" smtClean="0"/>
              <a:t>remaining </a:t>
            </a:r>
            <a:r>
              <a:rPr lang="en-US" dirty="0"/>
              <a:t>part to </a:t>
            </a:r>
            <a:r>
              <a:rPr lang="en-US" dirty="0" smtClean="0"/>
              <a:t>be formed </a:t>
            </a:r>
            <a:r>
              <a:rPr lang="en-US" dirty="0"/>
              <a:t>at an angle.</a:t>
            </a:r>
          </a:p>
          <a:p>
            <a:pPr marL="45720" indent="0">
              <a:buNone/>
            </a:pPr>
            <a:r>
              <a:rPr lang="en-US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6E0DB">
                  <a:alpha val="5700"/>
                </a:srgb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Times New Roman"/>
              <a:cs typeface="Times New Roman"/>
            </a:endParaRPr>
          </a:p>
          <a:p>
            <a:endParaRPr lang="en-US" sz="28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13279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DI-LACERATION	</a:t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41370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410241"/>
            <a:ext cx="8407893" cy="4716238"/>
          </a:xfrm>
        </p:spPr>
        <p:txBody>
          <a:bodyPr/>
          <a:lstStyle/>
          <a:p>
            <a:pPr marL="45720" indent="0">
              <a:buNone/>
            </a:pP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Di-laceration </a:t>
            </a: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can cause problems 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during-</a:t>
            </a:r>
          </a:p>
          <a:p>
            <a:r>
              <a:rPr lang="en-US" dirty="0" smtClean="0"/>
              <a:t>Extraction</a:t>
            </a:r>
          </a:p>
          <a:p>
            <a:r>
              <a:rPr lang="en-US" dirty="0" smtClean="0"/>
              <a:t>Endodontic therapy </a:t>
            </a:r>
          </a:p>
          <a:p>
            <a:r>
              <a:rPr lang="en-US" dirty="0" smtClean="0"/>
              <a:t>Esthetic due: </a:t>
            </a:r>
            <a:r>
              <a:rPr lang="en-US" dirty="0"/>
              <a:t>to its altered shape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ooth </a:t>
            </a:r>
            <a:r>
              <a:rPr lang="en-US" dirty="0"/>
              <a:t>may be </a:t>
            </a:r>
            <a:r>
              <a:rPr lang="en-US" dirty="0" smtClean="0"/>
              <a:t>impacted </a:t>
            </a:r>
            <a:r>
              <a:rPr lang="en-US" dirty="0"/>
              <a:t>or fail to erupt </a:t>
            </a:r>
            <a:r>
              <a:rPr lang="en-US" dirty="0" smtClean="0"/>
              <a:t>because of it’s sharp </a:t>
            </a:r>
            <a:r>
              <a:rPr lang="en-US" dirty="0"/>
              <a:t>curve and </a:t>
            </a:r>
            <a:r>
              <a:rPr lang="en-US" dirty="0" smtClean="0"/>
              <a:t>get </a:t>
            </a:r>
            <a:r>
              <a:rPr lang="en-US" dirty="0"/>
              <a:t>lodged in the jaw. </a:t>
            </a:r>
          </a:p>
          <a:p>
            <a:endParaRPr lang="en-US" dirty="0" smtClean="0"/>
          </a:p>
          <a:p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Di-Laceration</a:t>
            </a:r>
            <a:endParaRPr lang="en-US" dirty="0"/>
          </a:p>
        </p:txBody>
      </p:sp>
      <p:pic>
        <p:nvPicPr>
          <p:cNvPr id="5" name="Picture 4" descr="dilaceration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055" y="3497970"/>
            <a:ext cx="3437769" cy="247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84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rdimage_2948497_01336682552747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06" b="11906"/>
          <a:stretch>
            <a:fillRect/>
          </a:stretch>
        </p:blipFill>
        <p:spPr>
          <a:xfrm>
            <a:off x="257522" y="3315405"/>
            <a:ext cx="4763776" cy="249716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Di-Laceration</a:t>
            </a:r>
            <a:endParaRPr lang="en-US" dirty="0"/>
          </a:p>
        </p:txBody>
      </p:sp>
      <p:pic>
        <p:nvPicPr>
          <p:cNvPr id="9" name="Picture 8" descr="Dancing-tooth-with-curved-root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335" y="1661781"/>
            <a:ext cx="3462925" cy="456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230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57</TotalTime>
  <Words>56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Grid</vt:lpstr>
      <vt:lpstr>Di-lacerATION, ACCESSORY ROOTS, &amp; ENAMEL PEARL </vt:lpstr>
      <vt:lpstr> DI-LACERATION   </vt:lpstr>
      <vt:lpstr>Di-Laceration</vt:lpstr>
      <vt:lpstr>Di-Laceration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Di-lacerATION, ACCESSORY ROOTS, &amp; ENAMEL PEARL </dc:title>
  <dc:creator>Jessica  Machado</dc:creator>
  <cp:lastModifiedBy>Jessica  Machado</cp:lastModifiedBy>
  <cp:revision>7</cp:revision>
  <dcterms:created xsi:type="dcterms:W3CDTF">2014-01-12T19:33:39Z</dcterms:created>
  <dcterms:modified xsi:type="dcterms:W3CDTF">2014-01-12T20:31:09Z</dcterms:modified>
</cp:coreProperties>
</file>