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90BA-CCD8-4E28-AC0A-1929DBDCCCE9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9B92-5B51-4AE5-9355-927213A4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9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90BA-CCD8-4E28-AC0A-1929DBDCCCE9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9B92-5B51-4AE5-9355-927213A4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7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90BA-CCD8-4E28-AC0A-1929DBDCCCE9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9B92-5B51-4AE5-9355-927213A4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1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90BA-CCD8-4E28-AC0A-1929DBDCCCE9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9B92-5B51-4AE5-9355-927213A4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9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90BA-CCD8-4E28-AC0A-1929DBDCCCE9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9B92-5B51-4AE5-9355-927213A4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7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90BA-CCD8-4E28-AC0A-1929DBDCCCE9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9B92-5B51-4AE5-9355-927213A4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90BA-CCD8-4E28-AC0A-1929DBDCCCE9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9B92-5B51-4AE5-9355-927213A4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90BA-CCD8-4E28-AC0A-1929DBDCCCE9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9B92-5B51-4AE5-9355-927213A4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9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90BA-CCD8-4E28-AC0A-1929DBDCCCE9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9B92-5B51-4AE5-9355-927213A4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0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90BA-CCD8-4E28-AC0A-1929DBDCCCE9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9B92-5B51-4AE5-9355-927213A4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2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90BA-CCD8-4E28-AC0A-1929DBDCCCE9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9B92-5B51-4AE5-9355-927213A4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9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990BA-CCD8-4E28-AC0A-1929DBDCCCE9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E9B92-5B51-4AE5-9355-927213A4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5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Prof. Child</a:t>
            </a:r>
          </a:p>
          <a:p>
            <a:pPr marL="0" indent="0" algn="ctr">
              <a:buNone/>
            </a:pPr>
            <a:r>
              <a:rPr lang="en-US" dirty="0" smtClean="0"/>
              <a:t>Joanna Chan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91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eriapical</a:t>
            </a:r>
            <a:r>
              <a:rPr lang="en-US" dirty="0" smtClean="0"/>
              <a:t> radiograph of the lower anterior with heavy calculus and bone loss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52400"/>
            <a:ext cx="25146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9641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0875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olar bite-wing radiograph with heavy calculus and restorations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768" y="990600"/>
            <a:ext cx="26289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3988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</a:t>
            </a:r>
            <a:r>
              <a:rPr lang="en-US" dirty="0" err="1" smtClean="0"/>
              <a:t>eriapical</a:t>
            </a:r>
            <a:r>
              <a:rPr lang="en-US" dirty="0" smtClean="0"/>
              <a:t> radiograph of lower anterior with interproximal calculus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2400"/>
            <a:ext cx="2609850" cy="409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3781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6303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olar bite wing radiograph with horizontal and vertical bone loss and calculus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838200"/>
            <a:ext cx="38576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6935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46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CALCULUS</vt:lpstr>
      <vt:lpstr>PowerPoint Presentation</vt:lpstr>
      <vt:lpstr>PowerPoint Presentation</vt:lpstr>
      <vt:lpstr>PowerPoint Presentation</vt:lpstr>
      <vt:lpstr>PowerPoint Presentation</vt:lpstr>
    </vt:vector>
  </TitlesOfParts>
  <Company>CUNY - NYCCT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ITMS</dc:creator>
  <cp:lastModifiedBy>ITMS</cp:lastModifiedBy>
  <cp:revision>3</cp:revision>
  <dcterms:created xsi:type="dcterms:W3CDTF">2012-04-20T21:38:30Z</dcterms:created>
  <dcterms:modified xsi:type="dcterms:W3CDTF">2012-04-20T21:52:11Z</dcterms:modified>
</cp:coreProperties>
</file>