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160" y="1491049"/>
            <a:ext cx="5781304" cy="535460"/>
          </a:xfrm>
        </p:spPr>
        <p:txBody>
          <a:bodyPr/>
          <a:lstStyle/>
          <a:p>
            <a:r>
              <a:rPr lang="en-US" sz="6600" dirty="0" err="1" smtClean="0"/>
              <a:t>Delvis</a:t>
            </a:r>
            <a:r>
              <a:rPr lang="en-US" sz="6600" dirty="0" smtClean="0"/>
              <a:t> </a:t>
            </a:r>
            <a:r>
              <a:rPr lang="en-US" sz="6600" dirty="0" err="1" smtClean="0"/>
              <a:t>Disla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160" y="2660256"/>
            <a:ext cx="4924569" cy="24389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INTEREST IN VISUAL </a:t>
            </a:r>
            <a:r>
              <a:rPr lang="en-US" dirty="0" smtClean="0"/>
              <a:t>DESIGN and drawing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Frank </a:t>
            </a:r>
            <a:r>
              <a:rPr lang="en-US" dirty="0" err="1" smtClean="0"/>
              <a:t>Gehry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Photoshop, </a:t>
            </a:r>
            <a:r>
              <a:rPr lang="en-US" dirty="0" err="1" smtClean="0"/>
              <a:t>autocad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Rhinocerous</a:t>
            </a:r>
            <a:r>
              <a:rPr lang="en-US" dirty="0" smtClean="0"/>
              <a:t> and </a:t>
            </a:r>
            <a:r>
              <a:rPr lang="en-US" dirty="0" err="1" smtClean="0"/>
              <a:t>revit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AutoShape 2" descr="Click for Options"/>
          <p:cNvSpPr>
            <a:spLocks noChangeAspect="1" noChangeArrowheads="1"/>
          </p:cNvSpPr>
          <p:nvPr/>
        </p:nvSpPr>
        <p:spPr bwMode="auto">
          <a:xfrm>
            <a:off x="6724817" y="2165684"/>
            <a:ext cx="4688726" cy="24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6599" y="2158723"/>
            <a:ext cx="4589378" cy="34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Chimdiebube</a:t>
            </a:r>
            <a:r>
              <a:rPr lang="en-US" dirty="0" smtClean="0"/>
              <a:t> C. </a:t>
            </a:r>
            <a:r>
              <a:rPr lang="en-US" dirty="0" err="1" smtClean="0"/>
              <a:t>Ejimbe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138698" cy="419548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LOVE DESIGN CONCEPTS AND SKETCHING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 CORBUSIER BECAUSE HE INCORPORATES INTERIOR AND EXTERIOR SPACES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HAND DRAFTING, PHOTOSHOP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REVIT, DESIGN PRESENTATIONS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1644" y="2353176"/>
            <a:ext cx="4451684" cy="3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FRANCESCO CAMPO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DESIGNING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MIES VAN DER ROHE, USE OF SIMPLICITY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AUTOCAD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RHINO, PHOTOSHOP, INDESIGN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699" y="2216652"/>
            <a:ext cx="4607710" cy="345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RENSO VALERIO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ENJOYS DRAWING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ZAHA HADID – USES CURVES/TIES EVERYTHING TO NATURE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SOFTWARES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EVERYTHING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1371" y="2469481"/>
            <a:ext cx="4162926" cy="31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4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CARLOS PICHARDO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SOPHMORE YEAR ART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FRANK LLYOD WRIGHT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RHINO, PHOTOSHOP, INDESIGN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AUTOCAD, REVIT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8576" y="2068261"/>
            <a:ext cx="5134810" cy="38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6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95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Delvis Disla</vt:lpstr>
      <vt:lpstr>Chimdiebube C. Ejimbe</vt:lpstr>
      <vt:lpstr>FRANCESCO CAMPO</vt:lpstr>
      <vt:lpstr>RENSO VALERIO</vt:lpstr>
      <vt:lpstr>JEAN CARLOS PICHARDO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Delvis Disla</dc:title>
  <dc:creator>Student</dc:creator>
  <cp:lastModifiedBy>V51</cp:lastModifiedBy>
  <cp:revision>6</cp:revision>
  <dcterms:created xsi:type="dcterms:W3CDTF">2016-02-01T20:53:01Z</dcterms:created>
  <dcterms:modified xsi:type="dcterms:W3CDTF">2016-02-02T19:25:26Z</dcterms:modified>
</cp:coreProperties>
</file>