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60" r:id="rId4"/>
    <p:sldId id="259" r:id="rId5"/>
    <p:sldId id="262" r:id="rId6"/>
    <p:sldId id="263" r:id="rId7"/>
    <p:sldId id="264" r:id="rId8"/>
    <p:sldId id="261" r:id="rId9"/>
    <p:sldId id="269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6D9019-526A-49D1-BCA6-A4320A2E79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43CA9A-7CE9-478E-82C2-D21CE6E43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33528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REVIEW PROCESS OF DISCHARGE PLANNING</a:t>
            </a:r>
            <a:endParaRPr lang="en-US" sz="6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00600" y="4724400"/>
            <a:ext cx="5554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By  Janet Bowen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 is available to people who meet requirements.</a:t>
            </a:r>
          </a:p>
          <a:p>
            <a:r>
              <a:rPr lang="en-US" dirty="0" smtClean="0"/>
              <a:t>65 years old</a:t>
            </a:r>
          </a:p>
          <a:p>
            <a:r>
              <a:rPr lang="en-US" dirty="0" smtClean="0"/>
              <a:t>Disabled for two years or longer</a:t>
            </a:r>
          </a:p>
          <a:p>
            <a:r>
              <a:rPr lang="en-US" dirty="0" smtClean="0"/>
              <a:t>People with permanent kidney failure</a:t>
            </a:r>
          </a:p>
          <a:p>
            <a:r>
              <a:rPr lang="en-US" dirty="0" smtClean="0"/>
              <a:t>Application to the program before age 65.</a:t>
            </a:r>
          </a:p>
          <a:p>
            <a:r>
              <a:rPr lang="en-US" dirty="0" smtClean="0"/>
              <a:t>Medicare part A and Medicare part B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Appropriate Discharge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health education</a:t>
            </a:r>
          </a:p>
          <a:p>
            <a:r>
              <a:rPr lang="en-US" dirty="0" smtClean="0"/>
              <a:t>Disease management</a:t>
            </a:r>
          </a:p>
          <a:p>
            <a:r>
              <a:rPr lang="en-US" dirty="0" smtClean="0"/>
              <a:t>Reduction in  hospital cost</a:t>
            </a:r>
          </a:p>
          <a:p>
            <a:r>
              <a:rPr lang="en-US" dirty="0" smtClean="0"/>
              <a:t>Patient rights/involvement of family and decision </a:t>
            </a:r>
            <a:r>
              <a:rPr lang="en-US" smtClean="0"/>
              <a:t>making </a:t>
            </a:r>
          </a:p>
          <a:p>
            <a:r>
              <a:rPr lang="en-US" smtClean="0"/>
              <a:t> </a:t>
            </a:r>
            <a:r>
              <a:rPr lang="en-US" dirty="0" smtClean="0"/>
              <a:t>discharge planner integrity</a:t>
            </a:r>
          </a:p>
          <a:p>
            <a:r>
              <a:rPr lang="en-US" dirty="0" smtClean="0"/>
              <a:t>Smooth  transition into the community</a:t>
            </a:r>
          </a:p>
          <a:p>
            <a:r>
              <a:rPr lang="en-US" dirty="0" smtClean="0"/>
              <a:t>Follow up phone call within 24 hours of discharge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WHAT IS DISCHARGE PLANNING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Discharge planning is the process by which the patient is assisted to develop a plan of care for ongoing maintenance and improvement of health care even after he or she may be discharge from the acute care hospital. 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IMPLEMENTATION OF DISCHARGE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Discharge planning has been part of nursing for a long time.</a:t>
            </a:r>
          </a:p>
          <a:p>
            <a:r>
              <a:rPr lang="en-US" sz="3200" dirty="0" smtClean="0"/>
              <a:t>It is a vital aspect of patient care and labeled as a patient’s right.</a:t>
            </a:r>
          </a:p>
          <a:p>
            <a:r>
              <a:rPr lang="en-US" sz="3200" dirty="0" smtClean="0"/>
              <a:t>Patient’s play an important role in contributing  to care outside the hospital.</a:t>
            </a:r>
          </a:p>
          <a:p>
            <a:r>
              <a:rPr lang="en-US" sz="3200" dirty="0" smtClean="0"/>
              <a:t>Hospitals continue with the continuity of care and allows many patient to be independent quickly.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104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necessary for the Discharge Process?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r>
              <a:rPr lang="en-US" sz="2800" dirty="0" smtClean="0"/>
              <a:t>Advisement of the next Doctor’s visit. Review of the patient Medicare insurance payment.</a:t>
            </a:r>
          </a:p>
          <a:p>
            <a:r>
              <a:rPr lang="en-US" sz="2800" dirty="0" smtClean="0"/>
              <a:t>Explanation of the patient medication regiment.</a:t>
            </a:r>
          </a:p>
          <a:p>
            <a:r>
              <a:rPr lang="en-US" sz="2800" dirty="0" smtClean="0"/>
              <a:t>Uniformity  with home health care in the home.</a:t>
            </a:r>
          </a:p>
          <a:p>
            <a:r>
              <a:rPr lang="en-US" sz="2800" dirty="0" smtClean="0"/>
              <a:t>Any type of equipment for example like wheelchair, walker special beds are taken care of before the discharge.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Multidisciplinary Process of discharge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Discharge planning department</a:t>
            </a:r>
          </a:p>
          <a:p>
            <a:r>
              <a:rPr lang="en-US" dirty="0" smtClean="0"/>
              <a:t>Continuity of care department</a:t>
            </a:r>
          </a:p>
          <a:p>
            <a:r>
              <a:rPr lang="en-US" dirty="0" smtClean="0"/>
              <a:t>Clinical social work department</a:t>
            </a:r>
          </a:p>
          <a:p>
            <a:r>
              <a:rPr lang="en-US" dirty="0" smtClean="0"/>
              <a:t>Patient management Services</a:t>
            </a:r>
          </a:p>
          <a:p>
            <a:r>
              <a:rPr lang="en-US" dirty="0" smtClean="0"/>
              <a:t>Case management Department</a:t>
            </a:r>
          </a:p>
          <a:p>
            <a:r>
              <a:rPr lang="en-US" dirty="0" smtClean="0"/>
              <a:t>Patient resources department </a:t>
            </a:r>
          </a:p>
          <a:p>
            <a:r>
              <a:rPr lang="en-US" dirty="0" smtClean="0"/>
              <a:t>Utilization management services.etc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Variation in the discharge planning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65 years of age and lives alone</a:t>
            </a:r>
          </a:p>
          <a:p>
            <a:r>
              <a:rPr lang="en-US" dirty="0" smtClean="0"/>
              <a:t>Developmentally disable, regardless of age</a:t>
            </a:r>
          </a:p>
          <a:p>
            <a:r>
              <a:rPr lang="en-US" dirty="0" smtClean="0"/>
              <a:t>Suspected abuse or neglect</a:t>
            </a:r>
          </a:p>
          <a:p>
            <a:r>
              <a:rPr lang="en-US" dirty="0" smtClean="0"/>
              <a:t>Admitted from a nursing home, residential care home, or specialty hospital</a:t>
            </a:r>
          </a:p>
          <a:p>
            <a:r>
              <a:rPr lang="en-US" dirty="0" smtClean="0"/>
              <a:t>No known address or residence outside the area</a:t>
            </a:r>
          </a:p>
          <a:p>
            <a:r>
              <a:rPr lang="en-US" dirty="0" smtClean="0"/>
              <a:t>Readmissions within 30days</a:t>
            </a:r>
          </a:p>
          <a:p>
            <a:r>
              <a:rPr lang="en-US" dirty="0" smtClean="0"/>
              <a:t>Attempted suicide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Crucial part of discharge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record review</a:t>
            </a:r>
          </a:p>
          <a:p>
            <a:r>
              <a:rPr lang="en-US" dirty="0" smtClean="0"/>
              <a:t>Assessment   </a:t>
            </a:r>
          </a:p>
          <a:p>
            <a:r>
              <a:rPr lang="en-US" dirty="0" smtClean="0"/>
              <a:t>patient mental state</a:t>
            </a:r>
          </a:p>
          <a:p>
            <a:r>
              <a:rPr lang="en-US" dirty="0" smtClean="0"/>
              <a:t>support system</a:t>
            </a:r>
          </a:p>
          <a:p>
            <a:r>
              <a:rPr lang="en-US" dirty="0" smtClean="0"/>
              <a:t> financial position </a:t>
            </a:r>
          </a:p>
          <a:p>
            <a:r>
              <a:rPr lang="en-US" dirty="0" smtClean="0"/>
              <a:t>Patient Interview and family involvement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Questioning the patient </a:t>
            </a:r>
            <a:r>
              <a:rPr lang="en-US" dirty="0" smtClean="0"/>
              <a:t>intelligence </a:t>
            </a:r>
            <a:r>
              <a:rPr lang="en-US" dirty="0" smtClean="0"/>
              <a:t>and observation in discharge planning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he or she follow instruction?</a:t>
            </a:r>
          </a:p>
          <a:p>
            <a:r>
              <a:rPr lang="en-US" dirty="0" smtClean="0"/>
              <a:t>Does he or she seem angry at or fearful of family members?</a:t>
            </a:r>
          </a:p>
          <a:p>
            <a:r>
              <a:rPr lang="en-US" dirty="0" smtClean="0"/>
              <a:t>Does the patient live in a house, condo apartment?</a:t>
            </a:r>
          </a:p>
          <a:p>
            <a:r>
              <a:rPr lang="en-US" dirty="0" smtClean="0"/>
              <a:t>Does the patient share a bedroom with someone.</a:t>
            </a:r>
          </a:p>
          <a:p>
            <a:r>
              <a:rPr lang="en-US" dirty="0" smtClean="0"/>
              <a:t>Who is responsibility for laundry, meals and shopping?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Education, Teaching Return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Diet</a:t>
            </a:r>
          </a:p>
          <a:p>
            <a:r>
              <a:rPr lang="en-US" dirty="0" smtClean="0"/>
              <a:t>Diabetic teaching</a:t>
            </a:r>
          </a:p>
          <a:p>
            <a:r>
              <a:rPr lang="en-US" dirty="0" smtClean="0"/>
              <a:t>Crutch training, walker or wheel chair mobility</a:t>
            </a:r>
          </a:p>
          <a:p>
            <a:r>
              <a:rPr lang="en-US" dirty="0" smtClean="0"/>
              <a:t>Help necessary for grocery shopping</a:t>
            </a:r>
          </a:p>
          <a:p>
            <a:r>
              <a:rPr lang="en-US" dirty="0" smtClean="0"/>
              <a:t>Bed adequacy</a:t>
            </a:r>
          </a:p>
          <a:p>
            <a:r>
              <a:rPr lang="en-US" dirty="0" smtClean="0"/>
              <a:t>Transfer from bed to chair</a:t>
            </a:r>
          </a:p>
          <a:p>
            <a:r>
              <a:rPr lang="en-US" dirty="0" smtClean="0"/>
              <a:t>Family participation</a:t>
            </a:r>
          </a:p>
          <a:p>
            <a:r>
              <a:rPr lang="en-US" dirty="0" smtClean="0"/>
              <a:t>Financial burden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</TotalTime>
  <Words>440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Concourse</vt:lpstr>
      <vt:lpstr>REVIEW PROCESS OF DISCHARGE PLANNING</vt:lpstr>
      <vt:lpstr>WHAT IS DISCHARGE PLANNING</vt:lpstr>
      <vt:lpstr>IMPLEMENTATION OF DISCHARGE PLANNING</vt:lpstr>
      <vt:lpstr>What is necessary for the Discharge Process? </vt:lpstr>
      <vt:lpstr>Multidisciplinary Process of discharge planning</vt:lpstr>
      <vt:lpstr>Variation in the discharge planning process</vt:lpstr>
      <vt:lpstr>Crucial part of discharge planning</vt:lpstr>
      <vt:lpstr>Questioning the patient intelligence and observation in discharge planning process</vt:lpstr>
      <vt:lpstr>Education, Teaching Return demonstration</vt:lpstr>
      <vt:lpstr>Benefits Available</vt:lpstr>
      <vt:lpstr>Appropriate Discharge planning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DISCHARGE PLANNING</dc:title>
  <dc:creator>user</dc:creator>
  <cp:lastModifiedBy>user</cp:lastModifiedBy>
  <cp:revision>25</cp:revision>
  <dcterms:created xsi:type="dcterms:W3CDTF">2012-11-25T19:58:14Z</dcterms:created>
  <dcterms:modified xsi:type="dcterms:W3CDTF">2012-11-29T03:23:56Z</dcterms:modified>
</cp:coreProperties>
</file>