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1" r:id="rId4"/>
    <p:sldId id="259" r:id="rId5"/>
    <p:sldId id="257" r:id="rId6"/>
    <p:sldId id="258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2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4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8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9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2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6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6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5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45A5-8707-490D-BB48-BDF35BF9A2A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40CD-B4E4-4C68-A566-74937312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Tetracycline Stain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81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No tetracycline</a:t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Pregnant woman</a:t>
            </a:r>
          </a:p>
          <a:p>
            <a:r>
              <a:rPr lang="en-US" smtClean="0"/>
              <a:t>Infant –until 12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00200"/>
            <a:ext cx="25400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Dental </a:t>
            </a:r>
            <a:r>
              <a:rPr lang="en-US" dirty="0" err="1" smtClean="0"/>
              <a:t>Hygienest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Inform the patient </a:t>
            </a:r>
          </a:p>
          <a:p>
            <a:r>
              <a:rPr lang="en-US" dirty="0" smtClean="0"/>
              <a:t>Whitening </a:t>
            </a:r>
          </a:p>
          <a:p>
            <a:r>
              <a:rPr lang="en-US" dirty="0" smtClean="0"/>
              <a:t>Recommend Veneers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962400"/>
            <a:ext cx="194157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8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Tetracycline Stain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Tetracycline is in taken while teeth development discoloration can occur </a:t>
            </a:r>
          </a:p>
          <a:p>
            <a:r>
              <a:rPr lang="en-US" dirty="0" smtClean="0"/>
              <a:t>Tetracycline have an affinity for mineralized tissues and are absorbed by the bones and </a:t>
            </a:r>
            <a:r>
              <a:rPr lang="en-US" dirty="0" smtClean="0"/>
              <a:t>teeth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Tetracycline Stain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Stain develops or originates from within the tooth, discoloration of the dentin reflects through the enamel</a:t>
            </a:r>
          </a:p>
          <a:p>
            <a:r>
              <a:rPr lang="en-US" dirty="0" smtClean="0"/>
              <a:t>Endogenous Intrinsic Stain</a:t>
            </a:r>
          </a:p>
          <a:p>
            <a:r>
              <a:rPr lang="en-US" dirty="0" smtClean="0"/>
              <a:t>Stain can not be removed by scaling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419600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Tetracycline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95600"/>
            <a:ext cx="2962275" cy="30003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Antibiotic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Malaria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Acne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Gum Infection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09600"/>
            <a:ext cx="2641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Tetracycline Stain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0" y="3845560"/>
            <a:ext cx="4023360" cy="2397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1905000"/>
            <a:ext cx="338328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Tetracycline Stain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057400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5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Pregnant Woman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3832551" cy="3951288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1400" b="0" dirty="0" smtClean="0"/>
              <a:t>This effect occurs during mineralization of the primary teeth beginning at about 4 months of gestation </a:t>
            </a:r>
            <a:endParaRPr lang="en-US" sz="1400" b="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90800"/>
            <a:ext cx="3012281" cy="3012281"/>
          </a:xfr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Tetracycline transferred through the placenta and enter the fetal circulation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265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–Early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Mineralization of the permanent teeth starts at birth and continues into adolescence</a:t>
            </a:r>
            <a:endParaRPr lang="en-US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86150"/>
            <a:ext cx="3886200" cy="180975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71800"/>
            <a:ext cx="24193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Discoloration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Discoloration may be generalized or limited to specific parts of individual teeth that were developing at the time of administration of the antibiotic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971800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154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Tetracycline Stain</vt:lpstr>
      <vt:lpstr>Tetracycline Stain </vt:lpstr>
      <vt:lpstr>Tetracycline Stain </vt:lpstr>
      <vt:lpstr>Tetracycline </vt:lpstr>
      <vt:lpstr>Tetracycline Stain</vt:lpstr>
      <vt:lpstr>Tetracycline Stain</vt:lpstr>
      <vt:lpstr>Pregnant Woman</vt:lpstr>
      <vt:lpstr>Infant –Early Childhood</vt:lpstr>
      <vt:lpstr>Discoloration</vt:lpstr>
      <vt:lpstr>No tetracycline </vt:lpstr>
      <vt:lpstr>Dental Hygienest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Tetracycline Stain</dc:title>
  <dc:creator>JOHANNAYCHRIS</dc:creator>
  <cp:lastModifiedBy>JOHANNAYCHRIS</cp:lastModifiedBy>
  <cp:revision>23</cp:revision>
  <dcterms:created xsi:type="dcterms:W3CDTF">2012-09-04T01:35:08Z</dcterms:created>
  <dcterms:modified xsi:type="dcterms:W3CDTF">2012-09-07T02:18:39Z</dcterms:modified>
</cp:coreProperties>
</file>