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7" r:id="rId8"/>
    <p:sldId id="262" r:id="rId9"/>
    <p:sldId id="268" r:id="rId10"/>
    <p:sldId id="263" r:id="rId11"/>
    <p:sldId id="264" r:id="rId12"/>
    <p:sldId id="27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46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1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1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0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8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9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6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2017-FBE1-4623-8E9B-784165D2FDA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FA71-8465-4FF0-B18B-D4EE7599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9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otaljobsearchonline.com/wp-content/uploads/2013/03/Interview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" y="135709"/>
            <a:ext cx="10625254" cy="448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728" y="1969883"/>
            <a:ext cx="9001462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Interview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662" y="4625313"/>
            <a:ext cx="9001462" cy="165576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Naveeda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Akhtar                  Eileen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Latorre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Diana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Castrillon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Manish Singh</a:t>
            </a:r>
          </a:p>
        </p:txBody>
      </p:sp>
    </p:spTree>
    <p:extLst>
      <p:ext uri="{BB962C8B-B14F-4D97-AF65-F5344CB8AC3E}">
        <p14:creationId xmlns:p14="http://schemas.microsoft.com/office/powerpoint/2010/main" val="405391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that should </a:t>
            </a:r>
            <a:r>
              <a:rPr lang="en-US" u="sng" dirty="0"/>
              <a:t>not</a:t>
            </a:r>
            <a:r>
              <a:rPr lang="en-US" dirty="0"/>
              <a:t> be asked to the interviewer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the salary for this position?</a:t>
            </a:r>
          </a:p>
          <a:p>
            <a:r>
              <a:rPr lang="en-US" sz="2800" dirty="0"/>
              <a:t>How many hours will I be expected to work each week? </a:t>
            </a:r>
          </a:p>
          <a:p>
            <a:r>
              <a:rPr lang="en-US" sz="2800" dirty="0"/>
              <a:t>Will I need to work on the weekends?</a:t>
            </a:r>
          </a:p>
          <a:p>
            <a:r>
              <a:rPr lang="en-US" sz="2800" dirty="0"/>
              <a:t>Did I get the job?</a:t>
            </a:r>
          </a:p>
          <a:p>
            <a:r>
              <a:rPr lang="en-US" sz="2800" dirty="0"/>
              <a:t>How long would I have to wait to get promoted?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1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12908"/>
            <a:ext cx="10353761" cy="1326321"/>
          </a:xfrm>
        </p:spPr>
        <p:txBody>
          <a:bodyPr>
            <a:normAutofit/>
          </a:bodyPr>
          <a:lstStyle/>
          <a:p>
            <a:r>
              <a:rPr lang="en-US" sz="4000" dirty="0"/>
              <a:t>What to do after an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639229"/>
            <a:ext cx="10605415" cy="462775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BE CAREFUL OF WHAT QUESTIONS TO ASK!</a:t>
            </a:r>
          </a:p>
          <a:p>
            <a:r>
              <a:rPr lang="en-US" sz="2800" dirty="0"/>
              <a:t>Always ask questions for clarification of the position. </a:t>
            </a:r>
          </a:p>
          <a:p>
            <a:r>
              <a:rPr lang="en-US" sz="2800" dirty="0"/>
              <a:t>Shake hands with the interviewer(s) and exchange pleasantries. </a:t>
            </a:r>
          </a:p>
          <a:p>
            <a:r>
              <a:rPr lang="en-US" sz="2800" dirty="0"/>
              <a:t>Send a “thank you” note by email on the same day if the interview was in the morning, and by the next morning if the interview was in the afternoon.</a:t>
            </a:r>
          </a:p>
          <a:p>
            <a:r>
              <a:rPr lang="en-US" sz="2800" dirty="0"/>
              <a:t>The interviewer should give a time frame for when to expect to get a callback, if applicable.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0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213" y="471054"/>
            <a:ext cx="10353761" cy="1326321"/>
          </a:xfrm>
        </p:spPr>
        <p:txBody>
          <a:bodyPr/>
          <a:lstStyle/>
          <a:p>
            <a:r>
              <a:rPr lang="en-US" dirty="0"/>
              <a:t>Congrats on completing the interview process!</a:t>
            </a:r>
          </a:p>
        </p:txBody>
      </p:sp>
      <p:pic>
        <p:nvPicPr>
          <p:cNvPr id="2050" name="Picture 2" descr="http://miamicareercounseling.com/wp-content/uploads/2012/10/youre-hir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29" y="1797375"/>
            <a:ext cx="7371614" cy="49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8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7583"/>
            <a:ext cx="10353761" cy="924877"/>
          </a:xfrm>
        </p:spPr>
        <p:txBody>
          <a:bodyPr/>
          <a:lstStyle/>
          <a:p>
            <a:r>
              <a:rPr lang="en-US" dirty="0"/>
              <a:t>Works Cited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7" y="1180406"/>
            <a:ext cx="4664044" cy="5188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76" y="1180406"/>
            <a:ext cx="5211721" cy="51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1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365"/>
            <a:ext cx="10353761" cy="1326321"/>
          </a:xfrm>
        </p:spPr>
        <p:txBody>
          <a:bodyPr/>
          <a:lstStyle/>
          <a:p>
            <a:r>
              <a:rPr lang="en-US" dirty="0"/>
              <a:t>The Documentation process…</a:t>
            </a:r>
          </a:p>
        </p:txBody>
      </p:sp>
      <p:pic>
        <p:nvPicPr>
          <p:cNvPr id="4" name="Picture 2" descr="https://openlab.citytech.cuny.edu/interviewprocess/files/2017/05/6-of-the-Hardest-Pharmacy-Interview-Questions-and-How-to-Answer-Th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05" y="2019904"/>
            <a:ext cx="4896197" cy="32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lab.citytech.cuny.edu/interviewprocess/files/2017/05/05e0e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29" y="2019903"/>
            <a:ext cx="4924136" cy="32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6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64634"/>
            <a:ext cx="10353761" cy="1326321"/>
          </a:xfrm>
        </p:spPr>
        <p:txBody>
          <a:bodyPr/>
          <a:lstStyle/>
          <a:p>
            <a:r>
              <a:rPr lang="en-US" dirty="0"/>
              <a:t>Before the interview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549659" cy="4397972"/>
          </a:xfrm>
        </p:spPr>
        <p:txBody>
          <a:bodyPr>
            <a:normAutofit fontScale="32500" lnSpcReduction="20000"/>
          </a:bodyPr>
          <a:lstStyle/>
          <a:p>
            <a:r>
              <a:rPr lang="en-US" sz="6400" dirty="0"/>
              <a:t>Search the address of the company.</a:t>
            </a:r>
          </a:p>
          <a:p>
            <a:r>
              <a:rPr lang="en-US" sz="6400" dirty="0"/>
              <a:t>Go on to Google.com and type in the name of the company. </a:t>
            </a:r>
          </a:p>
          <a:p>
            <a:r>
              <a:rPr lang="en-US" sz="6400" dirty="0"/>
              <a:t>Google maps; GPS.</a:t>
            </a:r>
          </a:p>
          <a:p>
            <a:r>
              <a:rPr lang="en-US" sz="6400" b="1" dirty="0"/>
              <a:t>Options</a:t>
            </a:r>
            <a:r>
              <a:rPr lang="en-US" sz="6400" dirty="0"/>
              <a:t>: Bus, train, Uber, Lyft, riding on a bike or walking destination.</a:t>
            </a:r>
          </a:p>
          <a:p>
            <a:r>
              <a:rPr lang="en-US" sz="6400" dirty="0"/>
              <a:t>Google Maps displays arrival and departure times.</a:t>
            </a:r>
          </a:p>
          <a:p>
            <a:r>
              <a:rPr lang="en-US" sz="6400" dirty="0"/>
              <a:t>Be familiar with the street names, names of the stops, how long it will take to arrive, and the time of departure.</a:t>
            </a:r>
          </a:p>
          <a:p>
            <a:r>
              <a:rPr lang="en-US" sz="6400" dirty="0"/>
              <a:t>Watch out for any traffic (especially during rush hour) or any delays in train stations or buses so that there is extra time to get to the interview.</a:t>
            </a:r>
          </a:p>
          <a:p>
            <a:r>
              <a:rPr lang="en-US" sz="6400" dirty="0"/>
              <a:t>For the job interview, make sure to arrive early and ready.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9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97727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Why is it important to research the company?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505054" cy="4159770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/>
              <a:t>Be well informed about the company and the position being applied for.</a:t>
            </a:r>
          </a:p>
          <a:p>
            <a:r>
              <a:rPr lang="en-US" sz="3000" dirty="0"/>
              <a:t>Go to the company`s website.</a:t>
            </a:r>
          </a:p>
          <a:p>
            <a:r>
              <a:rPr lang="en-US" sz="3000" dirty="0"/>
              <a:t>Read the mission statement, “About Us”, staff, newspaper articles, reviews, culture, values, reputation, achievements and additional information that is available on the website.</a:t>
            </a:r>
          </a:p>
          <a:p>
            <a:r>
              <a:rPr lang="en-US" sz="3000" dirty="0"/>
              <a:t>Get familiar with the information that seems interesting and fascinating.</a:t>
            </a:r>
          </a:p>
          <a:p>
            <a:r>
              <a:rPr lang="en-US" sz="3000" dirty="0"/>
              <a:t>Use social media to get more familiar with the company’s atmosphere and get any updates from the company itself.</a:t>
            </a:r>
          </a:p>
          <a:p>
            <a:r>
              <a:rPr lang="en-US" sz="3000" dirty="0"/>
              <a:t>Leave a lasting impression on the interviewer.</a:t>
            </a:r>
          </a:p>
          <a:p>
            <a:r>
              <a:rPr lang="en-US" sz="3000" dirty="0"/>
              <a:t>Do your homework on the company before going to the interview.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2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86216"/>
            <a:ext cx="10353761" cy="1326321"/>
          </a:xfrm>
        </p:spPr>
        <p:txBody>
          <a:bodyPr/>
          <a:lstStyle/>
          <a:p>
            <a:r>
              <a:rPr lang="en-US" dirty="0"/>
              <a:t>How to dress for 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27356"/>
            <a:ext cx="10817288" cy="5096107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First impressions are critical. </a:t>
            </a:r>
          </a:p>
          <a:p>
            <a:r>
              <a:rPr lang="en-US" sz="7200" dirty="0"/>
              <a:t>Hygiene is important. Make sure hair is neatly brushed. </a:t>
            </a:r>
          </a:p>
          <a:p>
            <a:r>
              <a:rPr lang="en-US" sz="7200" dirty="0"/>
              <a:t>The best hairstyles for women include: a bun, French braid, ponytail or loose. </a:t>
            </a:r>
          </a:p>
          <a:p>
            <a:r>
              <a:rPr lang="en-US" sz="7200" dirty="0"/>
              <a:t>Men must make sure facial hair is trimmed. </a:t>
            </a:r>
            <a:r>
              <a:rPr lang="en-US" sz="7200" dirty="0" err="1"/>
              <a:t>Unkept</a:t>
            </a:r>
            <a:r>
              <a:rPr lang="en-US" sz="7200" dirty="0"/>
              <a:t> facial hair can give interviewers a negative impression.</a:t>
            </a:r>
          </a:p>
          <a:p>
            <a:r>
              <a:rPr lang="en-US" sz="7200" dirty="0"/>
              <a:t>Avoid flashy jewelry. Avoid fragrances with strong smells.</a:t>
            </a:r>
          </a:p>
          <a:p>
            <a:r>
              <a:rPr lang="en-US" sz="7200" dirty="0"/>
              <a:t>A suit is the preferred choice of clothing for both men and women. A suit consist of a matching blazer and slacks. Also, wear a coordinating button down shirt with a suit. </a:t>
            </a:r>
          </a:p>
          <a:p>
            <a:r>
              <a:rPr lang="en-US" sz="7200" dirty="0"/>
              <a:t>Men should wear a matching tie with their suit. Women have the option of wearing a skirt instead of slacks. The skirt must be no shorter then knee length. </a:t>
            </a:r>
          </a:p>
          <a:p>
            <a:r>
              <a:rPr lang="en-US" sz="7200" dirty="0"/>
              <a:t>The best colors to wear are black, gray and navy blue. Clothing with a subtle pinstripe or plaid pattern are acceptable. Clothing should be ironed. </a:t>
            </a:r>
          </a:p>
          <a:p>
            <a:r>
              <a:rPr lang="en-US" sz="7200" dirty="0"/>
              <a:t>Shoes should be polished. Men can wear loafers. Women can wear flats, loafers or high heels.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3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13269"/>
            <a:ext cx="10353761" cy="1326321"/>
          </a:xfrm>
        </p:spPr>
        <p:txBody>
          <a:bodyPr/>
          <a:lstStyle/>
          <a:p>
            <a:r>
              <a:rPr lang="en-US" dirty="0"/>
              <a:t>Documents to bring to 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9590"/>
            <a:ext cx="10353762" cy="4096215"/>
          </a:xfrm>
        </p:spPr>
        <p:txBody>
          <a:bodyPr>
            <a:noAutofit/>
          </a:bodyPr>
          <a:lstStyle/>
          <a:p>
            <a:r>
              <a:rPr lang="en-US" sz="2200" dirty="0"/>
              <a:t>Having the proper documentation is important when heading to a job interview. </a:t>
            </a:r>
          </a:p>
          <a:p>
            <a:r>
              <a:rPr lang="en-US" sz="2200" dirty="0"/>
              <a:t>Be sure to have photo ID and a social security card. </a:t>
            </a:r>
          </a:p>
          <a:p>
            <a:r>
              <a:rPr lang="en-US" sz="2200" dirty="0"/>
              <a:t>Bring at least three copies of the resume and cover letter. </a:t>
            </a:r>
          </a:p>
          <a:p>
            <a:r>
              <a:rPr lang="en-US" sz="2200" dirty="0"/>
              <a:t>Hold the documents in a folder. Documents should not be wrinkled or stained. </a:t>
            </a:r>
          </a:p>
          <a:p>
            <a:r>
              <a:rPr lang="en-US" sz="2200" dirty="0"/>
              <a:t>Bring copies of references. Before the interview inform references that an employer may be contacting them.</a:t>
            </a:r>
          </a:p>
        </p:txBody>
      </p:sp>
    </p:spTree>
    <p:extLst>
      <p:ext uri="{BB962C8B-B14F-4D97-AF65-F5344CB8AC3E}">
        <p14:creationId xmlns:p14="http://schemas.microsoft.com/office/powerpoint/2010/main" val="340720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11" y="139532"/>
            <a:ext cx="10515600" cy="81528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Commonly asked questions by the interviewer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0011" y="1200143"/>
            <a:ext cx="5392189" cy="55228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Can you tell me a little about yourself?</a:t>
            </a:r>
          </a:p>
          <a:p>
            <a:pPr>
              <a:lnSpc>
                <a:spcPct val="120000"/>
              </a:lnSpc>
            </a:pPr>
            <a:r>
              <a:rPr lang="en-US" dirty="0"/>
              <a:t>How did you hear about this position?</a:t>
            </a:r>
          </a:p>
          <a:p>
            <a:pPr>
              <a:lnSpc>
                <a:spcPct val="120000"/>
              </a:lnSpc>
            </a:pPr>
            <a:r>
              <a:rPr lang="en-US" dirty="0"/>
              <a:t>What do you know about the company?</a:t>
            </a:r>
          </a:p>
          <a:p>
            <a:pPr>
              <a:lnSpc>
                <a:spcPct val="120000"/>
              </a:lnSpc>
            </a:pPr>
            <a:r>
              <a:rPr lang="en-US" dirty="0"/>
              <a:t>Why do you want this job?</a:t>
            </a:r>
          </a:p>
          <a:p>
            <a:pPr>
              <a:lnSpc>
                <a:spcPct val="120000"/>
              </a:lnSpc>
            </a:pPr>
            <a:r>
              <a:rPr lang="en-US" dirty="0"/>
              <a:t> Why should we hire you?</a:t>
            </a:r>
          </a:p>
          <a:p>
            <a:pPr>
              <a:lnSpc>
                <a:spcPct val="120000"/>
              </a:lnSpc>
            </a:pPr>
            <a:r>
              <a:rPr lang="en-US" dirty="0"/>
              <a:t>What are your greatest professional strengths?</a:t>
            </a:r>
          </a:p>
          <a:p>
            <a:pPr>
              <a:lnSpc>
                <a:spcPct val="120000"/>
              </a:lnSpc>
            </a:pPr>
            <a:r>
              <a:rPr lang="en-US" dirty="0"/>
              <a:t>What do you consider to be your weaknesses?</a:t>
            </a:r>
          </a:p>
          <a:p>
            <a:pPr>
              <a:lnSpc>
                <a:spcPct val="120000"/>
              </a:lnSpc>
            </a:pPr>
            <a:r>
              <a:rPr lang="en-US" dirty="0"/>
              <a:t> What is your greatest professional achievements?</a:t>
            </a:r>
          </a:p>
          <a:p>
            <a:pPr>
              <a:lnSpc>
                <a:spcPct val="120000"/>
              </a:lnSpc>
            </a:pPr>
            <a:r>
              <a:rPr lang="en-US" dirty="0"/>
              <a:t>Tell me about a difficult challenge at work that you faced, and how you dealt with it.</a:t>
            </a:r>
          </a:p>
          <a:p>
            <a:pPr>
              <a:lnSpc>
                <a:spcPct val="120000"/>
              </a:lnSpc>
            </a:pPr>
            <a:r>
              <a:rPr lang="en-US" dirty="0"/>
              <a:t> Where do you see yourself in five years?</a:t>
            </a:r>
          </a:p>
          <a:p>
            <a:pPr>
              <a:lnSpc>
                <a:spcPct val="120000"/>
              </a:lnSpc>
            </a:pPr>
            <a:r>
              <a:rPr lang="en-US" dirty="0"/>
              <a:t>What`s your dream job?</a:t>
            </a:r>
          </a:p>
          <a:p>
            <a:pPr>
              <a:lnSpc>
                <a:spcPct val="120000"/>
              </a:lnSpc>
            </a:pPr>
            <a:r>
              <a:rPr lang="en-US" dirty="0"/>
              <a:t>What other companies are you interviewing with?</a:t>
            </a:r>
          </a:p>
          <a:p>
            <a:r>
              <a:rPr lang="en-US" dirty="0"/>
              <a:t>Why are you leaving your current job?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0143"/>
            <a:ext cx="5181600" cy="55228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Why were you fired or let go?</a:t>
            </a:r>
          </a:p>
          <a:p>
            <a:r>
              <a:rPr lang="en-US" dirty="0"/>
              <a:t>What are you looking for in a new position?</a:t>
            </a:r>
          </a:p>
          <a:p>
            <a:r>
              <a:rPr lang="en-US" dirty="0"/>
              <a:t>What type of work environment do you prefer?</a:t>
            </a:r>
          </a:p>
          <a:p>
            <a:r>
              <a:rPr lang="en-US" dirty="0"/>
              <a:t>What`s your management style?</a:t>
            </a:r>
          </a:p>
          <a:p>
            <a:r>
              <a:rPr lang="en-US" dirty="0"/>
              <a:t>What`s a time you exercised leadership?</a:t>
            </a:r>
          </a:p>
          <a:p>
            <a:r>
              <a:rPr lang="en-US" dirty="0"/>
              <a:t>How would your boss and co-workers describe you?</a:t>
            </a:r>
          </a:p>
          <a:p>
            <a:r>
              <a:rPr lang="en-US" dirty="0"/>
              <a:t>Can you explain why you changed career paths?</a:t>
            </a:r>
          </a:p>
          <a:p>
            <a:r>
              <a:rPr lang="en-US" dirty="0"/>
              <a:t>How do you deal with pressure or stressful situations?</a:t>
            </a:r>
          </a:p>
          <a:p>
            <a:r>
              <a:rPr lang="en-US" dirty="0"/>
              <a:t>What are your salary requirements?</a:t>
            </a:r>
          </a:p>
          <a:p>
            <a:r>
              <a:rPr lang="en-US" dirty="0"/>
              <a:t>If you were an animal, which one would you be?</a:t>
            </a:r>
          </a:p>
          <a:p>
            <a:r>
              <a:rPr lang="en-US" dirty="0"/>
              <a:t>What do you like to do outside of work?</a:t>
            </a:r>
          </a:p>
          <a:p>
            <a:r>
              <a:rPr lang="en-US" dirty="0"/>
              <a:t>What do you think we can do better or differently?</a:t>
            </a:r>
          </a:p>
          <a:p>
            <a:r>
              <a:rPr lang="en-US" dirty="0"/>
              <a:t>Do you have any questions for us?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0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13269"/>
            <a:ext cx="10353761" cy="1326321"/>
          </a:xfrm>
        </p:spPr>
        <p:txBody>
          <a:bodyPr/>
          <a:lstStyle/>
          <a:p>
            <a:r>
              <a:rPr lang="en-US" dirty="0"/>
              <a:t>How to act during 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39590"/>
            <a:ext cx="10772683" cy="4627756"/>
          </a:xfrm>
        </p:spPr>
        <p:txBody>
          <a:bodyPr>
            <a:normAutofit fontScale="92500"/>
          </a:bodyPr>
          <a:lstStyle/>
          <a:p>
            <a:r>
              <a:rPr lang="en-US" dirty="0"/>
              <a:t>(Do the research beforehand, dress appropriately, and bring the required documents).</a:t>
            </a:r>
          </a:p>
          <a:p>
            <a:r>
              <a:rPr lang="en-US" dirty="0"/>
              <a:t>Do not be late!</a:t>
            </a:r>
          </a:p>
          <a:p>
            <a:r>
              <a:rPr lang="en-US" dirty="0"/>
              <a:t>Practice potential questions.</a:t>
            </a:r>
          </a:p>
          <a:p>
            <a:r>
              <a:rPr lang="en-US" dirty="0"/>
              <a:t>Look like the perfect candidate. Be positive (optimistic) when going into the interview.</a:t>
            </a:r>
          </a:p>
          <a:p>
            <a:r>
              <a:rPr lang="en-US" dirty="0"/>
              <a:t>Be confident in answering the questions; display confidence.</a:t>
            </a:r>
          </a:p>
          <a:p>
            <a:r>
              <a:rPr lang="en-US" dirty="0"/>
              <a:t>Be respectful. Make the employer feel like it is a casual conversation instead of an interview. </a:t>
            </a:r>
          </a:p>
          <a:p>
            <a:r>
              <a:rPr lang="en-US" dirty="0"/>
              <a:t>Have good posture and body language while the interview is going on. </a:t>
            </a:r>
          </a:p>
          <a:p>
            <a:r>
              <a:rPr lang="en-US" dirty="0"/>
              <a:t>Leave with a great impression. </a:t>
            </a:r>
          </a:p>
          <a:p>
            <a:r>
              <a:rPr lang="en-US" dirty="0"/>
              <a:t>Thank the interviewer for their time, shake hands firmly, and feel free to send them a “thank you” note promptly after leaving.</a:t>
            </a:r>
          </a:p>
        </p:txBody>
      </p:sp>
    </p:spTree>
    <p:extLst>
      <p:ext uri="{BB962C8B-B14F-4D97-AF65-F5344CB8AC3E}">
        <p14:creationId xmlns:p14="http://schemas.microsoft.com/office/powerpoint/2010/main" val="99123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53483"/>
            <a:ext cx="10353761" cy="1326321"/>
          </a:xfrm>
        </p:spPr>
        <p:txBody>
          <a:bodyPr>
            <a:normAutofit/>
          </a:bodyPr>
          <a:lstStyle/>
          <a:p>
            <a:r>
              <a:rPr lang="en-US" sz="3600" dirty="0"/>
              <a:t>Questions to ask the interviewer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259608" cy="4078305"/>
          </a:xfrm>
        </p:spPr>
        <p:txBody>
          <a:bodyPr>
            <a:normAutofit/>
          </a:bodyPr>
          <a:lstStyle/>
          <a:p>
            <a:r>
              <a:rPr lang="en-US" sz="2400" dirty="0"/>
              <a:t>What do you look for in people who take this role?</a:t>
            </a:r>
          </a:p>
          <a:p>
            <a:r>
              <a:rPr lang="en-US" sz="2400" dirty="0"/>
              <a:t>Is there room for growth?</a:t>
            </a:r>
          </a:p>
          <a:p>
            <a:r>
              <a:rPr lang="en-US" sz="2400" dirty="0"/>
              <a:t>Does this position offer continued training or education?</a:t>
            </a:r>
          </a:p>
          <a:p>
            <a:r>
              <a:rPr lang="en-US" sz="2400" dirty="0"/>
              <a:t>Who will be the person I directly report to?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5234295" cy="4078305"/>
          </a:xfrm>
        </p:spPr>
        <p:txBody>
          <a:bodyPr>
            <a:normAutofit/>
          </a:bodyPr>
          <a:lstStyle/>
          <a:p>
            <a:r>
              <a:rPr lang="en-US" sz="2400" dirty="0"/>
              <a:t>How long have you been working here? </a:t>
            </a:r>
          </a:p>
          <a:p>
            <a:r>
              <a:rPr lang="en-US" sz="2400" dirty="0"/>
              <a:t>Based on what you have seen, do you have any doubts about my ability to fulfill this role?</a:t>
            </a:r>
          </a:p>
          <a:p>
            <a:r>
              <a:rPr lang="en-US" sz="2400" dirty="0"/>
              <a:t>When can I expect to hear back from you?</a:t>
            </a:r>
          </a:p>
        </p:txBody>
      </p:sp>
    </p:spTree>
    <p:extLst>
      <p:ext uri="{BB962C8B-B14F-4D97-AF65-F5344CB8AC3E}">
        <p14:creationId xmlns:p14="http://schemas.microsoft.com/office/powerpoint/2010/main" val="624903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229</TotalTime>
  <Words>986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The Interview Process</vt:lpstr>
      <vt:lpstr>The Documentation process…</vt:lpstr>
      <vt:lpstr>Before the interview </vt:lpstr>
      <vt:lpstr>Why is it important to research the company?</vt:lpstr>
      <vt:lpstr>How to dress for the interview</vt:lpstr>
      <vt:lpstr>Documents to bring to the interview</vt:lpstr>
      <vt:lpstr>Commonly asked questions by the interviewer</vt:lpstr>
      <vt:lpstr>How to act during the interview</vt:lpstr>
      <vt:lpstr>Questions to ask the interviewer</vt:lpstr>
      <vt:lpstr>Questions that should not be asked to the interviewer</vt:lpstr>
      <vt:lpstr>What to do after an interview</vt:lpstr>
      <vt:lpstr>Congrats on completing the interview process!</vt:lpstr>
      <vt:lpstr>Works Cited</vt:lpstr>
    </vt:vector>
  </TitlesOfParts>
  <Company>NYCCT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Interview Process</dc:title>
  <dc:creator>surface20</dc:creator>
  <cp:lastModifiedBy>The Akhtar's</cp:lastModifiedBy>
  <cp:revision>27</cp:revision>
  <dcterms:created xsi:type="dcterms:W3CDTF">2017-05-16T19:33:54Z</dcterms:created>
  <dcterms:modified xsi:type="dcterms:W3CDTF">2017-05-24T19:31:38Z</dcterms:modified>
</cp:coreProperties>
</file>