
<file path=[Content_Types].xml><?xml version="1.0" encoding="utf-8"?>
<Types xmlns="http://schemas.openxmlformats.org/package/2006/content-types">
  <Default ContentType="image/jpeg" Extension="jpg"/>
  <Default ContentType="application/vnd.openxmlformats-package.relationships+xml" Extension="rels"/>
  <Default ContentType="image/png" Extension="png"/>
  <Default ContentType="application/xml" Extension="xml"/>
  <Override ContentType="application/vnd.openxmlformats-officedocument.presentationml.slideLayout+xml" PartName="/ppt/slideLayouts/slideLayout1.xml"/>
  <Override ContentType="application/vnd.openxmlformats-officedocument.presentationml.slideLayout+xml" PartName="/ppt/slideLayouts/slideLayout3.xml"/>
  <Override ContentType="application/vnd.openxmlformats-officedocument.presentationml.slideLayout+xml" PartName="/ppt/slideLayouts/slideLayout6.xml"/>
  <Override ContentType="application/vnd.openxmlformats-officedocument.presentationml.slideLayout+xml" PartName="/ppt/slideLayouts/slideLayout2.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3.xml"/>
  <Override ContentType="application/vnd.openxmlformats-officedocument.theme+xml" PartName="/ppt/theme/theme2.xml"/>
  <Override ContentType="application/vnd.openxmlformats-officedocument.theme+xml" PartName="/ppt/theme/theme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4.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3.xml"/>
  <Override ContentType="application/vnd.openxmlformats-officedocument.presentationml.tableStyles+xml" PartName="/ppt/tableStyl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4" r:id="rId4"/>
  </p:sldMasterIdLst>
  <p:notesMasterIdLst>
    <p:notesMasterId r:id="rId5"/>
  </p:notesMasterIdLst>
  <p:sldIdLst>
    <p:sldId id="256" r:id="rId6"/>
    <p:sldId id="257" r:id="rId7"/>
    <p:sldId id="258" r:id="rId8"/>
    <p:sldId id="259" r:id="rId9"/>
    <p:sldId id="260" r:id="rId10"/>
    <p:sldId id="261" r:id="rId11"/>
  </p:sldIdLst>
  <p:sldSz cy="6858000" cx="9144000"/>
  <p:notesSz cx="6858000" cy="9144000"/>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Id="rId2" Type="http://schemas.openxmlformats.org/officeDocument/2006/relationships/presProps" Target="presProps.xml"/><Relationship Id="rId1"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11" Type="http://schemas.openxmlformats.org/officeDocument/2006/relationships/slide" Target="slides/slide6.xml"/><Relationship Id="rId3" Type="http://schemas.openxmlformats.org/officeDocument/2006/relationships/tableStyles" Target="tableStyles.xml"/><Relationship Id="rId9" Type="http://schemas.openxmlformats.org/officeDocument/2006/relationships/slide" Target="slides/slide4.xml"/><Relationship Id="rId6" Type="http://schemas.openxmlformats.org/officeDocument/2006/relationships/slide" Target="slides/slide1.xml"/><Relationship Id="rId5" Type="http://schemas.openxmlformats.org/officeDocument/2006/relationships/notesMaster" Target="notesMasters/notesMaster1.xml"/><Relationship Id="rId8" Type="http://schemas.openxmlformats.org/officeDocument/2006/relationships/slide" Target="slides/slide3.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x="0" y="0"/>
          <a:ext cx="0" cy="0"/>
          <a:chOff x="0" y="0"/>
          <a:chExt cx="0" cy="0"/>
        </a:xfrm>
      </p:grpSpPr>
      <p:sp>
        <p:nvSpPr>
          <p:cNvPr id="2" name="Shape 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3" name="Shape 3"/>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 name="Shape 25"/>
        <p:cNvGrpSpPr/>
        <p:nvPr/>
      </p:nvGrpSpPr>
      <p:grpSpPr>
        <a:xfrm>
          <a:off x="0" y="0"/>
          <a:ext cx="0" cy="0"/>
          <a:chOff x="0" y="0"/>
          <a:chExt cx="0" cy="0"/>
        </a:xfrm>
      </p:grpSpPr>
      <p:sp>
        <p:nvSpPr>
          <p:cNvPr id="26" name="Shape 26"/>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27" name="Shape 27"/>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rPr lang="en"/>
              <a:t>Introduce group members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 name="Shape 32"/>
        <p:cNvGrpSpPr/>
        <p:nvPr/>
      </p:nvGrpSpPr>
      <p:grpSpPr>
        <a:xfrm>
          <a:off x="0" y="0"/>
          <a:ext cx="0" cy="0"/>
          <a:chOff x="0" y="0"/>
          <a:chExt cx="0" cy="0"/>
        </a:xfrm>
      </p:grpSpPr>
      <p:sp>
        <p:nvSpPr>
          <p:cNvPr id="33" name="Shape 33"/>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34" name="Shape 34"/>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9" name="Shape 39"/>
        <p:cNvGrpSpPr/>
        <p:nvPr/>
      </p:nvGrpSpPr>
      <p:grpSpPr>
        <a:xfrm>
          <a:off x="0" y="0"/>
          <a:ext cx="0" cy="0"/>
          <a:chOff x="0" y="0"/>
          <a:chExt cx="0" cy="0"/>
        </a:xfrm>
      </p:grpSpPr>
      <p:sp>
        <p:nvSpPr>
          <p:cNvPr id="40" name="Shape 40"/>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41" name="Shape 41"/>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6" name="Shape 46"/>
        <p:cNvGrpSpPr/>
        <p:nvPr/>
      </p:nvGrpSpPr>
      <p:grpSpPr>
        <a:xfrm>
          <a:off x="0" y="0"/>
          <a:ext cx="0" cy="0"/>
          <a:chOff x="0" y="0"/>
          <a:chExt cx="0" cy="0"/>
        </a:xfrm>
      </p:grpSpPr>
      <p:sp>
        <p:nvSpPr>
          <p:cNvPr id="47" name="Shape 47"/>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48" name="Shape 48"/>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3" name="Shape 53"/>
        <p:cNvGrpSpPr/>
        <p:nvPr/>
      </p:nvGrpSpPr>
      <p:grpSpPr>
        <a:xfrm>
          <a:off x="0" y="0"/>
          <a:ext cx="0" cy="0"/>
          <a:chOff x="0" y="0"/>
          <a:chExt cx="0" cy="0"/>
        </a:xfrm>
      </p:grpSpPr>
      <p:sp>
        <p:nvSpPr>
          <p:cNvPr id="54" name="Shape 54"/>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55" name="Shape 5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9" name="Shape 59"/>
        <p:cNvGrpSpPr/>
        <p:nvPr/>
      </p:nvGrpSpPr>
      <p:grpSpPr>
        <a:xfrm>
          <a:off x="0" y="0"/>
          <a:ext cx="0" cy="0"/>
          <a:chOff x="0" y="0"/>
          <a:chExt cx="0" cy="0"/>
        </a:xfrm>
      </p:grpSpPr>
      <p:sp>
        <p:nvSpPr>
          <p:cNvPr id="60" name="Shape 60"/>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61" name="Shape 61"/>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7" name="Shape 7"/>
        <p:cNvGrpSpPr/>
        <p:nvPr/>
      </p:nvGrpSpPr>
      <p:grpSpPr>
        <a:xfrm>
          <a:off x="0" y="0"/>
          <a:ext cx="0" cy="0"/>
          <a:chOff x="0" y="0"/>
          <a:chExt cx="0" cy="0"/>
        </a:xfrm>
      </p:grpSpPr>
      <p:sp>
        <p:nvSpPr>
          <p:cNvPr id="8" name="Shape 8"/>
          <p:cNvSpPr txBox="1"/>
          <p:nvPr>
            <p:ph type="ctrTitle"/>
          </p:nvPr>
        </p:nvSpPr>
        <p:spPr>
          <a:xfrm>
            <a:off x="685800" y="2111123"/>
            <a:ext cx="7772400" cy="1546500"/>
          </a:xfrm>
          <a:prstGeom prst="rect">
            <a:avLst/>
          </a:prstGeom>
        </p:spPr>
        <p:txBody>
          <a:bodyPr anchorCtr="0" anchor="b" bIns="91425" lIns="91425" rIns="91425" tIns="91425"/>
          <a:lstStyle>
            <a:lvl1pPr algn="ctr">
              <a:spcBef>
                <a:spcPts val="0"/>
              </a:spcBef>
              <a:buSzPct val="100000"/>
              <a:defRPr sz="4800"/>
            </a:lvl1pPr>
            <a:lvl2pPr algn="ctr">
              <a:spcBef>
                <a:spcPts val="0"/>
              </a:spcBef>
              <a:buSzPct val="100000"/>
              <a:defRPr sz="4800"/>
            </a:lvl2pPr>
            <a:lvl3pPr algn="ctr">
              <a:spcBef>
                <a:spcPts val="0"/>
              </a:spcBef>
              <a:buSzPct val="100000"/>
              <a:defRPr sz="4800"/>
            </a:lvl3pPr>
            <a:lvl4pPr algn="ctr">
              <a:spcBef>
                <a:spcPts val="0"/>
              </a:spcBef>
              <a:buSzPct val="100000"/>
              <a:defRPr sz="4800"/>
            </a:lvl4pPr>
            <a:lvl5pPr algn="ctr">
              <a:spcBef>
                <a:spcPts val="0"/>
              </a:spcBef>
              <a:buSzPct val="100000"/>
              <a:defRPr sz="4800"/>
            </a:lvl5pPr>
            <a:lvl6pPr algn="ctr">
              <a:spcBef>
                <a:spcPts val="0"/>
              </a:spcBef>
              <a:buSzPct val="100000"/>
              <a:defRPr sz="4800"/>
            </a:lvl6pPr>
            <a:lvl7pPr algn="ctr">
              <a:spcBef>
                <a:spcPts val="0"/>
              </a:spcBef>
              <a:buSzPct val="100000"/>
              <a:defRPr sz="4800"/>
            </a:lvl7pPr>
            <a:lvl8pPr algn="ctr">
              <a:spcBef>
                <a:spcPts val="0"/>
              </a:spcBef>
              <a:buSzPct val="100000"/>
              <a:defRPr sz="4800"/>
            </a:lvl8pPr>
            <a:lvl9pPr algn="ctr">
              <a:spcBef>
                <a:spcPts val="0"/>
              </a:spcBef>
              <a:buSzPct val="100000"/>
              <a:defRPr sz="4800"/>
            </a:lvl9pPr>
          </a:lstStyle>
          <a:p/>
        </p:txBody>
      </p:sp>
      <p:sp>
        <p:nvSpPr>
          <p:cNvPr id="9" name="Shape 9"/>
          <p:cNvSpPr txBox="1"/>
          <p:nvPr>
            <p:ph idx="1" type="subTitle"/>
          </p:nvPr>
        </p:nvSpPr>
        <p:spPr>
          <a:xfrm>
            <a:off x="685800" y="3786737"/>
            <a:ext cx="7772400" cy="1046400"/>
          </a:xfrm>
          <a:prstGeom prst="rect">
            <a:avLst/>
          </a:prstGeom>
        </p:spPr>
        <p:txBody>
          <a:bodyPr anchorCtr="0" anchor="t" bIns="91425" lIns="91425" rIns="91425" tIns="91425"/>
          <a:lstStyle>
            <a:lvl1pPr algn="ctr">
              <a:spcBef>
                <a:spcPts val="0"/>
              </a:spcBef>
              <a:buClr>
                <a:schemeClr val="dk2"/>
              </a:buClr>
              <a:buNone/>
              <a:defRPr>
                <a:solidFill>
                  <a:schemeClr val="dk2"/>
                </a:solidFill>
              </a:defRPr>
            </a:lvl1pPr>
            <a:lvl2pPr algn="ctr">
              <a:spcBef>
                <a:spcPts val="0"/>
              </a:spcBef>
              <a:buClr>
                <a:schemeClr val="dk2"/>
              </a:buClr>
              <a:buSzPct val="100000"/>
              <a:buNone/>
              <a:defRPr sz="3000">
                <a:solidFill>
                  <a:schemeClr val="dk2"/>
                </a:solidFill>
              </a:defRPr>
            </a:lvl2pPr>
            <a:lvl3pPr algn="ctr">
              <a:spcBef>
                <a:spcPts val="0"/>
              </a:spcBef>
              <a:buClr>
                <a:schemeClr val="dk2"/>
              </a:buClr>
              <a:buSzPct val="100000"/>
              <a:buNone/>
              <a:defRPr sz="3000">
                <a:solidFill>
                  <a:schemeClr val="dk2"/>
                </a:solidFill>
              </a:defRPr>
            </a:lvl3pPr>
            <a:lvl4pPr algn="ctr">
              <a:spcBef>
                <a:spcPts val="0"/>
              </a:spcBef>
              <a:buClr>
                <a:schemeClr val="dk2"/>
              </a:buClr>
              <a:buSzPct val="100000"/>
              <a:buNone/>
              <a:defRPr sz="3000">
                <a:solidFill>
                  <a:schemeClr val="dk2"/>
                </a:solidFill>
              </a:defRPr>
            </a:lvl4pPr>
            <a:lvl5pPr algn="ctr">
              <a:spcBef>
                <a:spcPts val="0"/>
              </a:spcBef>
              <a:buClr>
                <a:schemeClr val="dk2"/>
              </a:buClr>
              <a:buSzPct val="100000"/>
              <a:buNone/>
              <a:defRPr sz="3000">
                <a:solidFill>
                  <a:schemeClr val="dk2"/>
                </a:solidFill>
              </a:defRPr>
            </a:lvl5pPr>
            <a:lvl6pPr algn="ctr">
              <a:spcBef>
                <a:spcPts val="0"/>
              </a:spcBef>
              <a:buClr>
                <a:schemeClr val="dk2"/>
              </a:buClr>
              <a:buSzPct val="100000"/>
              <a:buNone/>
              <a:defRPr sz="3000">
                <a:solidFill>
                  <a:schemeClr val="dk2"/>
                </a:solidFill>
              </a:defRPr>
            </a:lvl6pPr>
            <a:lvl7pPr algn="ctr">
              <a:spcBef>
                <a:spcPts val="0"/>
              </a:spcBef>
              <a:buClr>
                <a:schemeClr val="dk2"/>
              </a:buClr>
              <a:buSzPct val="100000"/>
              <a:buNone/>
              <a:defRPr sz="3000">
                <a:solidFill>
                  <a:schemeClr val="dk2"/>
                </a:solidFill>
              </a:defRPr>
            </a:lvl7pPr>
            <a:lvl8pPr algn="ctr">
              <a:spcBef>
                <a:spcPts val="0"/>
              </a:spcBef>
              <a:buClr>
                <a:schemeClr val="dk2"/>
              </a:buClr>
              <a:buSzPct val="100000"/>
              <a:buNone/>
              <a:defRPr sz="3000">
                <a:solidFill>
                  <a:schemeClr val="dk2"/>
                </a:solidFill>
              </a:defRPr>
            </a:lvl8pPr>
            <a:lvl9pPr algn="ctr">
              <a:spcBef>
                <a:spcPts val="0"/>
              </a:spcBef>
              <a:buClr>
                <a:schemeClr val="dk2"/>
              </a:buClr>
              <a:buSzPct val="100000"/>
              <a:buNone/>
              <a:defRPr sz="3000">
                <a:solidFill>
                  <a:schemeClr val="dk2"/>
                </a:solidFil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0" name="Shape 10"/>
        <p:cNvGrpSpPr/>
        <p:nvPr/>
      </p:nvGrpSpPr>
      <p:grpSpPr>
        <a:xfrm>
          <a:off x="0" y="0"/>
          <a:ext cx="0" cy="0"/>
          <a:chOff x="0" y="0"/>
          <a:chExt cx="0" cy="0"/>
        </a:xfrm>
      </p:grpSpPr>
      <p:sp>
        <p:nvSpPr>
          <p:cNvPr id="11" name="Shape 11"/>
          <p:cNvSpPr txBox="1"/>
          <p:nvPr>
            <p:ph type="title"/>
          </p:nvPr>
        </p:nvSpPr>
        <p:spPr>
          <a:xfrm>
            <a:off x="457200" y="274637"/>
            <a:ext cx="8229600" cy="114300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2" name="Shape 12"/>
          <p:cNvSpPr txBox="1"/>
          <p:nvPr>
            <p:ph idx="1" type="body"/>
          </p:nvPr>
        </p:nvSpPr>
        <p:spPr>
          <a:xfrm>
            <a:off x="457200" y="1600200"/>
            <a:ext cx="8229600" cy="496770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13" name="Shape 13"/>
        <p:cNvGrpSpPr/>
        <p:nvPr/>
      </p:nvGrpSpPr>
      <p:grpSpPr>
        <a:xfrm>
          <a:off x="0" y="0"/>
          <a:ext cx="0" cy="0"/>
          <a:chOff x="0" y="0"/>
          <a:chExt cx="0" cy="0"/>
        </a:xfrm>
      </p:grpSpPr>
      <p:sp>
        <p:nvSpPr>
          <p:cNvPr id="14" name="Shape 14"/>
          <p:cNvSpPr txBox="1"/>
          <p:nvPr>
            <p:ph type="title"/>
          </p:nvPr>
        </p:nvSpPr>
        <p:spPr>
          <a:xfrm>
            <a:off x="457200" y="274637"/>
            <a:ext cx="8229600" cy="114300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5" name="Shape 15"/>
          <p:cNvSpPr txBox="1"/>
          <p:nvPr>
            <p:ph idx="1" type="body"/>
          </p:nvPr>
        </p:nvSpPr>
        <p:spPr>
          <a:xfrm>
            <a:off x="457200" y="1600200"/>
            <a:ext cx="3994500" cy="496770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6" name="Shape 16"/>
          <p:cNvSpPr txBox="1"/>
          <p:nvPr>
            <p:ph idx="2" type="body"/>
          </p:nvPr>
        </p:nvSpPr>
        <p:spPr>
          <a:xfrm>
            <a:off x="4692273" y="1600200"/>
            <a:ext cx="3994500" cy="496770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17" name="Shape 17"/>
        <p:cNvGrpSpPr/>
        <p:nvPr/>
      </p:nvGrpSpPr>
      <p:grpSpPr>
        <a:xfrm>
          <a:off x="0" y="0"/>
          <a:ext cx="0" cy="0"/>
          <a:chOff x="0" y="0"/>
          <a:chExt cx="0" cy="0"/>
        </a:xfrm>
      </p:grpSpPr>
      <p:sp>
        <p:nvSpPr>
          <p:cNvPr id="18" name="Shape 18"/>
          <p:cNvSpPr txBox="1"/>
          <p:nvPr>
            <p:ph type="title"/>
          </p:nvPr>
        </p:nvSpPr>
        <p:spPr>
          <a:xfrm>
            <a:off x="457200" y="274637"/>
            <a:ext cx="8229600" cy="114300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19" name="Shape 19"/>
        <p:cNvGrpSpPr/>
        <p:nvPr/>
      </p:nvGrpSpPr>
      <p:grpSpPr>
        <a:xfrm>
          <a:off x="0" y="0"/>
          <a:ext cx="0" cy="0"/>
          <a:chOff x="0" y="0"/>
          <a:chExt cx="0" cy="0"/>
        </a:xfrm>
      </p:grpSpPr>
      <p:sp>
        <p:nvSpPr>
          <p:cNvPr id="20" name="Shape 20"/>
          <p:cNvSpPr txBox="1"/>
          <p:nvPr>
            <p:ph idx="1" type="body"/>
          </p:nvPr>
        </p:nvSpPr>
        <p:spPr>
          <a:xfrm>
            <a:off x="457200" y="5875078"/>
            <a:ext cx="8229600" cy="692700"/>
          </a:xfrm>
          <a:prstGeom prst="rect">
            <a:avLst/>
          </a:prstGeom>
        </p:spPr>
        <p:txBody>
          <a:bodyPr anchorCtr="0" anchor="t" bIns="91425" lIns="91425" rIns="91425" tIns="91425"/>
          <a:lstStyle>
            <a:lvl1pPr algn="ctr">
              <a:spcBef>
                <a:spcPts val="360"/>
              </a:spcBef>
              <a:buSzPct val="100000"/>
              <a:buNone/>
              <a:defRPr sz="1800"/>
            </a:lvl1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21" name="Shape 21"/>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slideLayout" Target="../slideLayouts/slideLayout4.xml"/><Relationship Id="rId3" Type="http://schemas.openxmlformats.org/officeDocument/2006/relationships/slideLayout" Target="../slideLayouts/slideLayout3.xml"/><Relationship Id="rId6" Type="http://schemas.openxmlformats.org/officeDocument/2006/relationships/slideLayout" Target="../slideLayouts/slideLayout6.xml"/><Relationship Id="rId5" Type="http://schemas.openxmlformats.org/officeDocument/2006/relationships/slideLayout" Target="../slideLayouts/slideLayout5.xml"/><Relationship Id="rId7"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 name="Shape 4"/>
        <p:cNvGrpSpPr/>
        <p:nvPr/>
      </p:nvGrpSpPr>
      <p:grpSpPr>
        <a:xfrm>
          <a:off x="0" y="0"/>
          <a:ext cx="0" cy="0"/>
          <a:chOff x="0" y="0"/>
          <a:chExt cx="0" cy="0"/>
        </a:xfrm>
      </p:grpSpPr>
      <p:sp>
        <p:nvSpPr>
          <p:cNvPr id="5" name="Shape 5"/>
          <p:cNvSpPr txBox="1"/>
          <p:nvPr>
            <p:ph type="title"/>
          </p:nvPr>
        </p:nvSpPr>
        <p:spPr>
          <a:xfrm>
            <a:off x="457200" y="274637"/>
            <a:ext cx="8229600" cy="1143000"/>
          </a:xfrm>
          <a:prstGeom prst="rect">
            <a:avLst/>
          </a:prstGeom>
          <a:noFill/>
          <a:ln>
            <a:noFill/>
          </a:ln>
        </p:spPr>
        <p:txBody>
          <a:bodyPr anchorCtr="0" anchor="b" bIns="91425" lIns="91425" rIns="91425" tIns="91425"/>
          <a:lstStyle>
            <a:lvl1pPr>
              <a:spcBef>
                <a:spcPts val="0"/>
              </a:spcBef>
              <a:buClr>
                <a:schemeClr val="dk1"/>
              </a:buClr>
              <a:buSzPct val="100000"/>
              <a:buNone/>
              <a:defRPr b="1" sz="3600">
                <a:solidFill>
                  <a:schemeClr val="dk1"/>
                </a:solidFill>
              </a:defRPr>
            </a:lvl1pPr>
            <a:lvl2pPr>
              <a:spcBef>
                <a:spcPts val="0"/>
              </a:spcBef>
              <a:buClr>
                <a:schemeClr val="dk1"/>
              </a:buClr>
              <a:buSzPct val="100000"/>
              <a:buNone/>
              <a:defRPr b="1" sz="3600">
                <a:solidFill>
                  <a:schemeClr val="dk1"/>
                </a:solidFill>
              </a:defRPr>
            </a:lvl2pPr>
            <a:lvl3pPr>
              <a:spcBef>
                <a:spcPts val="0"/>
              </a:spcBef>
              <a:buClr>
                <a:schemeClr val="dk1"/>
              </a:buClr>
              <a:buSzPct val="100000"/>
              <a:buNone/>
              <a:defRPr b="1" sz="3600">
                <a:solidFill>
                  <a:schemeClr val="dk1"/>
                </a:solidFill>
              </a:defRPr>
            </a:lvl3pPr>
            <a:lvl4pPr>
              <a:spcBef>
                <a:spcPts val="0"/>
              </a:spcBef>
              <a:buClr>
                <a:schemeClr val="dk1"/>
              </a:buClr>
              <a:buSzPct val="100000"/>
              <a:buNone/>
              <a:defRPr b="1" sz="3600">
                <a:solidFill>
                  <a:schemeClr val="dk1"/>
                </a:solidFill>
              </a:defRPr>
            </a:lvl4pPr>
            <a:lvl5pPr>
              <a:spcBef>
                <a:spcPts val="0"/>
              </a:spcBef>
              <a:buClr>
                <a:schemeClr val="dk1"/>
              </a:buClr>
              <a:buSzPct val="100000"/>
              <a:buNone/>
              <a:defRPr b="1" sz="3600">
                <a:solidFill>
                  <a:schemeClr val="dk1"/>
                </a:solidFill>
              </a:defRPr>
            </a:lvl5pPr>
            <a:lvl6pPr>
              <a:spcBef>
                <a:spcPts val="0"/>
              </a:spcBef>
              <a:buClr>
                <a:schemeClr val="dk1"/>
              </a:buClr>
              <a:buSzPct val="100000"/>
              <a:buNone/>
              <a:defRPr b="1" sz="3600">
                <a:solidFill>
                  <a:schemeClr val="dk1"/>
                </a:solidFill>
              </a:defRPr>
            </a:lvl6pPr>
            <a:lvl7pPr>
              <a:spcBef>
                <a:spcPts val="0"/>
              </a:spcBef>
              <a:buClr>
                <a:schemeClr val="dk1"/>
              </a:buClr>
              <a:buSzPct val="100000"/>
              <a:buNone/>
              <a:defRPr b="1" sz="3600">
                <a:solidFill>
                  <a:schemeClr val="dk1"/>
                </a:solidFill>
              </a:defRPr>
            </a:lvl7pPr>
            <a:lvl8pPr>
              <a:spcBef>
                <a:spcPts val="0"/>
              </a:spcBef>
              <a:buClr>
                <a:schemeClr val="dk1"/>
              </a:buClr>
              <a:buSzPct val="100000"/>
              <a:buNone/>
              <a:defRPr b="1" sz="3600">
                <a:solidFill>
                  <a:schemeClr val="dk1"/>
                </a:solidFill>
              </a:defRPr>
            </a:lvl8pPr>
            <a:lvl9pPr>
              <a:spcBef>
                <a:spcPts val="0"/>
              </a:spcBef>
              <a:buClr>
                <a:schemeClr val="dk1"/>
              </a:buClr>
              <a:buSzPct val="100000"/>
              <a:buNone/>
              <a:defRPr b="1" sz="3600">
                <a:solidFill>
                  <a:schemeClr val="dk1"/>
                </a:solidFill>
              </a:defRPr>
            </a:lvl9pPr>
          </a:lstStyle>
          <a:p/>
        </p:txBody>
      </p:sp>
      <p:sp>
        <p:nvSpPr>
          <p:cNvPr id="6" name="Shape 6"/>
          <p:cNvSpPr txBox="1"/>
          <p:nvPr>
            <p:ph idx="1" type="body"/>
          </p:nvPr>
        </p:nvSpPr>
        <p:spPr>
          <a:xfrm>
            <a:off x="457200" y="1600200"/>
            <a:ext cx="8229600" cy="4967700"/>
          </a:xfrm>
          <a:prstGeom prst="rect">
            <a:avLst/>
          </a:prstGeom>
          <a:noFill/>
          <a:ln>
            <a:noFill/>
          </a:ln>
        </p:spPr>
        <p:txBody>
          <a:bodyPr anchorCtr="0" anchor="t" bIns="91425" lIns="91425" rIns="91425" tIns="91425"/>
          <a:lstStyle>
            <a:lvl1pPr>
              <a:spcBef>
                <a:spcPts val="600"/>
              </a:spcBef>
              <a:buClr>
                <a:schemeClr val="dk1"/>
              </a:buClr>
              <a:buSzPct val="100000"/>
              <a:defRPr sz="3000">
                <a:solidFill>
                  <a:schemeClr val="dk1"/>
                </a:solidFill>
              </a:defRPr>
            </a:lvl1pPr>
            <a:lvl2pPr>
              <a:spcBef>
                <a:spcPts val="480"/>
              </a:spcBef>
              <a:buClr>
                <a:schemeClr val="dk1"/>
              </a:buClr>
              <a:buSzPct val="100000"/>
              <a:defRPr sz="2400">
                <a:solidFill>
                  <a:schemeClr val="dk1"/>
                </a:solidFill>
              </a:defRPr>
            </a:lvl2pPr>
            <a:lvl3pPr>
              <a:spcBef>
                <a:spcPts val="480"/>
              </a:spcBef>
              <a:buClr>
                <a:schemeClr val="dk1"/>
              </a:buClr>
              <a:buSzPct val="100000"/>
              <a:defRPr sz="2400">
                <a:solidFill>
                  <a:schemeClr val="dk1"/>
                </a:solidFill>
              </a:defRPr>
            </a:lvl3pPr>
            <a:lvl4pPr>
              <a:spcBef>
                <a:spcPts val="360"/>
              </a:spcBef>
              <a:buClr>
                <a:schemeClr val="dk1"/>
              </a:buClr>
              <a:buSzPct val="100000"/>
              <a:defRPr sz="1800">
                <a:solidFill>
                  <a:schemeClr val="dk1"/>
                </a:solidFill>
              </a:defRPr>
            </a:lvl4pPr>
            <a:lvl5pPr>
              <a:spcBef>
                <a:spcPts val="360"/>
              </a:spcBef>
              <a:buClr>
                <a:schemeClr val="dk1"/>
              </a:buClr>
              <a:buSzPct val="100000"/>
              <a:defRPr sz="1800">
                <a:solidFill>
                  <a:schemeClr val="dk1"/>
                </a:solidFill>
              </a:defRPr>
            </a:lvl5pPr>
            <a:lvl6pPr>
              <a:spcBef>
                <a:spcPts val="360"/>
              </a:spcBef>
              <a:buClr>
                <a:schemeClr val="dk1"/>
              </a:buClr>
              <a:buSzPct val="100000"/>
              <a:defRPr sz="1800">
                <a:solidFill>
                  <a:schemeClr val="dk1"/>
                </a:solidFill>
              </a:defRPr>
            </a:lvl6pPr>
            <a:lvl7pPr>
              <a:spcBef>
                <a:spcPts val="360"/>
              </a:spcBef>
              <a:buClr>
                <a:schemeClr val="dk1"/>
              </a:buClr>
              <a:buSzPct val="100000"/>
              <a:defRPr sz="1800">
                <a:solidFill>
                  <a:schemeClr val="dk1"/>
                </a:solidFill>
              </a:defRPr>
            </a:lvl7pPr>
            <a:lvl8pPr>
              <a:spcBef>
                <a:spcPts val="360"/>
              </a:spcBef>
              <a:buClr>
                <a:schemeClr val="dk1"/>
              </a:buClr>
              <a:buSzPct val="100000"/>
              <a:defRPr sz="1800">
                <a:solidFill>
                  <a:schemeClr val="dk1"/>
                </a:solidFill>
              </a:defRPr>
            </a:lvl8pPr>
            <a:lvl9pPr>
              <a:spcBef>
                <a:spcPts val="360"/>
              </a:spcBef>
              <a:buClr>
                <a:schemeClr val="dk1"/>
              </a:buClr>
              <a:buSzPct val="100000"/>
              <a:defRPr sz="1800">
                <a:solidFill>
                  <a:schemeClr val="dk1"/>
                </a:solidFill>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 Id="rId3" Type="http://schemas.openxmlformats.org/officeDocument/2006/relationships/image" Target="../media/image0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 Id="rId3" Type="http://schemas.openxmlformats.org/officeDocument/2006/relationships/image" Target="../media/image00.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03.jpg"/><Relationship Id="rId3" Type="http://schemas.openxmlformats.org/officeDocument/2006/relationships/image" Target="../media/image02.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 name="Shape 22"/>
        <p:cNvGrpSpPr/>
        <p:nvPr/>
      </p:nvGrpSpPr>
      <p:grpSpPr>
        <a:xfrm>
          <a:off x="0" y="0"/>
          <a:ext cx="0" cy="0"/>
          <a:chOff x="0" y="0"/>
          <a:chExt cx="0" cy="0"/>
        </a:xfrm>
      </p:grpSpPr>
      <p:sp>
        <p:nvSpPr>
          <p:cNvPr id="23" name="Shape 23"/>
          <p:cNvSpPr txBox="1"/>
          <p:nvPr>
            <p:ph type="ctrTitle"/>
          </p:nvPr>
        </p:nvSpPr>
        <p:spPr>
          <a:xfrm>
            <a:off x="685800" y="2111123"/>
            <a:ext cx="7772400" cy="1546500"/>
          </a:xfrm>
          <a:prstGeom prst="rect">
            <a:avLst/>
          </a:prstGeom>
        </p:spPr>
        <p:txBody>
          <a:bodyPr anchorCtr="0" anchor="b" bIns="91425" lIns="91425" rIns="91425" tIns="91425">
            <a:noAutofit/>
          </a:bodyPr>
          <a:lstStyle/>
          <a:p>
            <a:pPr>
              <a:spcBef>
                <a:spcPts val="0"/>
              </a:spcBef>
              <a:buNone/>
            </a:pPr>
            <a:r>
              <a:rPr lang="en"/>
              <a:t>Colorama</a:t>
            </a:r>
          </a:p>
        </p:txBody>
      </p:sp>
      <p:sp>
        <p:nvSpPr>
          <p:cNvPr id="24" name="Shape 24"/>
          <p:cNvSpPr txBox="1"/>
          <p:nvPr>
            <p:ph idx="1" type="subTitle"/>
          </p:nvPr>
        </p:nvSpPr>
        <p:spPr>
          <a:xfrm>
            <a:off x="685800" y="3786737"/>
            <a:ext cx="7772400" cy="1046400"/>
          </a:xfrm>
          <a:prstGeom prst="rect">
            <a:avLst/>
          </a:prstGeom>
        </p:spPr>
        <p:txBody>
          <a:bodyPr anchorCtr="0" anchor="t" bIns="91425" lIns="91425" rIns="91425" tIns="91425">
            <a:noAutofit/>
          </a:bodyPr>
          <a:lstStyle/>
          <a:p>
            <a:pPr>
              <a:spcBef>
                <a:spcPts val="0"/>
              </a:spcBef>
              <a:buNone/>
            </a:pPr>
            <a:r>
              <a:rPr lang="en"/>
              <a:t>Lukasz and Kenny</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 name="Shape 28"/>
        <p:cNvGrpSpPr/>
        <p:nvPr/>
      </p:nvGrpSpPr>
      <p:grpSpPr>
        <a:xfrm>
          <a:off x="0" y="0"/>
          <a:ext cx="0" cy="0"/>
          <a:chOff x="0" y="0"/>
          <a:chExt cx="0" cy="0"/>
        </a:xfrm>
      </p:grpSpPr>
      <p:sp>
        <p:nvSpPr>
          <p:cNvPr id="29" name="Shape 29"/>
          <p:cNvSpPr txBox="1"/>
          <p:nvPr>
            <p:ph type="title"/>
          </p:nvPr>
        </p:nvSpPr>
        <p:spPr>
          <a:xfrm>
            <a:off x="457200" y="274637"/>
            <a:ext cx="8229600" cy="1143000"/>
          </a:xfrm>
          <a:prstGeom prst="rect">
            <a:avLst/>
          </a:prstGeom>
        </p:spPr>
        <p:txBody>
          <a:bodyPr anchorCtr="0" anchor="b" bIns="91425" lIns="91425" rIns="91425" tIns="91425">
            <a:noAutofit/>
          </a:bodyPr>
          <a:lstStyle/>
          <a:p>
            <a:pPr>
              <a:spcBef>
                <a:spcPts val="0"/>
              </a:spcBef>
              <a:buNone/>
            </a:pPr>
            <a:r>
              <a:rPr lang="en">
                <a:solidFill>
                  <a:srgbClr val="000000"/>
                </a:solidFill>
              </a:rPr>
              <a:t>Project Description </a:t>
            </a:r>
          </a:p>
        </p:txBody>
      </p:sp>
      <p:sp>
        <p:nvSpPr>
          <p:cNvPr id="30" name="Shape 30"/>
          <p:cNvSpPr txBox="1"/>
          <p:nvPr>
            <p:ph idx="1" type="body"/>
          </p:nvPr>
        </p:nvSpPr>
        <p:spPr>
          <a:xfrm>
            <a:off x="753925" y="1600200"/>
            <a:ext cx="4024799" cy="4967700"/>
          </a:xfrm>
          <a:prstGeom prst="rect">
            <a:avLst/>
          </a:prstGeom>
        </p:spPr>
        <p:txBody>
          <a:bodyPr anchorCtr="0" anchor="t" bIns="91425" lIns="91425" rIns="91425" tIns="91425">
            <a:noAutofit/>
          </a:bodyPr>
          <a:lstStyle/>
          <a:p>
            <a:pPr lvl="0" rtl="0">
              <a:lnSpc>
                <a:spcPct val="150000"/>
              </a:lnSpc>
              <a:spcBef>
                <a:spcPts val="0"/>
              </a:spcBef>
              <a:spcAft>
                <a:spcPts val="1800"/>
              </a:spcAft>
              <a:buClr>
                <a:schemeClr val="dk1"/>
              </a:buClr>
              <a:buSzPct val="78571"/>
              <a:buFont typeface="Arial"/>
              <a:buNone/>
            </a:pPr>
            <a:r>
              <a:rPr lang="en" sz="1400">
                <a:solidFill>
                  <a:srgbClr val="444444"/>
                </a:solidFill>
                <a:latin typeface="Verdana"/>
                <a:ea typeface="Verdana"/>
                <a:cs typeface="Verdana"/>
                <a:sym typeface="Verdana"/>
              </a:rPr>
              <a:t>The theme of the project is a board game where stepping on colored spaces allow you to pick a card and do the action based on which card you pick.  For example, the green card is a guess the lyrics card.  The lyrics are on the card and you have the guess the name of the song with the QR code being the answer.  The goal is to get around the board first to win.</a:t>
            </a:r>
          </a:p>
          <a:p>
            <a:pPr lvl="0" rtl="0">
              <a:lnSpc>
                <a:spcPct val="150000"/>
              </a:lnSpc>
              <a:spcBef>
                <a:spcPts val="0"/>
              </a:spcBef>
              <a:spcAft>
                <a:spcPts val="1800"/>
              </a:spcAft>
              <a:buClr>
                <a:schemeClr val="dk1"/>
              </a:buClr>
              <a:buFont typeface="Arial"/>
              <a:buNone/>
            </a:pPr>
            <a:r>
              <a:t/>
            </a:r>
            <a:endParaRPr sz="1400">
              <a:solidFill>
                <a:srgbClr val="444444"/>
              </a:solidFill>
              <a:latin typeface="Verdana"/>
              <a:ea typeface="Verdana"/>
              <a:cs typeface="Verdana"/>
              <a:sym typeface="Verdana"/>
            </a:endParaRPr>
          </a:p>
          <a:p>
            <a:pPr lvl="0" rtl="0">
              <a:lnSpc>
                <a:spcPct val="150000"/>
              </a:lnSpc>
              <a:spcBef>
                <a:spcPts val="0"/>
              </a:spcBef>
              <a:spcAft>
                <a:spcPts val="1800"/>
              </a:spcAft>
              <a:buClr>
                <a:schemeClr val="dk1"/>
              </a:buClr>
              <a:buSzPct val="78571"/>
              <a:buFont typeface="Arial"/>
              <a:buNone/>
            </a:pPr>
            <a:r>
              <a:rPr lang="en" sz="1400">
                <a:solidFill>
                  <a:srgbClr val="444444"/>
                </a:solidFill>
                <a:latin typeface="Verdana"/>
                <a:ea typeface="Verdana"/>
                <a:cs typeface="Verdana"/>
                <a:sym typeface="Verdana"/>
              </a:rPr>
              <a:t>(Images of card samples on the right side.)</a:t>
            </a:r>
          </a:p>
          <a:p>
            <a:pPr lvl="0" rtl="0">
              <a:lnSpc>
                <a:spcPct val="115000"/>
              </a:lnSpc>
              <a:spcBef>
                <a:spcPts val="0"/>
              </a:spcBef>
              <a:buClr>
                <a:schemeClr val="dk1"/>
              </a:buClr>
              <a:buFont typeface="Arial"/>
              <a:buNone/>
            </a:pPr>
            <a:r>
              <a:t/>
            </a:r>
            <a:endParaRPr sz="1400">
              <a:solidFill>
                <a:srgbClr val="444444"/>
              </a:solidFill>
              <a:latin typeface="Georgia"/>
              <a:ea typeface="Georgia"/>
              <a:cs typeface="Georgia"/>
              <a:sym typeface="Georgia"/>
            </a:endParaRPr>
          </a:p>
          <a:p>
            <a:pPr>
              <a:spcBef>
                <a:spcPts val="0"/>
              </a:spcBef>
              <a:buNone/>
            </a:pPr>
            <a:r>
              <a:t/>
            </a:r>
            <a:endParaRPr sz="1400"/>
          </a:p>
        </p:txBody>
      </p:sp>
      <p:pic>
        <p:nvPicPr>
          <p:cNvPr id="31" name="Shape 31"/>
          <p:cNvPicPr preferRelativeResize="0"/>
          <p:nvPr/>
        </p:nvPicPr>
        <p:blipFill>
          <a:blip r:embed="rId3">
            <a:alphaModFix/>
          </a:blip>
          <a:stretch>
            <a:fillRect/>
          </a:stretch>
        </p:blipFill>
        <p:spPr>
          <a:xfrm>
            <a:off x="5723097" y="1691350"/>
            <a:ext cx="2963699" cy="4108424"/>
          </a:xfrm>
          <a:prstGeom prst="rect">
            <a:avLst/>
          </a:prstGeom>
          <a:noFill/>
          <a:ln>
            <a:noFill/>
          </a:ln>
        </p:spPr>
      </p:pic>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 name="Shape 35"/>
        <p:cNvGrpSpPr/>
        <p:nvPr/>
      </p:nvGrpSpPr>
      <p:grpSpPr>
        <a:xfrm>
          <a:off x="0" y="0"/>
          <a:ext cx="0" cy="0"/>
          <a:chOff x="0" y="0"/>
          <a:chExt cx="0" cy="0"/>
        </a:xfrm>
      </p:grpSpPr>
      <p:sp>
        <p:nvSpPr>
          <p:cNvPr id="36" name="Shape 36"/>
          <p:cNvSpPr txBox="1"/>
          <p:nvPr>
            <p:ph type="title"/>
          </p:nvPr>
        </p:nvSpPr>
        <p:spPr>
          <a:xfrm>
            <a:off x="457200" y="274637"/>
            <a:ext cx="8229600" cy="1143000"/>
          </a:xfrm>
          <a:prstGeom prst="rect">
            <a:avLst/>
          </a:prstGeom>
        </p:spPr>
        <p:txBody>
          <a:bodyPr anchorCtr="0" anchor="b" bIns="91425" lIns="91425" rIns="91425" tIns="91425">
            <a:noAutofit/>
          </a:bodyPr>
          <a:lstStyle/>
          <a:p>
            <a:pPr lvl="0" rtl="0">
              <a:spcBef>
                <a:spcPts val="0"/>
              </a:spcBef>
              <a:buNone/>
            </a:pPr>
            <a:r>
              <a:rPr lang="en">
                <a:solidFill>
                  <a:srgbClr val="000000"/>
                </a:solidFill>
              </a:rPr>
              <a:t>How it Works</a:t>
            </a:r>
          </a:p>
        </p:txBody>
      </p:sp>
      <p:sp>
        <p:nvSpPr>
          <p:cNvPr id="37" name="Shape 37"/>
          <p:cNvSpPr txBox="1"/>
          <p:nvPr>
            <p:ph idx="1" type="body"/>
          </p:nvPr>
        </p:nvSpPr>
        <p:spPr>
          <a:xfrm>
            <a:off x="753925" y="1600200"/>
            <a:ext cx="4024799" cy="4967700"/>
          </a:xfrm>
          <a:prstGeom prst="rect">
            <a:avLst/>
          </a:prstGeom>
        </p:spPr>
        <p:txBody>
          <a:bodyPr anchorCtr="0" anchor="t" bIns="91425" lIns="91425" rIns="91425" tIns="91425">
            <a:noAutofit/>
          </a:bodyPr>
          <a:lstStyle/>
          <a:p>
            <a:pPr indent="-304800" lvl="0" marL="457200" rtl="0">
              <a:lnSpc>
                <a:spcPct val="150000"/>
              </a:lnSpc>
              <a:spcBef>
                <a:spcPts val="0"/>
              </a:spcBef>
              <a:spcAft>
                <a:spcPts val="1800"/>
              </a:spcAft>
              <a:buClr>
                <a:srgbClr val="444444"/>
              </a:buClr>
              <a:buSzPct val="100000"/>
              <a:buFont typeface="Arial"/>
              <a:buChar char="●"/>
            </a:pPr>
            <a:r>
              <a:rPr lang="en" sz="1200">
                <a:solidFill>
                  <a:srgbClr val="444444"/>
                </a:solidFill>
                <a:latin typeface="Verdana"/>
                <a:ea typeface="Verdana"/>
                <a:cs typeface="Verdana"/>
                <a:sym typeface="Verdana"/>
              </a:rPr>
              <a:t>The rules are as follow.  Each player rolls a die when it is their turn.  They move the piece according to the number of spaces.  If they land on a colored space, they pick up the same colored card.  Then in order to stay in the space you landed on, you have to answer correctly.  If you don’t then you go back to the last space you were on.  The first player to go one cycle around the board wins.</a:t>
            </a:r>
          </a:p>
          <a:p>
            <a:pPr indent="-304800" lvl="0" marL="457200" rtl="0">
              <a:lnSpc>
                <a:spcPct val="150000"/>
              </a:lnSpc>
              <a:spcBef>
                <a:spcPts val="0"/>
              </a:spcBef>
              <a:spcAft>
                <a:spcPts val="1800"/>
              </a:spcAft>
              <a:buClr>
                <a:srgbClr val="444444"/>
              </a:buClr>
              <a:buSzPct val="100000"/>
              <a:buFont typeface="Arial"/>
              <a:buChar char="●"/>
            </a:pPr>
            <a:r>
              <a:rPr lang="en" sz="1200">
                <a:solidFill>
                  <a:srgbClr val="444444"/>
                </a:solidFill>
                <a:latin typeface="Verdana"/>
                <a:ea typeface="Verdana"/>
                <a:cs typeface="Verdana"/>
                <a:sym typeface="Verdana"/>
              </a:rPr>
              <a:t>There are four corner spaces that each have a different effect.  What each of these four corner spaces do can be viewed by the QR code found on the board itself.</a:t>
            </a:r>
          </a:p>
          <a:p>
            <a:pPr lvl="0" rtl="0">
              <a:lnSpc>
                <a:spcPct val="115000"/>
              </a:lnSpc>
              <a:spcBef>
                <a:spcPts val="0"/>
              </a:spcBef>
              <a:buClr>
                <a:schemeClr val="dk1"/>
              </a:buClr>
              <a:buFont typeface="Arial"/>
              <a:buNone/>
            </a:pPr>
            <a:r>
              <a:t/>
            </a:r>
            <a:endParaRPr sz="1200">
              <a:solidFill>
                <a:srgbClr val="444444"/>
              </a:solidFill>
              <a:latin typeface="Georgia"/>
              <a:ea typeface="Georgia"/>
              <a:cs typeface="Georgia"/>
              <a:sym typeface="Georgia"/>
            </a:endParaRPr>
          </a:p>
          <a:p>
            <a:pPr lvl="0" rtl="0">
              <a:spcBef>
                <a:spcPts val="0"/>
              </a:spcBef>
              <a:buNone/>
            </a:pPr>
            <a:r>
              <a:t/>
            </a:r>
            <a:endParaRPr sz="1200"/>
          </a:p>
        </p:txBody>
      </p:sp>
      <p:pic>
        <p:nvPicPr>
          <p:cNvPr id="38" name="Shape 38"/>
          <p:cNvPicPr preferRelativeResize="0"/>
          <p:nvPr/>
        </p:nvPicPr>
        <p:blipFill>
          <a:blip r:embed="rId3">
            <a:alphaModFix/>
          </a:blip>
          <a:stretch>
            <a:fillRect/>
          </a:stretch>
        </p:blipFill>
        <p:spPr>
          <a:xfrm>
            <a:off x="4962800" y="1873100"/>
            <a:ext cx="4024800" cy="4024800"/>
          </a:xfrm>
          <a:prstGeom prst="rect">
            <a:avLst/>
          </a:prstGeom>
          <a:noFill/>
          <a:ln>
            <a:noFill/>
          </a:ln>
        </p:spPr>
      </p:pic>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2" name="Shape 42"/>
        <p:cNvGrpSpPr/>
        <p:nvPr/>
      </p:nvGrpSpPr>
      <p:grpSpPr>
        <a:xfrm>
          <a:off x="0" y="0"/>
          <a:ext cx="0" cy="0"/>
          <a:chOff x="0" y="0"/>
          <a:chExt cx="0" cy="0"/>
        </a:xfrm>
      </p:grpSpPr>
      <p:sp>
        <p:nvSpPr>
          <p:cNvPr id="43" name="Shape 43"/>
          <p:cNvSpPr txBox="1"/>
          <p:nvPr>
            <p:ph type="title"/>
          </p:nvPr>
        </p:nvSpPr>
        <p:spPr>
          <a:xfrm>
            <a:off x="457200" y="274637"/>
            <a:ext cx="8229600" cy="1143000"/>
          </a:xfrm>
          <a:prstGeom prst="rect">
            <a:avLst/>
          </a:prstGeom>
        </p:spPr>
        <p:txBody>
          <a:bodyPr anchorCtr="0" anchor="b" bIns="91425" lIns="91425" rIns="91425" tIns="91425">
            <a:noAutofit/>
          </a:bodyPr>
          <a:lstStyle/>
          <a:p>
            <a:pPr lvl="0" rtl="0">
              <a:spcBef>
                <a:spcPts val="0"/>
              </a:spcBef>
              <a:buNone/>
            </a:pPr>
            <a:r>
              <a:rPr lang="en">
                <a:solidFill>
                  <a:srgbClr val="000000"/>
                </a:solidFill>
              </a:rPr>
              <a:t>Card Samples</a:t>
            </a:r>
          </a:p>
        </p:txBody>
      </p:sp>
      <p:pic>
        <p:nvPicPr>
          <p:cNvPr id="44" name="Shape 44"/>
          <p:cNvPicPr preferRelativeResize="0"/>
          <p:nvPr/>
        </p:nvPicPr>
        <p:blipFill>
          <a:blip r:embed="rId3">
            <a:alphaModFix/>
          </a:blip>
          <a:stretch>
            <a:fillRect/>
          </a:stretch>
        </p:blipFill>
        <p:spPr>
          <a:xfrm>
            <a:off x="873100" y="1386645"/>
            <a:ext cx="3707675" cy="5133704"/>
          </a:xfrm>
          <a:prstGeom prst="rect">
            <a:avLst/>
          </a:prstGeom>
          <a:noFill/>
          <a:ln>
            <a:noFill/>
          </a:ln>
        </p:spPr>
      </p:pic>
      <p:pic>
        <p:nvPicPr>
          <p:cNvPr id="45" name="Shape 45"/>
          <p:cNvPicPr preferRelativeResize="0"/>
          <p:nvPr/>
        </p:nvPicPr>
        <p:blipFill>
          <a:blip r:embed="rId4">
            <a:alphaModFix/>
          </a:blip>
          <a:stretch>
            <a:fillRect/>
          </a:stretch>
        </p:blipFill>
        <p:spPr>
          <a:xfrm>
            <a:off x="4710725" y="1203075"/>
            <a:ext cx="4269649" cy="5380600"/>
          </a:xfrm>
          <a:prstGeom prst="rect">
            <a:avLst/>
          </a:prstGeom>
          <a:noFill/>
          <a:ln>
            <a:noFill/>
          </a:ln>
        </p:spPr>
      </p:pic>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9" name="Shape 49"/>
        <p:cNvGrpSpPr/>
        <p:nvPr/>
      </p:nvGrpSpPr>
      <p:grpSpPr>
        <a:xfrm>
          <a:off x="0" y="0"/>
          <a:ext cx="0" cy="0"/>
          <a:chOff x="0" y="0"/>
          <a:chExt cx="0" cy="0"/>
        </a:xfrm>
      </p:grpSpPr>
      <p:sp>
        <p:nvSpPr>
          <p:cNvPr id="50" name="Shape 50"/>
          <p:cNvSpPr txBox="1"/>
          <p:nvPr>
            <p:ph type="title"/>
          </p:nvPr>
        </p:nvSpPr>
        <p:spPr>
          <a:xfrm>
            <a:off x="457200" y="381370"/>
            <a:ext cx="8465399" cy="1036200"/>
          </a:xfrm>
          <a:prstGeom prst="rect">
            <a:avLst/>
          </a:prstGeom>
        </p:spPr>
        <p:txBody>
          <a:bodyPr anchorCtr="0" anchor="b" bIns="91425" lIns="91425" rIns="91425" tIns="91425">
            <a:noAutofit/>
          </a:bodyPr>
          <a:lstStyle/>
          <a:p>
            <a:pPr lvl="0" rtl="0">
              <a:spcBef>
                <a:spcPts val="0"/>
              </a:spcBef>
              <a:buNone/>
            </a:pPr>
            <a:r>
              <a:rPr lang="en" sz="4800">
                <a:solidFill>
                  <a:srgbClr val="000000"/>
                </a:solidFill>
              </a:rPr>
              <a:t>Future Versions</a:t>
            </a:r>
          </a:p>
        </p:txBody>
      </p:sp>
      <p:sp>
        <p:nvSpPr>
          <p:cNvPr id="51" name="Shape 51"/>
          <p:cNvSpPr txBox="1"/>
          <p:nvPr/>
        </p:nvSpPr>
        <p:spPr>
          <a:xfrm>
            <a:off x="256875" y="1956050"/>
            <a:ext cx="2681699" cy="4692300"/>
          </a:xfrm>
          <a:prstGeom prst="rect">
            <a:avLst/>
          </a:prstGeom>
          <a:noFill/>
          <a:ln>
            <a:noFill/>
          </a:ln>
        </p:spPr>
        <p:txBody>
          <a:bodyPr anchorCtr="0" anchor="t" bIns="91425" lIns="91425" rIns="91425" tIns="91425">
            <a:noAutofit/>
          </a:bodyPr>
          <a:lstStyle/>
          <a:p>
            <a:pPr lvl="0" rtl="0">
              <a:spcBef>
                <a:spcPts val="0"/>
              </a:spcBef>
              <a:buNone/>
            </a:pPr>
            <a:r>
              <a:t/>
            </a:r>
            <a:endParaRPr sz="2400"/>
          </a:p>
        </p:txBody>
      </p:sp>
      <p:sp>
        <p:nvSpPr>
          <p:cNvPr id="52" name="Shape 52"/>
          <p:cNvSpPr txBox="1"/>
          <p:nvPr/>
        </p:nvSpPr>
        <p:spPr>
          <a:xfrm>
            <a:off x="1144100" y="1640725"/>
            <a:ext cx="6997800" cy="4354799"/>
          </a:xfrm>
          <a:prstGeom prst="rect">
            <a:avLst/>
          </a:prstGeom>
          <a:noFill/>
          <a:ln>
            <a:noFill/>
          </a:ln>
        </p:spPr>
        <p:txBody>
          <a:bodyPr anchorCtr="0" anchor="t" bIns="91425" lIns="91425" rIns="91425" tIns="91425">
            <a:noAutofit/>
          </a:bodyPr>
          <a:lstStyle/>
          <a:p>
            <a:pPr lvl="0" rtl="0">
              <a:lnSpc>
                <a:spcPct val="115000"/>
              </a:lnSpc>
              <a:spcBef>
                <a:spcPts val="0"/>
              </a:spcBef>
              <a:buNone/>
            </a:pPr>
            <a:r>
              <a:rPr lang="en" sz="2400">
                <a:solidFill>
                  <a:schemeClr val="dk1"/>
                </a:solidFill>
              </a:rPr>
              <a:t>The future of this game would be more cards to be developed.  We hope that this game can be played with families and get them closer together as a family night game of sorts.  Just like monopoly, we hope to incorporate other ideas to the board game that will make it better, but for now we think this game can be fun to play with friends.</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6" name="Shape 56"/>
        <p:cNvGrpSpPr/>
        <p:nvPr/>
      </p:nvGrpSpPr>
      <p:grpSpPr>
        <a:xfrm>
          <a:off x="0" y="0"/>
          <a:ext cx="0" cy="0"/>
          <a:chOff x="0" y="0"/>
          <a:chExt cx="0" cy="0"/>
        </a:xfrm>
      </p:grpSpPr>
      <p:sp>
        <p:nvSpPr>
          <p:cNvPr id="57" name="Shape 57"/>
          <p:cNvSpPr txBox="1"/>
          <p:nvPr>
            <p:ph type="title"/>
          </p:nvPr>
        </p:nvSpPr>
        <p:spPr>
          <a:xfrm>
            <a:off x="1105200" y="333287"/>
            <a:ext cx="8229600" cy="1325700"/>
          </a:xfrm>
          <a:prstGeom prst="rect">
            <a:avLst/>
          </a:prstGeom>
        </p:spPr>
        <p:txBody>
          <a:bodyPr anchorCtr="0" anchor="b" bIns="91425" lIns="91425" rIns="91425" tIns="91425">
            <a:noAutofit/>
          </a:bodyPr>
          <a:lstStyle/>
          <a:p>
            <a:pPr>
              <a:spcBef>
                <a:spcPts val="0"/>
              </a:spcBef>
              <a:buNone/>
            </a:pPr>
            <a:r>
              <a:rPr lang="en">
                <a:solidFill>
                  <a:srgbClr val="000000"/>
                </a:solidFill>
              </a:rPr>
              <a:t>Group Members</a:t>
            </a:r>
          </a:p>
        </p:txBody>
      </p:sp>
      <p:sp>
        <p:nvSpPr>
          <p:cNvPr id="58" name="Shape 58"/>
          <p:cNvSpPr txBox="1"/>
          <p:nvPr>
            <p:ph idx="1" type="body"/>
          </p:nvPr>
        </p:nvSpPr>
        <p:spPr>
          <a:xfrm>
            <a:off x="2447925" y="1658990"/>
            <a:ext cx="4038599" cy="4840199"/>
          </a:xfrm>
          <a:prstGeom prst="rect">
            <a:avLst/>
          </a:prstGeom>
        </p:spPr>
        <p:txBody>
          <a:bodyPr anchorCtr="0" anchor="t" bIns="91425" lIns="91425" rIns="91425" tIns="91425">
            <a:noAutofit/>
          </a:bodyPr>
          <a:lstStyle/>
          <a:p>
            <a:pPr indent="-419100" lvl="0" marL="457200" marR="0" rtl="0" algn="l">
              <a:lnSpc>
                <a:spcPct val="100000"/>
              </a:lnSpc>
              <a:spcBef>
                <a:spcPts val="600"/>
              </a:spcBef>
              <a:spcAft>
                <a:spcPts val="0"/>
              </a:spcAft>
              <a:buClr>
                <a:schemeClr val="dk1"/>
              </a:buClr>
              <a:buSzPct val="100000"/>
              <a:buFont typeface="Arial"/>
              <a:buChar char="●"/>
            </a:pPr>
            <a:r>
              <a:rPr lang="en"/>
              <a:t>Kenny - Card Creator, Coder, QR Code creator and co-game creator.</a:t>
            </a:r>
          </a:p>
          <a:p>
            <a:pPr indent="-419100" lvl="0" marL="457200" marR="0" rtl="0" algn="l">
              <a:lnSpc>
                <a:spcPct val="100000"/>
              </a:lnSpc>
              <a:spcBef>
                <a:spcPts val="600"/>
              </a:spcBef>
              <a:spcAft>
                <a:spcPts val="0"/>
              </a:spcAft>
              <a:buClr>
                <a:schemeClr val="dk1"/>
              </a:buClr>
              <a:buSzPct val="100000"/>
              <a:buFont typeface="Arial"/>
              <a:buChar char="●"/>
            </a:pPr>
            <a:r>
              <a:rPr lang="en"/>
              <a:t>Lukasz - Board Creator, Image Manipulator, and co-game creator.</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

<file path=ppt/theme/theme2.xml><?xml version="1.0" encoding="utf-8"?>
<a:theme xmlns:a="http://schemas.openxmlformats.org/drawingml/2006/main" xmlns:r="http://schemas.openxmlformats.org/officeDocument/2006/relationships" name="simple-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3.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