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0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9ff6fac1d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9ff6fac1d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9ff6fac1d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9ff6fac1d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a045351b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a045351b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a045351be_2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a045351be_2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19.png"/><Relationship Id="rId11" Type="http://schemas.openxmlformats.org/officeDocument/2006/relationships/image" Target="../media/image9.png"/><Relationship Id="rId10" Type="http://schemas.openxmlformats.org/officeDocument/2006/relationships/image" Target="../media/image17.png"/><Relationship Id="rId13" Type="http://schemas.openxmlformats.org/officeDocument/2006/relationships/image" Target="../media/image2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5" Type="http://schemas.openxmlformats.org/officeDocument/2006/relationships/image" Target="../media/image8.png"/><Relationship Id="rId14" Type="http://schemas.openxmlformats.org/officeDocument/2006/relationships/image" Target="../media/image21.png"/><Relationship Id="rId17" Type="http://schemas.openxmlformats.org/officeDocument/2006/relationships/image" Target="../media/image18.png"/><Relationship Id="rId16" Type="http://schemas.openxmlformats.org/officeDocument/2006/relationships/image" Target="../media/image1.png"/><Relationship Id="rId5" Type="http://schemas.openxmlformats.org/officeDocument/2006/relationships/image" Target="../media/image23.png"/><Relationship Id="rId19" Type="http://schemas.openxmlformats.org/officeDocument/2006/relationships/image" Target="../media/image25.png"/><Relationship Id="rId6" Type="http://schemas.openxmlformats.org/officeDocument/2006/relationships/image" Target="../media/image6.png"/><Relationship Id="rId18" Type="http://schemas.openxmlformats.org/officeDocument/2006/relationships/image" Target="../media/image20.png"/><Relationship Id="rId7" Type="http://schemas.openxmlformats.org/officeDocument/2006/relationships/image" Target="../media/image16.png"/><Relationship Id="rId8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2.jpg"/><Relationship Id="rId4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jpg"/><Relationship Id="rId4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1.png"/><Relationship Id="rId4" Type="http://schemas.openxmlformats.org/officeDocument/2006/relationships/image" Target="../media/image26.jp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30.jpg"/><Relationship Id="rId10" Type="http://schemas.openxmlformats.org/officeDocument/2006/relationships/image" Target="../media/image14.jpg"/><Relationship Id="rId13" Type="http://schemas.openxmlformats.org/officeDocument/2006/relationships/image" Target="../media/image27.jpg"/><Relationship Id="rId1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8.jpg"/><Relationship Id="rId15" Type="http://schemas.openxmlformats.org/officeDocument/2006/relationships/image" Target="../media/image13.jpg"/><Relationship Id="rId14" Type="http://schemas.openxmlformats.org/officeDocument/2006/relationships/image" Target="../media/image22.jp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8.png"/><Relationship Id="rId8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50" y="-11450"/>
            <a:ext cx="1480600" cy="17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6475" y="-42375"/>
            <a:ext cx="1395225" cy="17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900750"/>
            <a:ext cx="1578725" cy="1682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50275" y="3582750"/>
            <a:ext cx="1454175" cy="1467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84675" y="-5550"/>
            <a:ext cx="1480600" cy="17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28250" y="1890224"/>
            <a:ext cx="1395225" cy="157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565275" y="0"/>
            <a:ext cx="1578725" cy="17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804450" y="3528850"/>
            <a:ext cx="1480600" cy="1575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207775" y="1909850"/>
            <a:ext cx="1480600" cy="1536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730300" y="3497263"/>
            <a:ext cx="1578725" cy="163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157175" y="1600"/>
            <a:ext cx="1480600" cy="17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685563" y="3626725"/>
            <a:ext cx="1480600" cy="1494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604075" y="-5550"/>
            <a:ext cx="1480600" cy="17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285053" y="3525100"/>
            <a:ext cx="1480600" cy="158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9475" y="3723150"/>
            <a:ext cx="1578725" cy="142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198229" y="1914355"/>
            <a:ext cx="1454184" cy="1520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4727178" y="1917938"/>
            <a:ext cx="1480600" cy="1520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565275" y="1909312"/>
            <a:ext cx="1578725" cy="15375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/>
          <p:nvPr/>
        </p:nvSpPr>
        <p:spPr>
          <a:xfrm>
            <a:off x="319550" y="744575"/>
            <a:ext cx="913200" cy="1671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0000"/>
              </a:highlight>
            </a:endParaRPr>
          </a:p>
        </p:txBody>
      </p:sp>
      <p:sp>
        <p:nvSpPr>
          <p:cNvPr id="75" name="Google Shape;75;p13"/>
          <p:cNvSpPr/>
          <p:nvPr/>
        </p:nvSpPr>
        <p:spPr>
          <a:xfrm>
            <a:off x="1880213" y="790900"/>
            <a:ext cx="913200" cy="1671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0000"/>
              </a:highlight>
            </a:endParaRPr>
          </a:p>
        </p:txBody>
      </p:sp>
      <p:sp>
        <p:nvSpPr>
          <p:cNvPr id="76" name="Google Shape;76;p13"/>
          <p:cNvSpPr/>
          <p:nvPr/>
        </p:nvSpPr>
        <p:spPr>
          <a:xfrm>
            <a:off x="3629563" y="577475"/>
            <a:ext cx="335400" cy="1671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0000"/>
              </a:highlight>
            </a:endParaRPr>
          </a:p>
        </p:txBody>
      </p:sp>
      <p:sp>
        <p:nvSpPr>
          <p:cNvPr id="77" name="Google Shape;77;p13"/>
          <p:cNvSpPr/>
          <p:nvPr/>
        </p:nvSpPr>
        <p:spPr>
          <a:xfrm>
            <a:off x="4843250" y="623800"/>
            <a:ext cx="913200" cy="1671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0000"/>
              </a:highlight>
            </a:endParaRPr>
          </a:p>
        </p:txBody>
      </p:sp>
      <p:sp>
        <p:nvSpPr>
          <p:cNvPr id="78" name="Google Shape;78;p13"/>
          <p:cNvSpPr/>
          <p:nvPr/>
        </p:nvSpPr>
        <p:spPr>
          <a:xfrm>
            <a:off x="6368375" y="744575"/>
            <a:ext cx="913200" cy="1671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0000"/>
              </a:highlight>
            </a:endParaRPr>
          </a:p>
        </p:txBody>
      </p:sp>
      <p:sp>
        <p:nvSpPr>
          <p:cNvPr id="79" name="Google Shape;79;p13"/>
          <p:cNvSpPr/>
          <p:nvPr/>
        </p:nvSpPr>
        <p:spPr>
          <a:xfrm>
            <a:off x="7893500" y="540525"/>
            <a:ext cx="913200" cy="1671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0000"/>
              </a:highlight>
            </a:endParaRPr>
          </a:p>
        </p:txBody>
      </p:sp>
      <p:sp>
        <p:nvSpPr>
          <p:cNvPr id="80" name="Google Shape;80;p13"/>
          <p:cNvSpPr/>
          <p:nvPr/>
        </p:nvSpPr>
        <p:spPr>
          <a:xfrm>
            <a:off x="213300" y="2570600"/>
            <a:ext cx="913200" cy="1671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0000"/>
              </a:highlight>
            </a:endParaRPr>
          </a:p>
        </p:txBody>
      </p:sp>
      <p:sp>
        <p:nvSpPr>
          <p:cNvPr id="81" name="Google Shape;81;p13"/>
          <p:cNvSpPr/>
          <p:nvPr/>
        </p:nvSpPr>
        <p:spPr>
          <a:xfrm>
            <a:off x="2098125" y="2488200"/>
            <a:ext cx="913200" cy="1671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0000"/>
              </a:highlight>
            </a:endParaRPr>
          </a:p>
        </p:txBody>
      </p:sp>
      <p:sp>
        <p:nvSpPr>
          <p:cNvPr id="82" name="Google Shape;82;p13"/>
          <p:cNvSpPr/>
          <p:nvPr/>
        </p:nvSpPr>
        <p:spPr>
          <a:xfrm>
            <a:off x="3412650" y="2488200"/>
            <a:ext cx="913200" cy="1671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0000"/>
              </a:highlight>
            </a:endParaRPr>
          </a:p>
        </p:txBody>
      </p:sp>
      <p:sp>
        <p:nvSpPr>
          <p:cNvPr id="83" name="Google Shape;83;p13"/>
          <p:cNvSpPr/>
          <p:nvPr/>
        </p:nvSpPr>
        <p:spPr>
          <a:xfrm>
            <a:off x="5205175" y="2076325"/>
            <a:ext cx="278400" cy="1671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0000"/>
              </a:highlight>
            </a:endParaRPr>
          </a:p>
        </p:txBody>
      </p:sp>
      <p:sp>
        <p:nvSpPr>
          <p:cNvPr id="84" name="Google Shape;84;p13"/>
          <p:cNvSpPr/>
          <p:nvPr/>
        </p:nvSpPr>
        <p:spPr>
          <a:xfrm>
            <a:off x="6429925" y="2404650"/>
            <a:ext cx="913200" cy="1671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0000"/>
              </a:highlight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7923625" y="2550975"/>
            <a:ext cx="913200" cy="1671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0000"/>
              </a:highlight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588275" y="4144625"/>
            <a:ext cx="913200" cy="1671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0000"/>
              </a:highlight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1797488" y="4144625"/>
            <a:ext cx="913200" cy="1671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0000"/>
              </a:highlight>
            </a:endParaRPr>
          </a:p>
        </p:txBody>
      </p:sp>
      <p:sp>
        <p:nvSpPr>
          <p:cNvPr id="88" name="Google Shape;88;p13"/>
          <p:cNvSpPr/>
          <p:nvPr/>
        </p:nvSpPr>
        <p:spPr>
          <a:xfrm rot="-1988202">
            <a:off x="3436650" y="3959101"/>
            <a:ext cx="913218" cy="167082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0000"/>
              </a:highlight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4991638" y="3959100"/>
            <a:ext cx="913200" cy="1671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0000"/>
              </a:highlight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6429925" y="4064725"/>
            <a:ext cx="913200" cy="1671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0000"/>
              </a:highlight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7730300" y="4290200"/>
            <a:ext cx="913200" cy="1671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0000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type="title"/>
          </p:nvPr>
        </p:nvSpPr>
        <p:spPr>
          <a:xfrm>
            <a:off x="311700" y="245700"/>
            <a:ext cx="8520600" cy="572700"/>
          </a:xfrm>
          <a:prstGeom prst="rect">
            <a:avLst/>
          </a:prstGeom>
          <a:solidFill>
            <a:srgbClr val="A64D79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THIS KNOWN IN THE FASHION INDUSTRY?</a:t>
            </a:r>
            <a:endParaRPr/>
          </a:p>
        </p:txBody>
      </p:sp>
      <p:sp>
        <p:nvSpPr>
          <p:cNvPr id="97" name="Google Shape;97;p14"/>
          <p:cNvSpPr txBox="1"/>
          <p:nvPr>
            <p:ph idx="1" type="body"/>
          </p:nvPr>
        </p:nvSpPr>
        <p:spPr>
          <a:xfrm>
            <a:off x="311700" y="53881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35698"/>
            <a:ext cx="4212777" cy="2807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4650" y="2335698"/>
            <a:ext cx="4319349" cy="28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215338" y="1763000"/>
            <a:ext cx="3782100" cy="572700"/>
          </a:xfrm>
          <a:prstGeom prst="rect">
            <a:avLst/>
          </a:prstGeom>
          <a:solidFill>
            <a:srgbClr val="E6B8AF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 u="sng">
                <a:solidFill>
                  <a:srgbClr val="FFFFFF"/>
                </a:solidFill>
              </a:rPr>
              <a:t>YES </a:t>
            </a:r>
            <a:r>
              <a:rPr b="1" lang="en" sz="3000" u="sng">
                <a:solidFill>
                  <a:srgbClr val="FFFFFF"/>
                </a:solidFill>
              </a:rPr>
              <a:t>on</a:t>
            </a:r>
            <a:r>
              <a:rPr b="1" lang="en" sz="3000" u="sng">
                <a:solidFill>
                  <a:srgbClr val="FFFFFF"/>
                </a:solidFill>
              </a:rPr>
              <a:t> visual side</a:t>
            </a:r>
            <a:endParaRPr b="1" sz="3000" u="sng">
              <a:solidFill>
                <a:srgbClr val="FFFFFF"/>
              </a:solidFill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4877875" y="1335500"/>
            <a:ext cx="4212900" cy="1000200"/>
          </a:xfrm>
          <a:prstGeom prst="rect">
            <a:avLst/>
          </a:prstGeom>
          <a:solidFill>
            <a:srgbClr val="E6B8AF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 u="sng">
                <a:solidFill>
                  <a:srgbClr val="FF0000"/>
                </a:solidFill>
              </a:rPr>
              <a:t>&amp; NO on the Corporate side</a:t>
            </a:r>
            <a:endParaRPr b="1" sz="3000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>
            <p:ph type="title"/>
          </p:nvPr>
        </p:nvSpPr>
        <p:spPr>
          <a:xfrm>
            <a:off x="311700" y="445025"/>
            <a:ext cx="5111700" cy="572700"/>
          </a:xfrm>
          <a:prstGeom prst="rect">
            <a:avLst/>
          </a:prstGeom>
          <a:solidFill>
            <a:srgbClr val="A64D79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CONSUMERS SEE THIS?</a:t>
            </a:r>
            <a:endParaRPr/>
          </a:p>
        </p:txBody>
      </p:sp>
      <p:sp>
        <p:nvSpPr>
          <p:cNvPr id="107" name="Google Shape;107;p15"/>
          <p:cNvSpPr txBox="1"/>
          <p:nvPr>
            <p:ph idx="1" type="body"/>
          </p:nvPr>
        </p:nvSpPr>
        <p:spPr>
          <a:xfrm>
            <a:off x="311700" y="11333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YES but what kind?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Image result for hypebeast waiting in line\" id="108" name="Google Shape;10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124" y="2421875"/>
            <a:ext cx="3510924" cy="2329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observing customer" id="109" name="Google Shape;10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2300" y="2421875"/>
            <a:ext cx="3810000" cy="232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1186050" y="1999050"/>
            <a:ext cx="19035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5"/>
          <p:cNvSpPr txBox="1"/>
          <p:nvPr/>
        </p:nvSpPr>
        <p:spPr>
          <a:xfrm>
            <a:off x="1071450" y="1836450"/>
            <a:ext cx="2018100" cy="572700"/>
          </a:xfrm>
          <a:prstGeom prst="rect">
            <a:avLst/>
          </a:prstGeom>
          <a:solidFill>
            <a:srgbClr val="E6B8AF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The Buyer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5700650" y="1836450"/>
            <a:ext cx="2620800" cy="572700"/>
          </a:xfrm>
          <a:prstGeom prst="rect">
            <a:avLst/>
          </a:prstGeom>
          <a:solidFill>
            <a:srgbClr val="E6B8AF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The Observer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>
            <p:ph type="title"/>
          </p:nvPr>
        </p:nvSpPr>
        <p:spPr>
          <a:xfrm>
            <a:off x="311700" y="445025"/>
            <a:ext cx="4536300" cy="572700"/>
          </a:xfrm>
          <a:prstGeom prst="rect">
            <a:avLst/>
          </a:prstGeom>
          <a:solidFill>
            <a:srgbClr val="A64D79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CAN BE CHANGED</a:t>
            </a:r>
            <a:endParaRPr/>
          </a:p>
        </p:txBody>
      </p:sp>
      <p:sp>
        <p:nvSpPr>
          <p:cNvPr id="118" name="Google Shape;118;p16"/>
          <p:cNvSpPr txBox="1"/>
          <p:nvPr>
            <p:ph idx="1" type="body"/>
          </p:nvPr>
        </p:nvSpPr>
        <p:spPr>
          <a:xfrm>
            <a:off x="311700" y="1114650"/>
            <a:ext cx="8520600" cy="34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business position" id="119" name="Google Shape;11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438425"/>
            <a:ext cx="4132551" cy="23529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open your own business" id="120" name="Google Shape;12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2338" y="2215875"/>
            <a:ext cx="3619962" cy="235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/>
        </p:nvSpPr>
        <p:spPr>
          <a:xfrm>
            <a:off x="311700" y="1240275"/>
            <a:ext cx="2898000" cy="975600"/>
          </a:xfrm>
          <a:prstGeom prst="rect">
            <a:avLst/>
          </a:prstGeom>
          <a:solidFill>
            <a:srgbClr val="E6B8AF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Picking at major brands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4572000" y="1412475"/>
            <a:ext cx="4458600" cy="631200"/>
          </a:xfrm>
          <a:prstGeom prst="rect">
            <a:avLst/>
          </a:prstGeom>
          <a:solidFill>
            <a:srgbClr val="E6B8AF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Creating your own brand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50" y="-11450"/>
            <a:ext cx="1480600" cy="17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8250" y="1890224"/>
            <a:ext cx="1395225" cy="157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5275" y="0"/>
            <a:ext cx="1578725" cy="17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07775" y="1909850"/>
            <a:ext cx="1480600" cy="1536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04075" y="-5550"/>
            <a:ext cx="1480600" cy="1771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women with hijabs" id="134" name="Google Shape;134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62025" y="-11450"/>
            <a:ext cx="1600175" cy="1771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women with hijabs" id="135" name="Google Shape;135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70300" y="-11450"/>
            <a:ext cx="1395225" cy="1771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black women business owners" id="136" name="Google Shape;136;p17"/>
          <p:cNvPicPr preferRelativeResize="0"/>
          <p:nvPr/>
        </p:nvPicPr>
        <p:blipFill rotWithShape="1">
          <a:blip r:embed="rId10">
            <a:alphaModFix/>
          </a:blip>
          <a:srcRect b="0" l="24670" r="24670" t="0"/>
          <a:stretch/>
        </p:blipFill>
        <p:spPr>
          <a:xfrm>
            <a:off x="35850" y="1771800"/>
            <a:ext cx="1578724" cy="18512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black man" id="137" name="Google Shape;137;p17"/>
          <p:cNvPicPr preferRelativeResize="0"/>
          <p:nvPr/>
        </p:nvPicPr>
        <p:blipFill rotWithShape="1">
          <a:blip r:embed="rId11">
            <a:alphaModFix/>
          </a:blip>
          <a:srcRect b="0" l="15241" r="24892" t="0"/>
          <a:stretch/>
        </p:blipFill>
        <p:spPr>
          <a:xfrm>
            <a:off x="4727150" y="1771800"/>
            <a:ext cx="1480600" cy="1651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virgil abloh" id="138" name="Google Shape;138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811424" y="1809675"/>
            <a:ext cx="1198100" cy="1575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muslim fashion designers" id="139" name="Google Shape;139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207775" y="3584350"/>
            <a:ext cx="2867025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Tarun Tahiliani" id="140" name="Google Shape;140;p1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700125" y="0"/>
            <a:ext cx="1198100" cy="1771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Ritu Kumar" id="141" name="Google Shape;141;p1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043750" y="1909850"/>
            <a:ext cx="1480600" cy="163815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7"/>
          <p:cNvSpPr txBox="1"/>
          <p:nvPr/>
        </p:nvSpPr>
        <p:spPr>
          <a:xfrm>
            <a:off x="416325" y="3894550"/>
            <a:ext cx="5344800" cy="1060800"/>
          </a:xfrm>
          <a:prstGeom prst="rect">
            <a:avLst/>
          </a:prstGeom>
          <a:solidFill>
            <a:srgbClr val="E6B8AF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WE ALL DESERVE EQUAL </a:t>
            </a:r>
            <a:r>
              <a:rPr lang="en" sz="3000">
                <a:solidFill>
                  <a:srgbClr val="FFFFFF"/>
                </a:solidFill>
              </a:rPr>
              <a:t>OPPORTUNITIES</a:t>
            </a:r>
            <a:r>
              <a:rPr lang="en" sz="3000">
                <a:solidFill>
                  <a:srgbClr val="FFFFFF"/>
                </a:solidFill>
              </a:rPr>
              <a:t> 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