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8404800" cy="28346400"/>
  <p:notesSz cx="6858000" cy="9144000"/>
  <p:defaultTextStyle>
    <a:defPPr>
      <a:defRPr lang="en-US"/>
    </a:defPPr>
    <a:lvl1pPr algn="l" rtl="0" fontAlgn="base">
      <a:spcBef>
        <a:spcPct val="0"/>
      </a:spcBef>
      <a:spcAft>
        <a:spcPct val="0"/>
      </a:spcAft>
      <a:defRPr sz="10000" kern="1200">
        <a:solidFill>
          <a:schemeClr val="tx1"/>
        </a:solidFill>
        <a:latin typeface="Times New Roman" charset="0"/>
        <a:ea typeface="+mn-ea"/>
        <a:cs typeface="+mn-cs"/>
      </a:defRPr>
    </a:lvl1pPr>
    <a:lvl2pPr marL="457200" algn="l" rtl="0" fontAlgn="base">
      <a:spcBef>
        <a:spcPct val="0"/>
      </a:spcBef>
      <a:spcAft>
        <a:spcPct val="0"/>
      </a:spcAft>
      <a:defRPr sz="10000" kern="1200">
        <a:solidFill>
          <a:schemeClr val="tx1"/>
        </a:solidFill>
        <a:latin typeface="Times New Roman" charset="0"/>
        <a:ea typeface="+mn-ea"/>
        <a:cs typeface="+mn-cs"/>
      </a:defRPr>
    </a:lvl2pPr>
    <a:lvl3pPr marL="914400" algn="l" rtl="0" fontAlgn="base">
      <a:spcBef>
        <a:spcPct val="0"/>
      </a:spcBef>
      <a:spcAft>
        <a:spcPct val="0"/>
      </a:spcAft>
      <a:defRPr sz="10000" kern="1200">
        <a:solidFill>
          <a:schemeClr val="tx1"/>
        </a:solidFill>
        <a:latin typeface="Times New Roman" charset="0"/>
        <a:ea typeface="+mn-ea"/>
        <a:cs typeface="+mn-cs"/>
      </a:defRPr>
    </a:lvl3pPr>
    <a:lvl4pPr marL="1371600" algn="l" rtl="0" fontAlgn="base">
      <a:spcBef>
        <a:spcPct val="0"/>
      </a:spcBef>
      <a:spcAft>
        <a:spcPct val="0"/>
      </a:spcAft>
      <a:defRPr sz="10000" kern="1200">
        <a:solidFill>
          <a:schemeClr val="tx1"/>
        </a:solidFill>
        <a:latin typeface="Times New Roman" charset="0"/>
        <a:ea typeface="+mn-ea"/>
        <a:cs typeface="+mn-cs"/>
      </a:defRPr>
    </a:lvl4pPr>
    <a:lvl5pPr marL="1828800" algn="l" rtl="0" fontAlgn="base">
      <a:spcBef>
        <a:spcPct val="0"/>
      </a:spcBef>
      <a:spcAft>
        <a:spcPct val="0"/>
      </a:spcAft>
      <a:defRPr sz="10000" kern="1200">
        <a:solidFill>
          <a:schemeClr val="tx1"/>
        </a:solidFill>
        <a:latin typeface="Times New Roman" charset="0"/>
        <a:ea typeface="+mn-ea"/>
        <a:cs typeface="+mn-cs"/>
      </a:defRPr>
    </a:lvl5pPr>
    <a:lvl6pPr marL="2286000" algn="l" defTabSz="914400" rtl="0" eaLnBrk="1" latinLnBrk="0" hangingPunct="1">
      <a:defRPr sz="10000" kern="1200">
        <a:solidFill>
          <a:schemeClr val="tx1"/>
        </a:solidFill>
        <a:latin typeface="Times New Roman" charset="0"/>
        <a:ea typeface="+mn-ea"/>
        <a:cs typeface="+mn-cs"/>
      </a:defRPr>
    </a:lvl6pPr>
    <a:lvl7pPr marL="2743200" algn="l" defTabSz="914400" rtl="0" eaLnBrk="1" latinLnBrk="0" hangingPunct="1">
      <a:defRPr sz="10000" kern="1200">
        <a:solidFill>
          <a:schemeClr val="tx1"/>
        </a:solidFill>
        <a:latin typeface="Times New Roman" charset="0"/>
        <a:ea typeface="+mn-ea"/>
        <a:cs typeface="+mn-cs"/>
      </a:defRPr>
    </a:lvl7pPr>
    <a:lvl8pPr marL="3200400" algn="l" defTabSz="914400" rtl="0" eaLnBrk="1" latinLnBrk="0" hangingPunct="1">
      <a:defRPr sz="10000" kern="1200">
        <a:solidFill>
          <a:schemeClr val="tx1"/>
        </a:solidFill>
        <a:latin typeface="Times New Roman" charset="0"/>
        <a:ea typeface="+mn-ea"/>
        <a:cs typeface="+mn-cs"/>
      </a:defRPr>
    </a:lvl8pPr>
    <a:lvl9pPr marL="3657600" algn="l" defTabSz="914400" rtl="0" eaLnBrk="1" latinLnBrk="0" hangingPunct="1">
      <a:defRPr sz="10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8928">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a:srgbClr val="FF9B36"/>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610" autoAdjust="0"/>
    <p:restoredTop sz="94411" autoAdjust="0"/>
  </p:normalViewPr>
  <p:slideViewPr>
    <p:cSldViewPr>
      <p:cViewPr varScale="1">
        <p:scale>
          <a:sx n="38" d="100"/>
          <a:sy n="38" d="100"/>
        </p:scale>
        <p:origin x="2646" y="114"/>
      </p:cViewPr>
      <p:guideLst>
        <p:guide orient="horz" pos="8928"/>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47500F-0802-487A-8820-D24ED38E6BC8}" type="datetimeFigureOut">
              <a:rPr lang="en-US" smtClean="0"/>
              <a:t>3/24/2022</a:t>
            </a:fld>
            <a:endParaRPr lang="en-US" dirty="0"/>
          </a:p>
        </p:txBody>
      </p:sp>
      <p:sp>
        <p:nvSpPr>
          <p:cNvPr id="4" name="Slide Image Placeholder 3"/>
          <p:cNvSpPr>
            <a:spLocks noGrp="1" noRot="1" noChangeAspect="1"/>
          </p:cNvSpPr>
          <p:nvPr>
            <p:ph type="sldImg" idx="2"/>
          </p:nvPr>
        </p:nvSpPr>
        <p:spPr>
          <a:xfrm>
            <a:off x="1106488" y="685800"/>
            <a:ext cx="4645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3099E9-55A5-47F7-81C1-6FD5729DDA2F}" type="slidenum">
              <a:rPr lang="en-US" smtClean="0"/>
              <a:t>‹#›</a:t>
            </a:fld>
            <a:endParaRPr lang="en-US" dirty="0"/>
          </a:p>
        </p:txBody>
      </p:sp>
    </p:spTree>
    <p:extLst>
      <p:ext uri="{BB962C8B-B14F-4D97-AF65-F5344CB8AC3E}">
        <p14:creationId xmlns:p14="http://schemas.microsoft.com/office/powerpoint/2010/main" val="4232135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099E9-55A5-47F7-81C1-6FD5729DDA2F}" type="slidenum">
              <a:rPr lang="en-US" smtClean="0"/>
              <a:t>1</a:t>
            </a:fld>
            <a:endParaRPr lang="en-US" dirty="0"/>
          </a:p>
        </p:txBody>
      </p:sp>
    </p:spTree>
    <p:extLst>
      <p:ext uri="{BB962C8B-B14F-4D97-AF65-F5344CB8AC3E}">
        <p14:creationId xmlns:p14="http://schemas.microsoft.com/office/powerpoint/2010/main" val="1815915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8805863"/>
            <a:ext cx="32645350" cy="6075362"/>
          </a:xfrm>
        </p:spPr>
        <p:txBody>
          <a:bodyPr/>
          <a:lstStyle/>
          <a:p>
            <a:r>
              <a:rPr lang="en-US"/>
              <a:t>Click to edit Master title style</a:t>
            </a:r>
          </a:p>
        </p:txBody>
      </p:sp>
      <p:sp>
        <p:nvSpPr>
          <p:cNvPr id="3" name="Subtitle 2"/>
          <p:cNvSpPr>
            <a:spLocks noGrp="1"/>
          </p:cNvSpPr>
          <p:nvPr>
            <p:ph type="subTitle" idx="1"/>
          </p:nvPr>
        </p:nvSpPr>
        <p:spPr>
          <a:xfrm>
            <a:off x="5761038" y="16062325"/>
            <a:ext cx="26882725" cy="72453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AD47CEC-A31A-44FE-98EB-77DB8027DB3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6BD712A-B63B-49BA-9062-36F8ADCDE413}"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3738" y="2519363"/>
            <a:ext cx="8161337" cy="226774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79725" y="2519363"/>
            <a:ext cx="24331613" cy="22677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93ECEA4-19EE-44A7-A9FE-39824E381DB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321EB48-236C-477F-8F2C-39ACC086AB19}"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8214975"/>
            <a:ext cx="32643762" cy="56308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33713" y="12014200"/>
            <a:ext cx="32643762" cy="6200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9A74F51-D0D3-4B48-B2A1-02CFAEE0AE02}"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79725" y="8188325"/>
            <a:ext cx="16246475" cy="1700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78600" y="8188325"/>
            <a:ext cx="16246475" cy="1700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7303C4-A72A-4085-8D61-57395161C26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135063"/>
            <a:ext cx="34563050" cy="4724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875" y="6345238"/>
            <a:ext cx="16968788" cy="2644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875" y="8990013"/>
            <a:ext cx="16968788" cy="16332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8788" y="6345238"/>
            <a:ext cx="16975137" cy="2644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9508788" y="8990013"/>
            <a:ext cx="16975137" cy="16332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CBDEC22-6EBF-4EF4-A306-151FC30A9F0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27ED1F8-B7B2-4CDC-AD12-DD354C1DC86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679A52E-FA6F-4BD1-937A-B4B17B477EA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128713"/>
            <a:ext cx="12634913" cy="48037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014575" y="1128713"/>
            <a:ext cx="21469350" cy="24193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875" y="5932488"/>
            <a:ext cx="12634913" cy="193897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189C86B-56E3-4E71-B2F1-9FAC9CF6FC8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19842163"/>
            <a:ext cx="23042563" cy="23431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527925" y="2532063"/>
            <a:ext cx="23042563" cy="170084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527925" y="22185313"/>
            <a:ext cx="23042563" cy="33258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DAF820C-B8A4-4675-859F-037A85DEFEE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9725" y="2519363"/>
            <a:ext cx="32645350" cy="4724400"/>
          </a:xfrm>
          <a:prstGeom prst="rect">
            <a:avLst/>
          </a:prstGeom>
          <a:noFill/>
          <a:ln w="9525">
            <a:noFill/>
            <a:miter lim="800000"/>
            <a:headEnd/>
            <a:tailEnd/>
          </a:ln>
          <a:effectLst/>
        </p:spPr>
        <p:txBody>
          <a:bodyPr vert="horz" wrap="square" lIns="381433" tIns="190716" rIns="381433" bIns="19071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879725" y="8188325"/>
            <a:ext cx="32645350" cy="17008475"/>
          </a:xfrm>
          <a:prstGeom prst="rect">
            <a:avLst/>
          </a:prstGeom>
          <a:noFill/>
          <a:ln w="9525">
            <a:noFill/>
            <a:miter lim="800000"/>
            <a:headEnd/>
            <a:tailEnd/>
          </a:ln>
          <a:effectLst/>
        </p:spPr>
        <p:txBody>
          <a:bodyPr vert="horz" wrap="square" lIns="381433" tIns="190716" rIns="381433" bIns="1907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879725" y="25827038"/>
            <a:ext cx="8001000" cy="1889125"/>
          </a:xfrm>
          <a:prstGeom prst="rect">
            <a:avLst/>
          </a:prstGeom>
          <a:noFill/>
          <a:ln w="9525">
            <a:noFill/>
            <a:miter lim="800000"/>
            <a:headEnd/>
            <a:tailEnd/>
          </a:ln>
          <a:effectLst/>
        </p:spPr>
        <p:txBody>
          <a:bodyPr vert="horz" wrap="square" lIns="381433" tIns="190716" rIns="381433" bIns="190716" numCol="1" anchor="t" anchorCtr="0" compatLnSpc="1">
            <a:prstTxWarp prst="textNoShape">
              <a:avLst/>
            </a:prstTxWarp>
          </a:bodyPr>
          <a:lstStyle>
            <a:lvl1pPr defTabSz="3814763">
              <a:defRPr sz="5800"/>
            </a:lvl1pPr>
          </a:lstStyle>
          <a:p>
            <a:endParaRPr lang="en-US" dirty="0"/>
          </a:p>
        </p:txBody>
      </p:sp>
      <p:sp>
        <p:nvSpPr>
          <p:cNvPr id="1029" name="Rectangle 5"/>
          <p:cNvSpPr>
            <a:spLocks noGrp="1" noChangeArrowheads="1"/>
          </p:cNvSpPr>
          <p:nvPr>
            <p:ph type="ftr" sz="quarter" idx="3"/>
          </p:nvPr>
        </p:nvSpPr>
        <p:spPr bwMode="auto">
          <a:xfrm>
            <a:off x="13122275" y="25827038"/>
            <a:ext cx="12160250" cy="1889125"/>
          </a:xfrm>
          <a:prstGeom prst="rect">
            <a:avLst/>
          </a:prstGeom>
          <a:noFill/>
          <a:ln w="9525">
            <a:noFill/>
            <a:miter lim="800000"/>
            <a:headEnd/>
            <a:tailEnd/>
          </a:ln>
          <a:effectLst/>
        </p:spPr>
        <p:txBody>
          <a:bodyPr vert="horz" wrap="square" lIns="381433" tIns="190716" rIns="381433" bIns="190716" numCol="1" anchor="t" anchorCtr="0" compatLnSpc="1">
            <a:prstTxWarp prst="textNoShape">
              <a:avLst/>
            </a:prstTxWarp>
          </a:bodyPr>
          <a:lstStyle>
            <a:lvl1pPr algn="ctr" defTabSz="3814763">
              <a:defRPr sz="5800"/>
            </a:lvl1pPr>
          </a:lstStyle>
          <a:p>
            <a:endParaRPr lang="en-US" dirty="0"/>
          </a:p>
        </p:txBody>
      </p:sp>
      <p:sp>
        <p:nvSpPr>
          <p:cNvPr id="1030" name="Rectangle 6"/>
          <p:cNvSpPr>
            <a:spLocks noGrp="1" noChangeArrowheads="1"/>
          </p:cNvSpPr>
          <p:nvPr>
            <p:ph type="sldNum" sz="quarter" idx="4"/>
          </p:nvPr>
        </p:nvSpPr>
        <p:spPr bwMode="auto">
          <a:xfrm>
            <a:off x="27524075" y="25827038"/>
            <a:ext cx="8001000" cy="1889125"/>
          </a:xfrm>
          <a:prstGeom prst="rect">
            <a:avLst/>
          </a:prstGeom>
          <a:noFill/>
          <a:ln w="9525">
            <a:noFill/>
            <a:miter lim="800000"/>
            <a:headEnd/>
            <a:tailEnd/>
          </a:ln>
          <a:effectLst/>
        </p:spPr>
        <p:txBody>
          <a:bodyPr vert="horz" wrap="square" lIns="381433" tIns="190716" rIns="381433" bIns="190716" numCol="1" anchor="t" anchorCtr="0" compatLnSpc="1">
            <a:prstTxWarp prst="textNoShape">
              <a:avLst/>
            </a:prstTxWarp>
          </a:bodyPr>
          <a:lstStyle>
            <a:lvl1pPr algn="r" defTabSz="3814763">
              <a:defRPr sz="5800"/>
            </a:lvl1pPr>
          </a:lstStyle>
          <a:p>
            <a:fld id="{A26B2162-77ED-49DB-83E4-15F39E9932C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14763" rtl="0" fontAlgn="base">
        <a:spcBef>
          <a:spcPct val="0"/>
        </a:spcBef>
        <a:spcAft>
          <a:spcPct val="0"/>
        </a:spcAft>
        <a:defRPr sz="18400">
          <a:solidFill>
            <a:schemeClr val="tx2"/>
          </a:solidFill>
          <a:latin typeface="+mj-lt"/>
          <a:ea typeface="+mj-ea"/>
          <a:cs typeface="+mj-cs"/>
        </a:defRPr>
      </a:lvl1pPr>
      <a:lvl2pPr algn="ctr" defTabSz="3814763" rtl="0" fontAlgn="base">
        <a:spcBef>
          <a:spcPct val="0"/>
        </a:spcBef>
        <a:spcAft>
          <a:spcPct val="0"/>
        </a:spcAft>
        <a:defRPr sz="18400">
          <a:solidFill>
            <a:schemeClr val="tx2"/>
          </a:solidFill>
          <a:latin typeface="Times New Roman" charset="0"/>
        </a:defRPr>
      </a:lvl2pPr>
      <a:lvl3pPr algn="ctr" defTabSz="3814763" rtl="0" fontAlgn="base">
        <a:spcBef>
          <a:spcPct val="0"/>
        </a:spcBef>
        <a:spcAft>
          <a:spcPct val="0"/>
        </a:spcAft>
        <a:defRPr sz="18400">
          <a:solidFill>
            <a:schemeClr val="tx2"/>
          </a:solidFill>
          <a:latin typeface="Times New Roman" charset="0"/>
        </a:defRPr>
      </a:lvl3pPr>
      <a:lvl4pPr algn="ctr" defTabSz="3814763" rtl="0" fontAlgn="base">
        <a:spcBef>
          <a:spcPct val="0"/>
        </a:spcBef>
        <a:spcAft>
          <a:spcPct val="0"/>
        </a:spcAft>
        <a:defRPr sz="18400">
          <a:solidFill>
            <a:schemeClr val="tx2"/>
          </a:solidFill>
          <a:latin typeface="Times New Roman" charset="0"/>
        </a:defRPr>
      </a:lvl4pPr>
      <a:lvl5pPr algn="ctr" defTabSz="3814763" rtl="0" fontAlgn="base">
        <a:spcBef>
          <a:spcPct val="0"/>
        </a:spcBef>
        <a:spcAft>
          <a:spcPct val="0"/>
        </a:spcAft>
        <a:defRPr sz="18400">
          <a:solidFill>
            <a:schemeClr val="tx2"/>
          </a:solidFill>
          <a:latin typeface="Times New Roman" charset="0"/>
        </a:defRPr>
      </a:lvl5pPr>
      <a:lvl6pPr marL="457200" algn="ctr" defTabSz="3814763" rtl="0" fontAlgn="base">
        <a:spcBef>
          <a:spcPct val="0"/>
        </a:spcBef>
        <a:spcAft>
          <a:spcPct val="0"/>
        </a:spcAft>
        <a:defRPr sz="18400">
          <a:solidFill>
            <a:schemeClr val="tx2"/>
          </a:solidFill>
          <a:latin typeface="Times New Roman" charset="0"/>
        </a:defRPr>
      </a:lvl6pPr>
      <a:lvl7pPr marL="914400" algn="ctr" defTabSz="3814763" rtl="0" fontAlgn="base">
        <a:spcBef>
          <a:spcPct val="0"/>
        </a:spcBef>
        <a:spcAft>
          <a:spcPct val="0"/>
        </a:spcAft>
        <a:defRPr sz="18400">
          <a:solidFill>
            <a:schemeClr val="tx2"/>
          </a:solidFill>
          <a:latin typeface="Times New Roman" charset="0"/>
        </a:defRPr>
      </a:lvl7pPr>
      <a:lvl8pPr marL="1371600" algn="ctr" defTabSz="3814763" rtl="0" fontAlgn="base">
        <a:spcBef>
          <a:spcPct val="0"/>
        </a:spcBef>
        <a:spcAft>
          <a:spcPct val="0"/>
        </a:spcAft>
        <a:defRPr sz="18400">
          <a:solidFill>
            <a:schemeClr val="tx2"/>
          </a:solidFill>
          <a:latin typeface="Times New Roman" charset="0"/>
        </a:defRPr>
      </a:lvl8pPr>
      <a:lvl9pPr marL="1828800" algn="ctr" defTabSz="3814763" rtl="0" fontAlgn="base">
        <a:spcBef>
          <a:spcPct val="0"/>
        </a:spcBef>
        <a:spcAft>
          <a:spcPct val="0"/>
        </a:spcAft>
        <a:defRPr sz="18400">
          <a:solidFill>
            <a:schemeClr val="tx2"/>
          </a:solidFill>
          <a:latin typeface="Times New Roman" charset="0"/>
        </a:defRPr>
      </a:lvl9pPr>
    </p:titleStyle>
    <p:bodyStyle>
      <a:lvl1pPr marL="1430338" indent="-1430338" algn="l" defTabSz="3814763" rtl="0" fontAlgn="base">
        <a:spcBef>
          <a:spcPct val="20000"/>
        </a:spcBef>
        <a:spcAft>
          <a:spcPct val="0"/>
        </a:spcAft>
        <a:buChar char="•"/>
        <a:defRPr sz="13300">
          <a:solidFill>
            <a:schemeClr val="tx1"/>
          </a:solidFill>
          <a:latin typeface="+mn-lt"/>
          <a:ea typeface="+mn-ea"/>
          <a:cs typeface="+mn-cs"/>
        </a:defRPr>
      </a:lvl1pPr>
      <a:lvl2pPr marL="3098800" indent="-1192213" algn="l" defTabSz="3814763" rtl="0" fontAlgn="base">
        <a:spcBef>
          <a:spcPct val="20000"/>
        </a:spcBef>
        <a:spcAft>
          <a:spcPct val="0"/>
        </a:spcAft>
        <a:buChar char="–"/>
        <a:defRPr sz="11700">
          <a:solidFill>
            <a:schemeClr val="tx1"/>
          </a:solidFill>
          <a:latin typeface="+mn-lt"/>
        </a:defRPr>
      </a:lvl2pPr>
      <a:lvl3pPr marL="4767263" indent="-952500" algn="l" defTabSz="3814763" rtl="0" fontAlgn="base">
        <a:spcBef>
          <a:spcPct val="20000"/>
        </a:spcBef>
        <a:spcAft>
          <a:spcPct val="0"/>
        </a:spcAft>
        <a:buChar char="•"/>
        <a:defRPr sz="10000">
          <a:solidFill>
            <a:schemeClr val="tx1"/>
          </a:solidFill>
          <a:latin typeface="+mn-lt"/>
        </a:defRPr>
      </a:lvl3pPr>
      <a:lvl4pPr marL="6675438" indent="-954088" algn="l" defTabSz="3814763" rtl="0" fontAlgn="base">
        <a:spcBef>
          <a:spcPct val="20000"/>
        </a:spcBef>
        <a:spcAft>
          <a:spcPct val="0"/>
        </a:spcAft>
        <a:buChar char="–"/>
        <a:defRPr sz="8300">
          <a:solidFill>
            <a:schemeClr val="tx1"/>
          </a:solidFill>
          <a:latin typeface="+mn-lt"/>
        </a:defRPr>
      </a:lvl4pPr>
      <a:lvl5pPr marL="8582025" indent="-954088" algn="l" defTabSz="3814763" rtl="0" fontAlgn="base">
        <a:spcBef>
          <a:spcPct val="20000"/>
        </a:spcBef>
        <a:spcAft>
          <a:spcPct val="0"/>
        </a:spcAft>
        <a:buChar char="»"/>
        <a:defRPr sz="8300">
          <a:solidFill>
            <a:schemeClr val="tx1"/>
          </a:solidFill>
          <a:latin typeface="+mn-lt"/>
        </a:defRPr>
      </a:lvl5pPr>
      <a:lvl6pPr marL="9039225" indent="-954088" algn="l" defTabSz="3814763" rtl="0" fontAlgn="base">
        <a:spcBef>
          <a:spcPct val="20000"/>
        </a:spcBef>
        <a:spcAft>
          <a:spcPct val="0"/>
        </a:spcAft>
        <a:buChar char="»"/>
        <a:defRPr sz="8300">
          <a:solidFill>
            <a:schemeClr val="tx1"/>
          </a:solidFill>
          <a:latin typeface="+mn-lt"/>
        </a:defRPr>
      </a:lvl6pPr>
      <a:lvl7pPr marL="9496425" indent="-954088" algn="l" defTabSz="3814763" rtl="0" fontAlgn="base">
        <a:spcBef>
          <a:spcPct val="20000"/>
        </a:spcBef>
        <a:spcAft>
          <a:spcPct val="0"/>
        </a:spcAft>
        <a:buChar char="»"/>
        <a:defRPr sz="8300">
          <a:solidFill>
            <a:schemeClr val="tx1"/>
          </a:solidFill>
          <a:latin typeface="+mn-lt"/>
        </a:defRPr>
      </a:lvl7pPr>
      <a:lvl8pPr marL="9953625" indent="-954088" algn="l" defTabSz="3814763" rtl="0" fontAlgn="base">
        <a:spcBef>
          <a:spcPct val="20000"/>
        </a:spcBef>
        <a:spcAft>
          <a:spcPct val="0"/>
        </a:spcAft>
        <a:buChar char="»"/>
        <a:defRPr sz="8300">
          <a:solidFill>
            <a:schemeClr val="tx1"/>
          </a:solidFill>
          <a:latin typeface="+mn-lt"/>
        </a:defRPr>
      </a:lvl8pPr>
      <a:lvl9pPr marL="10410825" indent="-954088" algn="l" defTabSz="3814763" rtl="0" fontAlgn="base">
        <a:spcBef>
          <a:spcPct val="20000"/>
        </a:spcBef>
        <a:spcAft>
          <a:spcPct val="0"/>
        </a:spcAft>
        <a:buChar char="»"/>
        <a:defRPr sz="8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48012" y="217810"/>
            <a:ext cx="32721550" cy="4267200"/>
          </a:xfrm>
        </p:spPr>
        <p:txBody>
          <a:bodyPr/>
          <a:lstStyle/>
          <a:p>
            <a:r>
              <a:rPr lang="en-US" sz="13800" dirty="0">
                <a:solidFill>
                  <a:srgbClr val="FF0000"/>
                </a:solidFill>
              </a:rPr>
              <a:t>Sirena</a:t>
            </a:r>
            <a:br>
              <a:rPr lang="en-US" sz="9600" dirty="0">
                <a:solidFill>
                  <a:srgbClr val="FF0000"/>
                </a:solidFill>
              </a:rPr>
            </a:br>
            <a:r>
              <a:rPr lang="en-US" sz="8800" b="1" dirty="0">
                <a:solidFill>
                  <a:schemeClr val="accent2"/>
                </a:solidFill>
              </a:rPr>
              <a:t>Isaias Acosta and 3D Modeler</a:t>
            </a:r>
            <a:br>
              <a:rPr lang="en-US" sz="8000" b="1" dirty="0">
                <a:solidFill>
                  <a:schemeClr val="accent2"/>
                </a:solidFill>
              </a:rPr>
            </a:br>
            <a:endParaRPr lang="en-US" sz="12000" b="1" dirty="0">
              <a:solidFill>
                <a:schemeClr val="accent2"/>
              </a:solidFill>
            </a:endParaRPr>
          </a:p>
        </p:txBody>
      </p:sp>
      <p:sp>
        <p:nvSpPr>
          <p:cNvPr id="6148" name="Line 4"/>
          <p:cNvSpPr>
            <a:spLocks noChangeShapeType="1"/>
          </p:cNvSpPr>
          <p:nvPr/>
        </p:nvSpPr>
        <p:spPr bwMode="auto">
          <a:xfrm>
            <a:off x="2133600" y="4267200"/>
            <a:ext cx="33985200" cy="0"/>
          </a:xfrm>
          <a:prstGeom prst="line">
            <a:avLst/>
          </a:prstGeom>
          <a:noFill/>
          <a:ln w="57150">
            <a:solidFill>
              <a:schemeClr val="tx1"/>
            </a:solidFill>
            <a:round/>
            <a:headEnd/>
            <a:tailEnd/>
          </a:ln>
          <a:effectLst/>
        </p:spPr>
        <p:txBody>
          <a:bodyPr/>
          <a:lstStyle/>
          <a:p>
            <a:endParaRPr lang="en-US" dirty="0"/>
          </a:p>
        </p:txBody>
      </p:sp>
      <p:pic>
        <p:nvPicPr>
          <p:cNvPr id="6150" name="Picture 6" descr="158064_138483227619_2126546364_n"/>
          <p:cNvPicPr>
            <a:picLocks noChangeAspect="1" noChangeArrowheads="1"/>
          </p:cNvPicPr>
          <p:nvPr/>
        </p:nvPicPr>
        <p:blipFill>
          <a:blip r:embed="rId3" cstate="print"/>
          <a:srcRect/>
          <a:stretch>
            <a:fillRect/>
          </a:stretch>
        </p:blipFill>
        <p:spPr bwMode="auto">
          <a:xfrm>
            <a:off x="1647825" y="642938"/>
            <a:ext cx="3000375" cy="3000375"/>
          </a:xfrm>
          <a:prstGeom prst="rect">
            <a:avLst/>
          </a:prstGeom>
          <a:noFill/>
        </p:spPr>
      </p:pic>
      <p:sp>
        <p:nvSpPr>
          <p:cNvPr id="7" name="Text Box 7"/>
          <p:cNvSpPr txBox="1">
            <a:spLocks noChangeArrowheads="1"/>
          </p:cNvSpPr>
          <p:nvPr/>
        </p:nvSpPr>
        <p:spPr bwMode="auto">
          <a:xfrm>
            <a:off x="1066800" y="4800600"/>
            <a:ext cx="8458200" cy="12192000"/>
          </a:xfrm>
          <a:prstGeom prst="rect">
            <a:avLst/>
          </a:prstGeom>
          <a:solidFill>
            <a:schemeClr val="bg1"/>
          </a:solidFill>
          <a:ln w="12700">
            <a:solidFill>
              <a:schemeClr val="hlink"/>
            </a:solidFill>
            <a:miter lim="800000"/>
            <a:headEnd/>
            <a:tailEnd/>
          </a:ln>
        </p:spPr>
        <p:txBody>
          <a:bodyPr lIns="914400" tIns="457200" rIns="914400" bIns="914400"/>
          <a:lstStyle/>
          <a:p>
            <a:pPr algn="just">
              <a:spcBef>
                <a:spcPct val="50000"/>
              </a:spcBef>
              <a:tabLst>
                <a:tab pos="500063" algn="l"/>
              </a:tabLst>
            </a:pPr>
            <a:r>
              <a:rPr lang="en-US" sz="5400" b="1" dirty="0">
                <a:solidFill>
                  <a:srgbClr val="FF8000"/>
                </a:solidFill>
              </a:rPr>
              <a:t>Introduction</a:t>
            </a:r>
            <a:r>
              <a:rPr lang="en-US" sz="4400" b="1" dirty="0">
                <a:solidFill>
                  <a:srgbClr val="FF8000"/>
                </a:solidFill>
              </a:rPr>
              <a:t> </a:t>
            </a:r>
            <a:r>
              <a:rPr lang="en-US" sz="2400" dirty="0"/>
              <a:t> </a:t>
            </a:r>
          </a:p>
          <a:p>
            <a:pPr>
              <a:spcBef>
                <a:spcPct val="10000"/>
              </a:spcBef>
              <a:tabLst>
                <a:tab pos="500063" algn="l"/>
              </a:tabLst>
            </a:pPr>
            <a:r>
              <a:rPr lang="en-US" sz="2400" dirty="0">
                <a:latin typeface="Times New Roman" charset="0"/>
              </a:rPr>
              <a:t>	</a:t>
            </a:r>
            <a:endParaRPr lang="en-US" sz="2400" i="1" dirty="0">
              <a:solidFill>
                <a:schemeClr val="accent2"/>
              </a:solidFill>
              <a:latin typeface="Times New Roman" charset="0"/>
            </a:endParaRPr>
          </a:p>
          <a:p>
            <a:pPr>
              <a:spcBef>
                <a:spcPct val="10000"/>
              </a:spcBef>
              <a:tabLst>
                <a:tab pos="500063" algn="l"/>
              </a:tabLst>
            </a:pPr>
            <a:r>
              <a:rPr lang="en-US" sz="4000" dirty="0">
                <a:latin typeface="Times New Roman" charset="0"/>
              </a:rPr>
              <a:t>	Our culmination project including Edgar, </a:t>
            </a:r>
            <a:r>
              <a:rPr lang="en-US" sz="4000" dirty="0"/>
              <a:t>Brandon</a:t>
            </a:r>
            <a:r>
              <a:rPr lang="en-US" sz="4000" dirty="0">
                <a:latin typeface="Times New Roman" charset="0"/>
              </a:rPr>
              <a:t>, Jonathan, Jordin, and I will be the Lead level designer. The over all purpose of this project for me is to practice my 3D modeling skills.</a:t>
            </a:r>
          </a:p>
          <a:p>
            <a:pPr>
              <a:spcBef>
                <a:spcPct val="10000"/>
              </a:spcBef>
              <a:tabLst>
                <a:tab pos="500063" algn="l"/>
              </a:tabLst>
            </a:pPr>
            <a:r>
              <a:rPr lang="en-US" sz="4000" dirty="0"/>
              <a:t>	The project will help learn new skills. Such as character modeling and different 3D modeling techniques.</a:t>
            </a:r>
            <a:endParaRPr lang="en-US" sz="4000" dirty="0">
              <a:latin typeface="Times New Roman" charset="0"/>
            </a:endParaRPr>
          </a:p>
          <a:p>
            <a:pPr>
              <a:spcBef>
                <a:spcPct val="10000"/>
              </a:spcBef>
              <a:tabLst>
                <a:tab pos="500063" algn="l"/>
              </a:tabLst>
            </a:pPr>
            <a:endParaRPr lang="en-US" sz="4000" dirty="0">
              <a:latin typeface="Times New Roman" charset="0"/>
            </a:endParaRPr>
          </a:p>
          <a:p>
            <a:pPr>
              <a:spcBef>
                <a:spcPct val="10000"/>
              </a:spcBef>
              <a:tabLst>
                <a:tab pos="500063" algn="l"/>
              </a:tabLst>
            </a:pPr>
            <a:r>
              <a:rPr lang="en-US" sz="4000" b="1" dirty="0">
                <a:solidFill>
                  <a:srgbClr val="FF8000"/>
                </a:solidFill>
              </a:rPr>
              <a:t>Skills include:</a:t>
            </a:r>
          </a:p>
          <a:p>
            <a:pPr marL="742950" indent="-742950">
              <a:spcBef>
                <a:spcPct val="10000"/>
              </a:spcBef>
              <a:buAutoNum type="arabicPeriod"/>
              <a:tabLst>
                <a:tab pos="500063" algn="l"/>
              </a:tabLst>
            </a:pPr>
            <a:r>
              <a:rPr lang="en-US" sz="4000" dirty="0">
                <a:solidFill>
                  <a:schemeClr val="tx1">
                    <a:lumMod val="75000"/>
                    <a:lumOff val="25000"/>
                  </a:schemeClr>
                </a:solidFill>
                <a:latin typeface="Times New Roman" charset="0"/>
              </a:rPr>
              <a:t>Level </a:t>
            </a:r>
            <a:r>
              <a:rPr lang="en-US" sz="4000" dirty="0" err="1">
                <a:solidFill>
                  <a:schemeClr val="tx1">
                    <a:lumMod val="75000"/>
                    <a:lumOff val="25000"/>
                  </a:schemeClr>
                </a:solidFill>
                <a:latin typeface="Times New Roman" charset="0"/>
              </a:rPr>
              <a:t>greyboxing</a:t>
            </a:r>
            <a:endParaRPr lang="en-US" sz="4000" dirty="0">
              <a:solidFill>
                <a:schemeClr val="tx1">
                  <a:lumMod val="75000"/>
                  <a:lumOff val="25000"/>
                </a:schemeClr>
              </a:solidFill>
              <a:latin typeface="Times New Roman" charset="0"/>
            </a:endParaRPr>
          </a:p>
          <a:p>
            <a:pPr marL="742950" indent="-742950">
              <a:spcBef>
                <a:spcPct val="10000"/>
              </a:spcBef>
              <a:buAutoNum type="arabicPeriod"/>
              <a:tabLst>
                <a:tab pos="500063" algn="l"/>
              </a:tabLst>
            </a:pPr>
            <a:r>
              <a:rPr lang="en-US" sz="4000" dirty="0">
                <a:solidFill>
                  <a:schemeClr val="tx1">
                    <a:lumMod val="75000"/>
                    <a:lumOff val="25000"/>
                  </a:schemeClr>
                </a:solidFill>
              </a:rPr>
              <a:t>Basic 3D modeling</a:t>
            </a:r>
          </a:p>
          <a:p>
            <a:pPr marL="742950" indent="-742950">
              <a:spcBef>
                <a:spcPct val="10000"/>
              </a:spcBef>
              <a:buAutoNum type="arabicPeriod"/>
              <a:tabLst>
                <a:tab pos="500063" algn="l"/>
              </a:tabLst>
            </a:pPr>
            <a:r>
              <a:rPr lang="en-US" sz="4000" dirty="0">
                <a:solidFill>
                  <a:schemeClr val="tx1">
                    <a:lumMod val="75000"/>
                    <a:lumOff val="25000"/>
                  </a:schemeClr>
                </a:solidFill>
                <a:latin typeface="Times New Roman" charset="0"/>
              </a:rPr>
              <a:t>Texturing</a:t>
            </a:r>
          </a:p>
        </p:txBody>
      </p:sp>
      <p:sp>
        <p:nvSpPr>
          <p:cNvPr id="8" name="Text Box 11"/>
          <p:cNvSpPr txBox="1">
            <a:spLocks noChangeArrowheads="1"/>
          </p:cNvSpPr>
          <p:nvPr/>
        </p:nvSpPr>
        <p:spPr bwMode="auto">
          <a:xfrm>
            <a:off x="1066800" y="17507464"/>
            <a:ext cx="8458200" cy="7162800"/>
          </a:xfrm>
          <a:prstGeom prst="rect">
            <a:avLst/>
          </a:prstGeom>
          <a:solidFill>
            <a:schemeClr val="bg1"/>
          </a:solidFill>
          <a:ln w="12700">
            <a:solidFill>
              <a:schemeClr val="hlink"/>
            </a:solidFill>
            <a:miter lim="800000"/>
            <a:headEnd/>
            <a:tailEnd/>
          </a:ln>
        </p:spPr>
        <p:txBody>
          <a:bodyPr lIns="914400" tIns="457200" rIns="914400" bIns="914400"/>
          <a:lstStyle/>
          <a:p>
            <a:pPr algn="just">
              <a:spcBef>
                <a:spcPct val="50000"/>
              </a:spcBef>
              <a:tabLst>
                <a:tab pos="508000" algn="l"/>
              </a:tabLst>
            </a:pPr>
            <a:r>
              <a:rPr lang="en-US" sz="4400" b="1" dirty="0">
                <a:solidFill>
                  <a:srgbClr val="FF8000"/>
                </a:solidFill>
              </a:rPr>
              <a:t>Production </a:t>
            </a:r>
          </a:p>
          <a:p>
            <a:pPr>
              <a:spcBef>
                <a:spcPct val="50000"/>
              </a:spcBef>
              <a:tabLst>
                <a:tab pos="508000" algn="l"/>
              </a:tabLst>
            </a:pPr>
            <a:r>
              <a:rPr lang="en-US" sz="4000" dirty="0"/>
              <a:t>The production process will be broken down into different processes. In pre-production we will iron out the plot, environment setting, mechanics, art-style, etc. In production phase we will put everything in to action. We will work on our individual task, but if time warrants it we will assist each other to make sure this project becomes a thing. Post Production we will make sure we iron out what we need to have a playable demo.</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pPr>
              <a:spcBef>
                <a:spcPct val="10000"/>
              </a:spcBef>
              <a:tabLst>
                <a:tab pos="508000" algn="l"/>
              </a:tabLst>
            </a:pPr>
            <a:endParaRPr lang="en-US" sz="2400" dirty="0">
              <a:latin typeface="Times New Roman" charset="0"/>
            </a:endParaRPr>
          </a:p>
        </p:txBody>
      </p:sp>
      <p:sp>
        <p:nvSpPr>
          <p:cNvPr id="9" name="Text Box 13"/>
          <p:cNvSpPr txBox="1">
            <a:spLocks noChangeArrowheads="1"/>
          </p:cNvSpPr>
          <p:nvPr/>
        </p:nvSpPr>
        <p:spPr bwMode="auto">
          <a:xfrm>
            <a:off x="29241802" y="12494455"/>
            <a:ext cx="8686800" cy="6311859"/>
          </a:xfrm>
          <a:prstGeom prst="rect">
            <a:avLst/>
          </a:prstGeom>
          <a:solidFill>
            <a:schemeClr val="bg1"/>
          </a:solidFill>
          <a:ln w="12700">
            <a:solidFill>
              <a:schemeClr val="hlink"/>
            </a:solidFill>
            <a:miter lim="800000"/>
            <a:headEnd/>
            <a:tailEnd/>
          </a:ln>
        </p:spPr>
        <p:txBody>
          <a:bodyPr lIns="914400" tIns="457200" rIns="914400" bIns="914400"/>
          <a:lstStyle/>
          <a:p>
            <a:pPr>
              <a:spcBef>
                <a:spcPct val="50000"/>
              </a:spcBef>
              <a:tabLst>
                <a:tab pos="635000" algn="l"/>
              </a:tabLst>
            </a:pPr>
            <a:r>
              <a:rPr lang="en-US" sz="5400" b="1" dirty="0">
                <a:solidFill>
                  <a:srgbClr val="FF8000"/>
                </a:solidFill>
              </a:rPr>
              <a:t>Conclusion example</a:t>
            </a:r>
          </a:p>
          <a:p>
            <a:pPr>
              <a:spcBef>
                <a:spcPct val="50000"/>
              </a:spcBef>
              <a:tabLst>
                <a:tab pos="635000" algn="l"/>
              </a:tabLst>
            </a:pPr>
            <a:r>
              <a:rPr lang="en-US" sz="4400" dirty="0"/>
              <a:t>What I want to gain from this project is better experience in level design and a better understanding on how game design in general works when your on a team. This is so I can pursue my career as a </a:t>
            </a:r>
            <a:r>
              <a:rPr lang="en-US" sz="4400"/>
              <a:t>level designer.</a:t>
            </a:r>
            <a:endParaRPr lang="en-US" sz="4400" dirty="0"/>
          </a:p>
        </p:txBody>
      </p:sp>
      <p:sp>
        <p:nvSpPr>
          <p:cNvPr id="12" name="Text Box 12"/>
          <p:cNvSpPr txBox="1">
            <a:spLocks noChangeArrowheads="1"/>
          </p:cNvSpPr>
          <p:nvPr/>
        </p:nvSpPr>
        <p:spPr bwMode="auto">
          <a:xfrm>
            <a:off x="10079424" y="18688177"/>
            <a:ext cx="8534400" cy="9486516"/>
          </a:xfrm>
          <a:prstGeom prst="rect">
            <a:avLst/>
          </a:prstGeom>
          <a:solidFill>
            <a:schemeClr val="bg1"/>
          </a:solidFill>
          <a:ln w="12700">
            <a:solidFill>
              <a:schemeClr val="hlink"/>
            </a:solidFill>
            <a:miter lim="800000"/>
            <a:headEnd/>
            <a:tailEnd/>
          </a:ln>
        </p:spPr>
        <p:txBody>
          <a:bodyPr lIns="914400" tIns="457200" rIns="914400" bIns="914400"/>
          <a:lstStyle/>
          <a:p>
            <a:pPr algn="just">
              <a:tabLst>
                <a:tab pos="500063" algn="l"/>
              </a:tabLst>
            </a:pPr>
            <a:r>
              <a:rPr lang="en-US" sz="4400" b="1" dirty="0">
                <a:solidFill>
                  <a:srgbClr val="FF8000"/>
                </a:solidFill>
              </a:rPr>
              <a:t>Method of Communication</a:t>
            </a:r>
          </a:p>
          <a:p>
            <a:pPr algn="just">
              <a:tabLst>
                <a:tab pos="500063" algn="l"/>
              </a:tabLst>
            </a:pPr>
            <a:endParaRPr lang="en-US" sz="4400" spc="-150" dirty="0"/>
          </a:p>
          <a:p>
            <a:pPr marL="742950" indent="-742950" algn="just">
              <a:buAutoNum type="arabicPeriod"/>
              <a:tabLst>
                <a:tab pos="500063" algn="l"/>
              </a:tabLst>
            </a:pPr>
            <a:r>
              <a:rPr lang="en-US" sz="4400" spc="-300" dirty="0"/>
              <a:t>Use discord to have meetings.</a:t>
            </a:r>
          </a:p>
          <a:p>
            <a:pPr marL="742950" indent="-742950" algn="just">
              <a:buAutoNum type="arabicPeriod"/>
              <a:tabLst>
                <a:tab pos="500063" algn="l"/>
              </a:tabLst>
            </a:pPr>
            <a:endParaRPr lang="en-US" sz="4400" spc="-300" dirty="0"/>
          </a:p>
          <a:p>
            <a:pPr marL="742950" indent="-742950" algn="just">
              <a:buAutoNum type="arabicPeriod"/>
              <a:tabLst>
                <a:tab pos="500063" algn="l"/>
              </a:tabLst>
            </a:pPr>
            <a:r>
              <a:rPr lang="en-US" sz="4400" spc="-150" dirty="0" err="1"/>
              <a:t>Github</a:t>
            </a:r>
            <a:r>
              <a:rPr lang="en-US" sz="4400" spc="-150" dirty="0"/>
              <a:t> in order to store and share work.</a:t>
            </a:r>
          </a:p>
          <a:p>
            <a:pPr marL="742950" indent="-742950" algn="just">
              <a:buAutoNum type="arabicPeriod"/>
              <a:tabLst>
                <a:tab pos="500063" algn="l"/>
              </a:tabLst>
            </a:pPr>
            <a:endParaRPr lang="en-US" sz="4400" spc="-150" dirty="0"/>
          </a:p>
          <a:p>
            <a:pPr marL="742950" indent="-742950" algn="just">
              <a:buAutoNum type="arabicPeriod"/>
              <a:tabLst>
                <a:tab pos="500063" algn="l"/>
              </a:tabLst>
            </a:pPr>
            <a:r>
              <a:rPr lang="en-US" sz="4400" spc="-300" dirty="0"/>
              <a:t>Use </a:t>
            </a:r>
            <a:r>
              <a:rPr lang="en-US" sz="4400" spc="-300" dirty="0" err="1"/>
              <a:t>Exel</a:t>
            </a:r>
            <a:r>
              <a:rPr lang="en-US" sz="4400" spc="-300" dirty="0"/>
              <a:t> and Google docs so we stay on track. While making sure we don’t deviate from what we intended.</a:t>
            </a:r>
          </a:p>
          <a:p>
            <a:pPr marL="742950" indent="-742950" algn="just">
              <a:buAutoNum type="arabicPeriod"/>
              <a:tabLst>
                <a:tab pos="500063" algn="l"/>
              </a:tabLst>
            </a:pPr>
            <a:endParaRPr lang="en-US" sz="4400" spc="-300" dirty="0"/>
          </a:p>
          <a:p>
            <a:pPr marL="742950" indent="-742950" algn="just">
              <a:buAutoNum type="arabicPeriod"/>
              <a:tabLst>
                <a:tab pos="500063" algn="l"/>
              </a:tabLst>
            </a:pPr>
            <a:r>
              <a:rPr lang="en-US" sz="4400" spc="-300" dirty="0"/>
              <a:t>Google drive for backup</a:t>
            </a:r>
          </a:p>
          <a:p>
            <a:pPr lvl="1" algn="just">
              <a:tabLst>
                <a:tab pos="500063" algn="l"/>
              </a:tabLst>
            </a:pPr>
            <a:endParaRPr lang="en-US" sz="4400" spc="-300" dirty="0"/>
          </a:p>
          <a:p>
            <a:pPr algn="just">
              <a:tabLst>
                <a:tab pos="500063" algn="l"/>
              </a:tabLst>
            </a:pPr>
            <a:endParaRPr lang="en-US" sz="4400" spc="-150" dirty="0"/>
          </a:p>
          <a:p>
            <a:pPr algn="just">
              <a:tabLst>
                <a:tab pos="500063" algn="l"/>
              </a:tabLst>
            </a:pPr>
            <a:endParaRPr lang="en-US" sz="2800" dirty="0"/>
          </a:p>
          <a:p>
            <a:pPr marL="624078" indent="-514350"/>
            <a:endParaRPr lang="en-US" dirty="0"/>
          </a:p>
          <a:p>
            <a:pPr marL="624078" indent="-514350"/>
            <a:endParaRPr lang="en-US" dirty="0"/>
          </a:p>
          <a:p>
            <a:pPr marL="624078" indent="-514350"/>
            <a:endParaRPr lang="en-US" b="1" dirty="0"/>
          </a:p>
          <a:p>
            <a:pPr marL="1385888" lvl="1" indent="-346075">
              <a:spcBef>
                <a:spcPct val="10000"/>
              </a:spcBef>
              <a:buFont typeface="Times New Roman" charset="0"/>
              <a:buChar char="•"/>
              <a:tabLst>
                <a:tab pos="500063" algn="l"/>
              </a:tabLst>
            </a:pPr>
            <a:endParaRPr lang="en-US" sz="2400" dirty="0"/>
          </a:p>
          <a:p>
            <a:pPr>
              <a:spcBef>
                <a:spcPct val="10000"/>
              </a:spcBef>
              <a:tabLst>
                <a:tab pos="500063" algn="l"/>
              </a:tabLst>
            </a:pPr>
            <a:r>
              <a:rPr lang="en-US" sz="2400" dirty="0">
                <a:latin typeface="Times New Roman" charset="0"/>
              </a:rPr>
              <a:t>	</a:t>
            </a:r>
          </a:p>
        </p:txBody>
      </p:sp>
      <p:sp>
        <p:nvSpPr>
          <p:cNvPr id="13" name="Text Box 114"/>
          <p:cNvSpPr txBox="1">
            <a:spLocks noChangeArrowheads="1"/>
          </p:cNvSpPr>
          <p:nvPr/>
        </p:nvSpPr>
        <p:spPr bwMode="auto">
          <a:xfrm>
            <a:off x="19711413" y="18806314"/>
            <a:ext cx="8458200" cy="8839200"/>
          </a:xfrm>
          <a:prstGeom prst="rect">
            <a:avLst/>
          </a:prstGeom>
          <a:solidFill>
            <a:schemeClr val="bg1"/>
          </a:solidFill>
          <a:ln w="12700">
            <a:solidFill>
              <a:schemeClr val="hlink"/>
            </a:solidFill>
            <a:miter lim="800000"/>
            <a:headEnd/>
            <a:tailEnd/>
          </a:ln>
        </p:spPr>
        <p:txBody>
          <a:bodyPr lIns="914400" tIns="914400" rIns="914400" bIns="914400"/>
          <a:lstStyle/>
          <a:p>
            <a:pPr algn="just">
              <a:tabLst>
                <a:tab pos="500063" algn="l"/>
              </a:tabLst>
            </a:pPr>
            <a:r>
              <a:rPr lang="en-US" sz="4800" b="1" dirty="0">
                <a:solidFill>
                  <a:srgbClr val="FF8000"/>
                </a:solidFill>
              </a:rPr>
              <a:t>Results</a:t>
            </a:r>
          </a:p>
          <a:p>
            <a:pPr algn="just">
              <a:tabLst>
                <a:tab pos="500063" algn="l"/>
              </a:tabLst>
            </a:pPr>
            <a:r>
              <a:rPr lang="en-US" sz="4000" dirty="0"/>
              <a:t>The results of this project will be a portfolio piece. That will show that I am capable of level design and producing a game.</a:t>
            </a:r>
          </a:p>
        </p:txBody>
      </p:sp>
      <p:sp>
        <p:nvSpPr>
          <p:cNvPr id="15" name="TextBox 14"/>
          <p:cNvSpPr txBox="1"/>
          <p:nvPr/>
        </p:nvSpPr>
        <p:spPr>
          <a:xfrm>
            <a:off x="24917400" y="4506388"/>
            <a:ext cx="8229600" cy="646331"/>
          </a:xfrm>
          <a:prstGeom prst="rect">
            <a:avLst/>
          </a:prstGeom>
          <a:noFill/>
        </p:spPr>
        <p:txBody>
          <a:bodyPr wrap="square" rtlCol="0">
            <a:spAutoFit/>
          </a:bodyPr>
          <a:lstStyle/>
          <a:p>
            <a:pPr algn="ctr"/>
            <a:r>
              <a:rPr lang="en-US" sz="3600" b="1" dirty="0">
                <a:solidFill>
                  <a:srgbClr val="FF8000"/>
                </a:solidFill>
              </a:rPr>
              <a:t>Gantt Chart</a:t>
            </a:r>
            <a:endParaRPr lang="en-US" sz="3600" dirty="0"/>
          </a:p>
        </p:txBody>
      </p:sp>
      <p:cxnSp>
        <p:nvCxnSpPr>
          <p:cNvPr id="29" name="Straight Connector 28"/>
          <p:cNvCxnSpPr/>
          <p:nvPr/>
        </p:nvCxnSpPr>
        <p:spPr bwMode="auto">
          <a:xfrm>
            <a:off x="22250400" y="10744200"/>
            <a:ext cx="0" cy="1524000"/>
          </a:xfrm>
          <a:prstGeom prst="line">
            <a:avLst/>
          </a:prstGeom>
          <a:solidFill>
            <a:schemeClr val="accent1"/>
          </a:solidFill>
          <a:ln w="28575" cap="flat" cmpd="sng" algn="ctr">
            <a:solidFill>
              <a:schemeClr val="accent1">
                <a:lumMod val="75000"/>
              </a:schemeClr>
            </a:solidFill>
            <a:prstDash val="solid"/>
            <a:round/>
            <a:headEnd type="none" w="med" len="med"/>
            <a:tailEnd type="none" w="med" len="med"/>
          </a:ln>
          <a:effectLst/>
        </p:spPr>
      </p:cxnSp>
      <p:sp>
        <p:nvSpPr>
          <p:cNvPr id="2" name="Rectangle 1"/>
          <p:cNvSpPr/>
          <p:nvPr/>
        </p:nvSpPr>
        <p:spPr>
          <a:xfrm>
            <a:off x="29032200" y="25191928"/>
            <a:ext cx="8458200" cy="2923877"/>
          </a:xfrm>
          <a:prstGeom prst="rect">
            <a:avLst/>
          </a:prstGeom>
        </p:spPr>
        <p:txBody>
          <a:bodyPr wrap="square">
            <a:spAutoFit/>
          </a:bodyPr>
          <a:lstStyle/>
          <a:p>
            <a:pPr algn="just">
              <a:tabLst>
                <a:tab pos="500063" algn="l"/>
              </a:tabLst>
            </a:pPr>
            <a:r>
              <a:rPr lang="en-US" sz="4400" b="1" dirty="0">
                <a:solidFill>
                  <a:srgbClr val="FF8000"/>
                </a:solidFill>
              </a:rPr>
              <a:t>Acknowledgements</a:t>
            </a:r>
          </a:p>
          <a:p>
            <a:pPr algn="just">
              <a:tabLst>
                <a:tab pos="500063" algn="l"/>
              </a:tabLst>
            </a:pPr>
            <a:r>
              <a:rPr lang="en-US" sz="4400" b="1" dirty="0"/>
              <a:t>1. Technical Advisor: Hosni</a:t>
            </a:r>
          </a:p>
          <a:p>
            <a:pPr algn="just">
              <a:tabLst>
                <a:tab pos="500063" algn="l"/>
              </a:tabLst>
            </a:pPr>
            <a:endParaRPr lang="en-US" sz="9600" b="1" dirty="0"/>
          </a:p>
        </p:txBody>
      </p:sp>
      <p:sp>
        <p:nvSpPr>
          <p:cNvPr id="20" name="TextBox 19">
            <a:extLst>
              <a:ext uri="{FF2B5EF4-FFF2-40B4-BE49-F238E27FC236}">
                <a16:creationId xmlns:a16="http://schemas.microsoft.com/office/drawing/2014/main" id="{CFAB5A96-236D-4B18-8A7E-5F8E5DCA5C89}"/>
              </a:ext>
            </a:extLst>
          </p:cNvPr>
          <p:cNvSpPr txBox="1"/>
          <p:nvPr/>
        </p:nvSpPr>
        <p:spPr>
          <a:xfrm>
            <a:off x="13527700" y="4520879"/>
            <a:ext cx="3289669" cy="923330"/>
          </a:xfrm>
          <a:prstGeom prst="rect">
            <a:avLst/>
          </a:prstGeom>
          <a:noFill/>
        </p:spPr>
        <p:txBody>
          <a:bodyPr wrap="square" rtlCol="0">
            <a:spAutoFit/>
          </a:bodyPr>
          <a:lstStyle/>
          <a:p>
            <a:pPr algn="ctr"/>
            <a:r>
              <a:rPr lang="en-US" sz="5400" b="1" dirty="0">
                <a:solidFill>
                  <a:srgbClr val="FF8000"/>
                </a:solidFill>
              </a:rPr>
              <a:t>Budget</a:t>
            </a:r>
            <a:endParaRPr lang="en-US" sz="5400" dirty="0"/>
          </a:p>
        </p:txBody>
      </p:sp>
      <p:sp>
        <p:nvSpPr>
          <p:cNvPr id="22" name="Text Box 114">
            <a:extLst>
              <a:ext uri="{FF2B5EF4-FFF2-40B4-BE49-F238E27FC236}">
                <a16:creationId xmlns:a16="http://schemas.microsoft.com/office/drawing/2014/main" id="{0E8C2E96-F6C8-434A-8F05-0A12A7D74342}"/>
              </a:ext>
            </a:extLst>
          </p:cNvPr>
          <p:cNvSpPr txBox="1">
            <a:spLocks noChangeArrowheads="1"/>
          </p:cNvSpPr>
          <p:nvPr/>
        </p:nvSpPr>
        <p:spPr bwMode="auto">
          <a:xfrm>
            <a:off x="10120887" y="10786957"/>
            <a:ext cx="18163025" cy="7589179"/>
          </a:xfrm>
          <a:prstGeom prst="rect">
            <a:avLst/>
          </a:prstGeom>
          <a:solidFill>
            <a:schemeClr val="bg1"/>
          </a:solidFill>
          <a:ln w="12700">
            <a:solidFill>
              <a:schemeClr val="hlink"/>
            </a:solidFill>
            <a:miter lim="800000"/>
            <a:headEnd/>
            <a:tailEnd/>
          </a:ln>
        </p:spPr>
        <p:txBody>
          <a:bodyPr lIns="914400" tIns="914400" rIns="914400" bIns="914400"/>
          <a:lstStyle/>
          <a:p>
            <a:pPr algn="just">
              <a:tabLst>
                <a:tab pos="500063" algn="l"/>
              </a:tabLst>
            </a:pPr>
            <a:r>
              <a:rPr lang="en-US" sz="4800" b="1" dirty="0">
                <a:solidFill>
                  <a:srgbClr val="FF8000"/>
                </a:solidFill>
              </a:rPr>
              <a:t>Images of Game:</a:t>
            </a:r>
          </a:p>
          <a:p>
            <a:pPr algn="just">
              <a:tabLst>
                <a:tab pos="500063" algn="l"/>
              </a:tabLst>
            </a:pPr>
            <a:endParaRPr lang="en-US" sz="4000" dirty="0"/>
          </a:p>
        </p:txBody>
      </p:sp>
      <p:pic>
        <p:nvPicPr>
          <p:cNvPr id="1034" name="Picture 10">
            <a:extLst>
              <a:ext uri="{FF2B5EF4-FFF2-40B4-BE49-F238E27FC236}">
                <a16:creationId xmlns:a16="http://schemas.microsoft.com/office/drawing/2014/main" id="{454598C0-CF3C-4214-AACF-0497F87796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94900" y="5176365"/>
            <a:ext cx="12674600" cy="555136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Table&#10;&#10;Description automatically generated">
            <a:extLst>
              <a:ext uri="{FF2B5EF4-FFF2-40B4-BE49-F238E27FC236}">
                <a16:creationId xmlns:a16="http://schemas.microsoft.com/office/drawing/2014/main" id="{341468D3-D307-483C-8E31-EDD0BF53BE5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49128" y="5434745"/>
            <a:ext cx="7027910" cy="4438346"/>
          </a:xfrm>
          <a:prstGeom prst="rect">
            <a:avLst/>
          </a:prstGeom>
        </p:spPr>
      </p:pic>
      <p:sp>
        <p:nvSpPr>
          <p:cNvPr id="4" name="TextBox 3">
            <a:extLst>
              <a:ext uri="{FF2B5EF4-FFF2-40B4-BE49-F238E27FC236}">
                <a16:creationId xmlns:a16="http://schemas.microsoft.com/office/drawing/2014/main" id="{175DA1E1-2FD4-4799-8E54-B46801A8C1B2}"/>
              </a:ext>
            </a:extLst>
          </p:cNvPr>
          <p:cNvSpPr txBox="1"/>
          <p:nvPr/>
        </p:nvSpPr>
        <p:spPr>
          <a:xfrm flipH="1">
            <a:off x="11991181" y="3112339"/>
            <a:ext cx="16535400" cy="1107996"/>
          </a:xfrm>
          <a:prstGeom prst="rect">
            <a:avLst/>
          </a:prstGeom>
          <a:noFill/>
        </p:spPr>
        <p:txBody>
          <a:bodyPr wrap="square" rtlCol="0">
            <a:spAutoFit/>
          </a:bodyPr>
          <a:lstStyle/>
          <a:p>
            <a:r>
              <a:rPr lang="en-US" sz="6600" b="1" i="1" dirty="0">
                <a:solidFill>
                  <a:schemeClr val="tx1"/>
                </a:solidFill>
              </a:rPr>
              <a:t>Department of  Entertainment Technology</a:t>
            </a:r>
            <a:endParaRPr lang="en-US" sz="72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814763" rtl="0" eaLnBrk="1" fontAlgn="base" latinLnBrk="0" hangingPunct="1">
          <a:lnSpc>
            <a:spcPct val="100000"/>
          </a:lnSpc>
          <a:spcBef>
            <a:spcPct val="0"/>
          </a:spcBef>
          <a:spcAft>
            <a:spcPct val="0"/>
          </a:spcAft>
          <a:buClrTx/>
          <a:buSzTx/>
          <a:buFontTx/>
          <a:buNone/>
          <a:tabLst/>
          <a:defRPr kumimoji="0" lang="en-US" sz="100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814763" rtl="0" eaLnBrk="1" fontAlgn="base" latinLnBrk="0" hangingPunct="1">
          <a:lnSpc>
            <a:spcPct val="100000"/>
          </a:lnSpc>
          <a:spcBef>
            <a:spcPct val="0"/>
          </a:spcBef>
          <a:spcAft>
            <a:spcPct val="0"/>
          </a:spcAft>
          <a:buClrTx/>
          <a:buSzTx/>
          <a:buFontTx/>
          <a:buNone/>
          <a:tabLst/>
          <a:defRPr kumimoji="0" lang="en-US" sz="100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TotalTime>
  <Words>300</Words>
  <Application>Microsoft Office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Times New Roman</vt:lpstr>
      <vt:lpstr>Default Design</vt:lpstr>
      <vt:lpstr>Sirena Isaias Acosta and 3D Modeler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Brandt</dc:creator>
  <cp:lastModifiedBy>Isaias.Acosta@mail.citytech.cuny.edu</cp:lastModifiedBy>
  <cp:revision>33</cp:revision>
  <dcterms:created xsi:type="dcterms:W3CDTF">1601-01-01T00:00:00Z</dcterms:created>
  <dcterms:modified xsi:type="dcterms:W3CDTF">2022-03-24T19:56:22Z</dcterms:modified>
</cp:coreProperties>
</file>