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8"/>
    <p:restoredTop sz="94720"/>
  </p:normalViewPr>
  <p:slideViewPr>
    <p:cSldViewPr snapToGrid="0" snapToObjects="1">
      <p:cViewPr varScale="1">
        <p:scale>
          <a:sx n="66" d="100"/>
          <a:sy n="66" d="100"/>
        </p:scale>
        <p:origin x="22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tps/sustainability/new-technology/green-roofs/benefits.htm" TargetMode="External"/><Relationship Id="rId2" Type="http://schemas.openxmlformats.org/officeDocument/2006/relationships/hyperlink" Target="http://www.buildup.eu/en/learn/ask-the-experts/which-are-different-types-green-roof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eenroof.hrt.msu.edu/what-is-green-roof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F67C-8A48-1D49-9720-BA160AA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509" y="3433864"/>
            <a:ext cx="6935930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Green Roofs the Future for Cities and Earth’s Sustainability?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DDDCF-385B-D948-BC92-8BD705AF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7839" y="5139757"/>
            <a:ext cx="5357600" cy="1160213"/>
          </a:xfrm>
        </p:spPr>
        <p:txBody>
          <a:bodyPr/>
          <a:lstStyle/>
          <a:p>
            <a:r>
              <a:rPr lang="en-US" dirty="0"/>
              <a:t>Danielle Casagrande</a:t>
            </a:r>
          </a:p>
        </p:txBody>
      </p:sp>
    </p:spTree>
    <p:extLst>
      <p:ext uri="{BB962C8B-B14F-4D97-AF65-F5344CB8AC3E}">
        <p14:creationId xmlns:p14="http://schemas.microsoft.com/office/powerpoint/2010/main" val="46281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E0FD3BE6-42AF-4DB6-A3B6-F879A81A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F5BBAA22-23CD-49A7-B26C-BF3E0B83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19A4E5EA-9A8F-4B0F-97B2-4219590A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8B2AECAC-4D7A-44FE-82A3-4F4E7C40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07CF9B3A-47A7-40CC-A48B-C907AA148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2BCCD6A9-FBF3-4766-A22F-60972DCD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23D0F-6F20-6246-BF6C-DC6FA538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/>
              <a:t>What Are Green Roofs?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FE0F3C-17A2-B941-8F9F-A254073485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8" r="2" b="2"/>
          <a:stretch/>
        </p:blipFill>
        <p:spPr>
          <a:xfrm>
            <a:off x="1215365" y="1586692"/>
            <a:ext cx="5432680" cy="480758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99E7-6A66-084D-A8D1-27DCFF39A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0" y="2052116"/>
            <a:ext cx="3808534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Green Roofs is when the building has plants growing on the rooftop to balance out the area that was destroyed in order to build the building </a:t>
            </a:r>
          </a:p>
          <a:p>
            <a:pPr>
              <a:lnSpc>
                <a:spcPct val="110000"/>
              </a:lnSpc>
            </a:pPr>
            <a:r>
              <a:rPr lang="en-US" sz="1500"/>
              <a:t>It is a layer of vegetation planted over a waterproofing system that is installed on top of a flat or slightly–sloped roof. </a:t>
            </a:r>
          </a:p>
          <a:p>
            <a:pPr>
              <a:lnSpc>
                <a:spcPct val="110000"/>
              </a:lnSpc>
            </a:pPr>
            <a:r>
              <a:rPr lang="en-US" sz="1500"/>
              <a:t>Can also be known as vegetative or eco–roofs. 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Three main categories—</a:t>
            </a:r>
            <a:r>
              <a:rPr lang="en-US" sz="1500" i="1"/>
              <a:t>extensive, intensive, </a:t>
            </a:r>
            <a:r>
              <a:rPr lang="en-US" sz="1500"/>
              <a:t>and </a:t>
            </a:r>
            <a:r>
              <a:rPr lang="en-US" sz="1500" i="1"/>
              <a:t>semi–intensive</a:t>
            </a:r>
            <a:r>
              <a:rPr lang="en-US" sz="1500"/>
              <a:t>.</a:t>
            </a: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4889AD22-2126-4A1E-8BEB-EED54DD30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23464-C649-DA4F-B63F-DA4645972238}"/>
              </a:ext>
            </a:extLst>
          </p:cNvPr>
          <p:cNvSpPr txBox="1"/>
          <p:nvPr/>
        </p:nvSpPr>
        <p:spPr>
          <a:xfrm>
            <a:off x="5247262" y="6377202"/>
            <a:ext cx="1400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dirty="0" err="1"/>
              <a:t>Kapsalaki</a:t>
            </a:r>
            <a:r>
              <a:rPr lang="en-US" sz="1100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300085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31EE-CBBF-2E48-BC57-B81A06E8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73A28-FF80-6243-B8C9-B7E13EBCA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286423"/>
            <a:ext cx="7796540" cy="399782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Reduces temperatures on the roof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Filters air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Collects and filters storm water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Contributes to biodiversity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Provides urban amenities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Reduces overhead costs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Decreases the effects of the Urban Heat Island Effect</a:t>
            </a:r>
          </a:p>
        </p:txBody>
      </p:sp>
    </p:spTree>
    <p:extLst>
      <p:ext uri="{BB962C8B-B14F-4D97-AF65-F5344CB8AC3E}">
        <p14:creationId xmlns:p14="http://schemas.microsoft.com/office/powerpoint/2010/main" val="64002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CCD9-8D94-054B-A761-406FB42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Environmental and Health Benefits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FB719-7820-DD4A-8A0A-48541B01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786127"/>
            <a:ext cx="7796540" cy="3997828"/>
          </a:xfrm>
        </p:spPr>
        <p:txBody>
          <a:bodyPr/>
          <a:lstStyle/>
          <a:p>
            <a:r>
              <a:rPr lang="en-US" dirty="0"/>
              <a:t>Mortality rates due to increased levels of ozone in at least 95 urban areas in the United States </a:t>
            </a:r>
          </a:p>
          <a:p>
            <a:r>
              <a:rPr lang="en-US" dirty="0"/>
              <a:t>The installation of green roofs up to 4,000kg of particulate matter can be removed by 2,000m</a:t>
            </a:r>
            <a:r>
              <a:rPr lang="en-US" baseline="30000" dirty="0"/>
              <a:t>2 </a:t>
            </a:r>
            <a:r>
              <a:rPr lang="en-US" dirty="0"/>
              <a:t>of uncut grass on the green roof </a:t>
            </a:r>
          </a:p>
          <a:p>
            <a:r>
              <a:rPr lang="en-US" dirty="0"/>
              <a:t>Trees from green roofs have removed 711,000 metric tons of air pollutants in the United States each year </a:t>
            </a:r>
          </a:p>
          <a:p>
            <a:r>
              <a:rPr lang="en-US" dirty="0"/>
              <a:t>Through improving the longevity of the roof membranes and materials used we can save the earth from becoming covered in landfill waste </a:t>
            </a:r>
          </a:p>
        </p:txBody>
      </p:sp>
    </p:spTree>
    <p:extLst>
      <p:ext uri="{BB962C8B-B14F-4D97-AF65-F5344CB8AC3E}">
        <p14:creationId xmlns:p14="http://schemas.microsoft.com/office/powerpoint/2010/main" val="40586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AE9A-0986-B44C-B614-58FBC6BB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Economic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052F-5513-0743-A4AA-1DFD23D8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663010"/>
            <a:ext cx="7796540" cy="39978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average lifespan of a green roof to 40 years, it is estimated that such a roof will save about $200,000 </a:t>
            </a:r>
          </a:p>
          <a:p>
            <a:pPr lvl="1"/>
            <a:r>
              <a:rPr lang="en-US" dirty="0"/>
              <a:t>two-thirds of that will be directly from the reduced energy costs of the facility </a:t>
            </a:r>
          </a:p>
          <a:p>
            <a:r>
              <a:rPr lang="en-US" dirty="0"/>
              <a:t>The cost of keep will be much less as opposed to our current black (aka dark) traditional roofing methods </a:t>
            </a:r>
          </a:p>
          <a:p>
            <a:pPr lvl="1"/>
            <a:r>
              <a:rPr lang="en-US" dirty="0"/>
              <a:t>Black roofs are not ecofriendly is because of the waterproofing process </a:t>
            </a:r>
          </a:p>
          <a:p>
            <a:pPr lvl="1"/>
            <a:r>
              <a:rPr lang="en-US" dirty="0"/>
              <a:t>These roofs deteriorate extremely fast which causes the roof to grow brittle and need to be repaired </a:t>
            </a:r>
          </a:p>
          <a:p>
            <a:r>
              <a:rPr lang="en-US" dirty="0"/>
              <a:t>An example of this is in Berlin where there is a green roof that has not needed any work done to it in over 90 years </a:t>
            </a:r>
          </a:p>
        </p:txBody>
      </p:sp>
    </p:spTree>
    <p:extLst>
      <p:ext uri="{BB962C8B-B14F-4D97-AF65-F5344CB8AC3E}">
        <p14:creationId xmlns:p14="http://schemas.microsoft.com/office/powerpoint/2010/main" val="283246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1F39-4030-E44A-A764-E377A0C4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13D6-3146-0842-B943-653C5A93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624099"/>
            <a:ext cx="7796540" cy="3997828"/>
          </a:xfrm>
        </p:spPr>
        <p:txBody>
          <a:bodyPr/>
          <a:lstStyle/>
          <a:p>
            <a:r>
              <a:rPr lang="en-US" dirty="0"/>
              <a:t>Upfront costs and hard lifestyle changes are the most daunting in regards of making a change towards green roofs</a:t>
            </a:r>
          </a:p>
          <a:p>
            <a:r>
              <a:rPr lang="en-US" dirty="0"/>
              <a:t>Many people are unaware of the benefits a green roof can provide</a:t>
            </a:r>
          </a:p>
          <a:p>
            <a:r>
              <a:rPr lang="en-US" dirty="0"/>
              <a:t>With so many concerns that buildings are trying to address, the use of a green roof can help address some of them and help reduce the ever growing carbon footprint we are leaving behind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5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C000-3FE0-B64C-9E9B-20229F02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155" y="749691"/>
            <a:ext cx="7958331" cy="631638"/>
          </a:xfrm>
        </p:spPr>
        <p:txBody>
          <a:bodyPr/>
          <a:lstStyle/>
          <a:p>
            <a:pPr algn="l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3B0A-BB4D-7142-B238-D8CA1159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513" y="1653703"/>
            <a:ext cx="8682973" cy="52042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Erica, et al. “Green Roofs as Urban Ecosystems: Ecological Structures, Functions, and Services.” Retrieved May 14, 2019, from </a:t>
            </a:r>
            <a:r>
              <a:rPr lang="en-US" i="1" dirty="0"/>
              <a:t>OUP Academic</a:t>
            </a:r>
            <a:r>
              <a:rPr lang="en-US" dirty="0"/>
              <a:t>, Oxford University Press, 1 Nov. 2007, </a:t>
            </a:r>
            <a:r>
              <a:rPr lang="en-US" dirty="0" err="1"/>
              <a:t>academic.oup.com</a:t>
            </a:r>
            <a:r>
              <a:rPr lang="en-US" dirty="0"/>
              <a:t>/bioscience/article/57/10/823/232363. </a:t>
            </a:r>
          </a:p>
          <a:p>
            <a:r>
              <a:rPr lang="en-US" dirty="0" err="1"/>
              <a:t>Kapsalaki</a:t>
            </a:r>
            <a:r>
              <a:rPr lang="en-US" dirty="0"/>
              <a:t>, M. (2017, December 19). Which are the different types of green roofs? Retrieved May 14, 2019, from </a:t>
            </a:r>
            <a:r>
              <a:rPr lang="en-US" dirty="0">
                <a:hlinkClick r:id="rId2"/>
              </a:rPr>
              <a:t>http://www.buildup.eu/en/learn/ask-the-experts/which-are-different-types-green-roofs</a:t>
            </a:r>
            <a:endParaRPr lang="en-US" dirty="0"/>
          </a:p>
          <a:p>
            <a:r>
              <a:rPr lang="en-US" dirty="0"/>
              <a:t>National Park Service. (n.d.). Green Roof Benefits-Technical Preservation Services, National Park Service. Retrieved May 14, 2019, from </a:t>
            </a:r>
            <a:r>
              <a:rPr lang="en-US" u="sng" dirty="0">
                <a:hlinkClick r:id="rId3"/>
              </a:rPr>
              <a:t>https://www.nps.gov/tps/sustainability/new-technology/green-roofs/benefits.htm</a:t>
            </a:r>
            <a:endParaRPr lang="en-US" dirty="0"/>
          </a:p>
          <a:p>
            <a:r>
              <a:rPr lang="en-US" dirty="0"/>
              <a:t> Michigan State University. “What Is a Green Roof?” </a:t>
            </a:r>
            <a:r>
              <a:rPr lang="en-US" i="1" dirty="0"/>
              <a:t>What Is a Green Roof?</a:t>
            </a:r>
            <a:r>
              <a:rPr lang="en-US" dirty="0"/>
              <a:t>, Retrieved May 14, 2019, from </a:t>
            </a:r>
            <a:r>
              <a:rPr lang="en-US" u="sng" dirty="0">
                <a:hlinkClick r:id="rId4"/>
              </a:rPr>
              <a:t>www.greenroof.hrt.msu.edu/what-is-green-roof/index.html</a:t>
            </a:r>
            <a:r>
              <a:rPr lang="en-US" dirty="0"/>
              <a:t>.</a:t>
            </a:r>
          </a:p>
          <a:p>
            <a:r>
              <a:rPr lang="en-US" dirty="0"/>
              <a:t>Rowe, D. Bradley. Green Roofs as a Means of Pollution Abatement, Retrieved May 14, 2019, from Environmental Pollution, Volume 159, Issues 8–9, 2011, Pages 2100-2110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33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412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Madison</vt:lpstr>
      <vt:lpstr>Are Green Roofs the Future for Cities and Earth’s Sustainability? </vt:lpstr>
      <vt:lpstr>What Are Green Roofs?</vt:lpstr>
      <vt:lpstr>Impacts</vt:lpstr>
      <vt:lpstr>Environmental and Health Benefits </vt:lpstr>
      <vt:lpstr>Economic Benefits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Green Roofs the Future for Cities and Earth’s Sustainability? </dc:title>
  <dc:creator>Danielle.Casagrande@mail.citytech.cuny.edu</dc:creator>
  <cp:lastModifiedBy>Danielle.Casagrande@mail.citytech.cuny.edu</cp:lastModifiedBy>
  <cp:revision>3</cp:revision>
  <dcterms:created xsi:type="dcterms:W3CDTF">2019-05-21T16:59:25Z</dcterms:created>
  <dcterms:modified xsi:type="dcterms:W3CDTF">2019-05-21T17:20:10Z</dcterms:modified>
</cp:coreProperties>
</file>