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57" r:id="rId3"/>
    <p:sldId id="295" r:id="rId4"/>
    <p:sldId id="258" r:id="rId5"/>
    <p:sldId id="296" r:id="rId6"/>
    <p:sldId id="267" r:id="rId7"/>
    <p:sldId id="277" r:id="rId8"/>
    <p:sldId id="298" r:id="rId9"/>
    <p:sldId id="297" r:id="rId10"/>
    <p:sldId id="280" r:id="rId11"/>
    <p:sldId id="292" r:id="rId12"/>
    <p:sldId id="293" r:id="rId13"/>
    <p:sldId id="294"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Roboto Slab" pitchFamily="2" charset="0"/>
      <p:regular r:id="rId20"/>
      <p:bold r:id="rId21"/>
    </p:embeddedFont>
    <p:embeddedFont>
      <p:font typeface="Source Sans Pro" panose="020B05030304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14470e8e2_9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14470e8e2_9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81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35694cd56_0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35694cd56_0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84fc56d062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84fc56d062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399101" y="1057256"/>
            <a:ext cx="6674381" cy="25383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Differential Equations in Machine Learning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txBox="1">
            <a:spLocks noGrp="1"/>
          </p:cNvSpPr>
          <p:nvPr>
            <p:ph type="ctrTitle" idx="4294967295"/>
          </p:nvPr>
        </p:nvSpPr>
        <p:spPr>
          <a:xfrm>
            <a:off x="685800" y="5165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a:t>Thanks!</a:t>
            </a:r>
            <a:endParaRPr sz="6000" b="1"/>
          </a:p>
        </p:txBody>
      </p:sp>
      <p:sp>
        <p:nvSpPr>
          <p:cNvPr id="404" name="Google Shape;404;p36"/>
          <p:cNvSpPr txBox="1">
            <a:spLocks noGrp="1"/>
          </p:cNvSpPr>
          <p:nvPr>
            <p:ph type="subTitle" idx="4294967295"/>
          </p:nvPr>
        </p:nvSpPr>
        <p:spPr>
          <a:xfrm>
            <a:off x="685800" y="1639913"/>
            <a:ext cx="2726473"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Cited work</a:t>
            </a:r>
            <a:endParaRPr sz="3600" b="1" dirty="0"/>
          </a:p>
        </p:txBody>
      </p:sp>
      <p:sp>
        <p:nvSpPr>
          <p:cNvPr id="405" name="Google Shape;405;p36"/>
          <p:cNvSpPr txBox="1">
            <a:spLocks noGrp="1"/>
          </p:cNvSpPr>
          <p:nvPr>
            <p:ph type="body" idx="4294967295"/>
          </p:nvPr>
        </p:nvSpPr>
        <p:spPr>
          <a:xfrm>
            <a:off x="685800" y="2464406"/>
            <a:ext cx="48639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200" dirty="0"/>
          </a:p>
        </p:txBody>
      </p:sp>
      <p:sp>
        <p:nvSpPr>
          <p:cNvPr id="406" name="Google Shape;406;p3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D8DC"/>
        </a:solidFill>
        <a:effectLst/>
      </p:bgPr>
    </p:bg>
    <p:spTree>
      <p:nvGrpSpPr>
        <p:cNvPr id="1" name="Shape 709"/>
        <p:cNvGrpSpPr/>
        <p:nvPr/>
      </p:nvGrpSpPr>
      <p:grpSpPr>
        <a:xfrm>
          <a:off x="0" y="0"/>
          <a:ext cx="0" cy="0"/>
          <a:chOff x="0" y="0"/>
          <a:chExt cx="0" cy="0"/>
        </a:xfrm>
      </p:grpSpPr>
      <p:sp>
        <p:nvSpPr>
          <p:cNvPr id="710" name="Google Shape;710;p4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711" name="Google Shape;711;p48"/>
          <p:cNvSpPr txBox="1"/>
          <p:nvPr/>
        </p:nvSpPr>
        <p:spPr>
          <a:xfrm>
            <a:off x="6324775" y="383850"/>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900" b="1">
                <a:solidFill>
                  <a:srgbClr val="263238"/>
                </a:solidFill>
                <a:latin typeface="Source Sans Pro"/>
                <a:ea typeface="Source Sans Pro"/>
                <a:cs typeface="Source Sans Pro"/>
                <a:sym typeface="Source Sans Pro"/>
              </a:rPr>
              <a:t>SlidesCarnival icons are editable shapes</a:t>
            </a:r>
            <a:r>
              <a:rPr lang="en" sz="900">
                <a:solidFill>
                  <a:srgbClr val="263238"/>
                </a:solidFill>
                <a:latin typeface="Source Sans Pro"/>
                <a:ea typeface="Source Sans Pro"/>
                <a:cs typeface="Source Sans Pro"/>
                <a:sym typeface="Source Sans Pro"/>
              </a:rPr>
              <a:t>. </a:t>
            </a: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Clr>
                <a:srgbClr val="000000"/>
              </a:buClr>
              <a:buSzPts val="1100"/>
              <a:buFont typeface="Arial"/>
              <a:buNone/>
            </a:pP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Clr>
                <a:srgbClr val="000000"/>
              </a:buClr>
              <a:buSzPts val="1100"/>
              <a:buFont typeface="Arial"/>
              <a:buNone/>
            </a:pPr>
            <a:r>
              <a:rPr lang="en" sz="900">
                <a:solidFill>
                  <a:srgbClr val="263238"/>
                </a:solidFill>
                <a:latin typeface="Source Sans Pro"/>
                <a:ea typeface="Source Sans Pro"/>
                <a:cs typeface="Source Sans Pro"/>
                <a:sym typeface="Source Sans Pro"/>
              </a:rPr>
              <a:t>This means that you can:</a:t>
            </a:r>
            <a:endParaRPr sz="900">
              <a:solidFill>
                <a:srgbClr val="263238"/>
              </a:solidFill>
              <a:latin typeface="Source Sans Pro"/>
              <a:ea typeface="Source Sans Pro"/>
              <a:cs typeface="Source Sans Pro"/>
              <a:sym typeface="Source Sans Pro"/>
            </a:endParaRPr>
          </a:p>
          <a:p>
            <a:pPr marL="457200" lvl="0" indent="-285750" algn="l" rtl="0">
              <a:spcBef>
                <a:spcPts val="0"/>
              </a:spcBef>
              <a:spcAft>
                <a:spcPts val="0"/>
              </a:spcAft>
              <a:buClr>
                <a:srgbClr val="263238"/>
              </a:buClr>
              <a:buSzPts val="900"/>
              <a:buFont typeface="Source Sans Pro"/>
              <a:buChar char="●"/>
            </a:pPr>
            <a:r>
              <a:rPr lang="en" sz="900">
                <a:solidFill>
                  <a:srgbClr val="263238"/>
                </a:solidFill>
                <a:latin typeface="Source Sans Pro"/>
                <a:ea typeface="Source Sans Pro"/>
                <a:cs typeface="Source Sans Pro"/>
                <a:sym typeface="Source Sans Pro"/>
              </a:rPr>
              <a:t>Resize them without losing quality.</a:t>
            </a:r>
            <a:endParaRPr sz="900">
              <a:solidFill>
                <a:srgbClr val="263238"/>
              </a:solidFill>
              <a:latin typeface="Source Sans Pro"/>
              <a:ea typeface="Source Sans Pro"/>
              <a:cs typeface="Source Sans Pro"/>
              <a:sym typeface="Source Sans Pro"/>
            </a:endParaRPr>
          </a:p>
          <a:p>
            <a:pPr marL="457200" lvl="0" indent="-285750" algn="l" rtl="0">
              <a:spcBef>
                <a:spcPts val="0"/>
              </a:spcBef>
              <a:spcAft>
                <a:spcPts val="0"/>
              </a:spcAft>
              <a:buClr>
                <a:srgbClr val="263238"/>
              </a:buClr>
              <a:buSzPts val="900"/>
              <a:buFont typeface="Source Sans Pro"/>
              <a:buChar char="●"/>
            </a:pPr>
            <a:r>
              <a:rPr lang="en" sz="900">
                <a:solidFill>
                  <a:srgbClr val="263238"/>
                </a:solidFill>
                <a:latin typeface="Source Sans Pro"/>
                <a:ea typeface="Source Sans Pro"/>
                <a:cs typeface="Source Sans Pro"/>
                <a:sym typeface="Source Sans Pro"/>
              </a:rPr>
              <a:t>Change line color, width and style.</a:t>
            </a: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r>
              <a:rPr lang="en" sz="900">
                <a:solidFill>
                  <a:srgbClr val="263238"/>
                </a:solidFill>
                <a:latin typeface="Source Sans Pro"/>
                <a:ea typeface="Source Sans Pro"/>
                <a:cs typeface="Source Sans Pro"/>
                <a:sym typeface="Source Sans Pro"/>
              </a:rPr>
              <a:t>Isn’t that nice? :)</a:t>
            </a: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r>
              <a:rPr lang="en" sz="900">
                <a:solidFill>
                  <a:srgbClr val="263238"/>
                </a:solidFill>
                <a:latin typeface="Source Sans Pro"/>
                <a:ea typeface="Source Sans Pro"/>
                <a:cs typeface="Source Sans Pro"/>
                <a:sym typeface="Source Sans Pro"/>
              </a:rPr>
              <a:t>Examples:</a:t>
            </a: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Clr>
                <a:srgbClr val="000000"/>
              </a:buClr>
              <a:buSzPts val="1100"/>
              <a:buFont typeface="Arial"/>
              <a:buNone/>
            </a:pPr>
            <a:endParaRPr sz="900">
              <a:solidFill>
                <a:srgbClr val="263238"/>
              </a:solidFill>
              <a:latin typeface="Source Sans Pro"/>
              <a:ea typeface="Source Sans Pro"/>
              <a:cs typeface="Source Sans Pro"/>
              <a:sym typeface="Source Sans Pro"/>
            </a:endParaRPr>
          </a:p>
          <a:p>
            <a:pPr marL="0" lvl="0" indent="0" algn="l" rtl="0">
              <a:spcBef>
                <a:spcPts val="0"/>
              </a:spcBef>
              <a:spcAft>
                <a:spcPts val="0"/>
              </a:spcAft>
              <a:buNone/>
            </a:pPr>
            <a:endParaRPr sz="900">
              <a:solidFill>
                <a:srgbClr val="263238"/>
              </a:solidFill>
              <a:latin typeface="Source Sans Pro"/>
              <a:ea typeface="Source Sans Pro"/>
              <a:cs typeface="Source Sans Pro"/>
              <a:sym typeface="Source Sans Pro"/>
            </a:endParaRPr>
          </a:p>
        </p:txBody>
      </p:sp>
      <p:grpSp>
        <p:nvGrpSpPr>
          <p:cNvPr id="712" name="Google Shape;712;p48"/>
          <p:cNvGrpSpPr/>
          <p:nvPr/>
        </p:nvGrpSpPr>
        <p:grpSpPr>
          <a:xfrm>
            <a:off x="424947" y="404794"/>
            <a:ext cx="342903" cy="447293"/>
            <a:chOff x="590250" y="244200"/>
            <a:chExt cx="407975" cy="532175"/>
          </a:xfrm>
        </p:grpSpPr>
        <p:sp>
          <p:nvSpPr>
            <p:cNvPr id="713" name="Google Shape;713;p4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4" name="Google Shape;714;p4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5" name="Google Shape;715;p4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6" name="Google Shape;716;p4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7" name="Google Shape;717;p4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8" name="Google Shape;718;p48"/>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9" name="Google Shape;719;p48"/>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0" name="Google Shape;720;p48"/>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1" name="Google Shape;721;p48"/>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2" name="Google Shape;722;p4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3" name="Google Shape;723;p48"/>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4" name="Google Shape;724;p48"/>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5" name="Google Shape;725;p48"/>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6" name="Google Shape;726;p48"/>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27" name="Google Shape;727;p48"/>
          <p:cNvGrpSpPr/>
          <p:nvPr/>
        </p:nvGrpSpPr>
        <p:grpSpPr>
          <a:xfrm>
            <a:off x="977639" y="470816"/>
            <a:ext cx="372594" cy="310144"/>
            <a:chOff x="1247825" y="322750"/>
            <a:chExt cx="443300" cy="369000"/>
          </a:xfrm>
        </p:grpSpPr>
        <p:sp>
          <p:nvSpPr>
            <p:cNvPr id="728" name="Google Shape;728;p48"/>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9" name="Google Shape;729;p48"/>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0" name="Google Shape;730;p48"/>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1" name="Google Shape;731;p48"/>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2" name="Google Shape;732;p48"/>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33" name="Google Shape;733;p48"/>
          <p:cNvGrpSpPr/>
          <p:nvPr/>
        </p:nvGrpSpPr>
        <p:grpSpPr>
          <a:xfrm>
            <a:off x="1550818" y="469282"/>
            <a:ext cx="356204" cy="313212"/>
            <a:chOff x="1929775" y="320925"/>
            <a:chExt cx="423800" cy="372650"/>
          </a:xfrm>
        </p:grpSpPr>
        <p:sp>
          <p:nvSpPr>
            <p:cNvPr id="734" name="Google Shape;734;p48"/>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5" name="Google Shape;735;p48"/>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6" name="Google Shape;736;p48"/>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7" name="Google Shape;737;p48"/>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8" name="Google Shape;738;p48"/>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739" name="Google Shape;739;p48"/>
          <p:cNvSpPr/>
          <p:nvPr/>
        </p:nvSpPr>
        <p:spPr>
          <a:xfrm>
            <a:off x="2148120" y="458029"/>
            <a:ext cx="291717" cy="335738"/>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0" name="Google Shape;740;p48"/>
          <p:cNvSpPr/>
          <p:nvPr/>
        </p:nvSpPr>
        <p:spPr>
          <a:xfrm>
            <a:off x="2733088" y="459058"/>
            <a:ext cx="251793" cy="333679"/>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741" name="Google Shape;741;p48"/>
          <p:cNvGrpSpPr/>
          <p:nvPr/>
        </p:nvGrpSpPr>
        <p:grpSpPr>
          <a:xfrm>
            <a:off x="3820462" y="433960"/>
            <a:ext cx="336767" cy="383835"/>
            <a:chOff x="4630125" y="278900"/>
            <a:chExt cx="400675" cy="456675"/>
          </a:xfrm>
        </p:grpSpPr>
        <p:sp>
          <p:nvSpPr>
            <p:cNvPr id="742" name="Google Shape;742;p48"/>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3" name="Google Shape;743;p48"/>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4" name="Google Shape;744;p48"/>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5" name="Google Shape;745;p48"/>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746" name="Google Shape;746;p48"/>
          <p:cNvSpPr/>
          <p:nvPr/>
        </p:nvSpPr>
        <p:spPr>
          <a:xfrm>
            <a:off x="4361051" y="457525"/>
            <a:ext cx="385895" cy="336746"/>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747" name="Google Shape;747;p48"/>
          <p:cNvGrpSpPr/>
          <p:nvPr/>
        </p:nvGrpSpPr>
        <p:grpSpPr>
          <a:xfrm>
            <a:off x="430074" y="980516"/>
            <a:ext cx="342882" cy="418128"/>
            <a:chOff x="596350" y="929175"/>
            <a:chExt cx="407950" cy="497475"/>
          </a:xfrm>
        </p:grpSpPr>
        <p:sp>
          <p:nvSpPr>
            <p:cNvPr id="748" name="Google Shape;748;p4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9" name="Google Shape;749;p4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0" name="Google Shape;750;p4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1" name="Google Shape;751;p4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2" name="Google Shape;752;p4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3" name="Google Shape;753;p4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4" name="Google Shape;754;p4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55" name="Google Shape;755;p48"/>
          <p:cNvGrpSpPr/>
          <p:nvPr/>
        </p:nvGrpSpPr>
        <p:grpSpPr>
          <a:xfrm>
            <a:off x="1554390" y="1041431"/>
            <a:ext cx="349060" cy="298882"/>
            <a:chOff x="1934025" y="1001650"/>
            <a:chExt cx="415300" cy="355600"/>
          </a:xfrm>
        </p:grpSpPr>
        <p:sp>
          <p:nvSpPr>
            <p:cNvPr id="756" name="Google Shape;756;p48"/>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7" name="Google Shape;757;p48"/>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8" name="Google Shape;758;p48"/>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9" name="Google Shape;759;p48"/>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760" name="Google Shape;760;p48"/>
          <p:cNvSpPr/>
          <p:nvPr/>
        </p:nvSpPr>
        <p:spPr>
          <a:xfrm>
            <a:off x="2118449" y="1016373"/>
            <a:ext cx="351077" cy="349039"/>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1" name="Google Shape;761;p48"/>
          <p:cNvSpPr/>
          <p:nvPr/>
        </p:nvSpPr>
        <p:spPr>
          <a:xfrm>
            <a:off x="2683959" y="1033772"/>
            <a:ext cx="350068" cy="31424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2" name="Google Shape;762;p48"/>
          <p:cNvSpPr/>
          <p:nvPr/>
        </p:nvSpPr>
        <p:spPr>
          <a:xfrm>
            <a:off x="3254071" y="1036336"/>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3" name="Google Shape;763;p48"/>
          <p:cNvSpPr/>
          <p:nvPr/>
        </p:nvSpPr>
        <p:spPr>
          <a:xfrm>
            <a:off x="3830339" y="1039404"/>
            <a:ext cx="317310" cy="30297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764" name="Google Shape;764;p48"/>
          <p:cNvGrpSpPr/>
          <p:nvPr/>
        </p:nvGrpSpPr>
        <p:grpSpPr>
          <a:xfrm>
            <a:off x="4378785" y="1018906"/>
            <a:ext cx="350068" cy="350573"/>
            <a:chOff x="5294400" y="974850"/>
            <a:chExt cx="416500" cy="417100"/>
          </a:xfrm>
        </p:grpSpPr>
        <p:sp>
          <p:nvSpPr>
            <p:cNvPr id="765" name="Google Shape;765;p48"/>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6" name="Google Shape;766;p48"/>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67" name="Google Shape;767;p48"/>
          <p:cNvGrpSpPr/>
          <p:nvPr/>
        </p:nvGrpSpPr>
        <p:grpSpPr>
          <a:xfrm>
            <a:off x="4901807" y="979507"/>
            <a:ext cx="433992" cy="422729"/>
            <a:chOff x="5916675" y="927975"/>
            <a:chExt cx="516350" cy="502950"/>
          </a:xfrm>
        </p:grpSpPr>
        <p:sp>
          <p:nvSpPr>
            <p:cNvPr id="768" name="Google Shape;768;p48"/>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9" name="Google Shape;769;p48"/>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70" name="Google Shape;770;p48"/>
          <p:cNvGrpSpPr/>
          <p:nvPr/>
        </p:nvGrpSpPr>
        <p:grpSpPr>
          <a:xfrm>
            <a:off x="403451" y="1628920"/>
            <a:ext cx="391001" cy="264085"/>
            <a:chOff x="564675" y="1700625"/>
            <a:chExt cx="465200" cy="314200"/>
          </a:xfrm>
        </p:grpSpPr>
        <p:sp>
          <p:nvSpPr>
            <p:cNvPr id="771" name="Google Shape;771;p48"/>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2" name="Google Shape;772;p48"/>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3" name="Google Shape;773;p48"/>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74" name="Google Shape;774;p48"/>
          <p:cNvGrpSpPr/>
          <p:nvPr/>
        </p:nvGrpSpPr>
        <p:grpSpPr>
          <a:xfrm>
            <a:off x="968435" y="1564432"/>
            <a:ext cx="391001" cy="382827"/>
            <a:chOff x="1236875" y="1623900"/>
            <a:chExt cx="465200" cy="455475"/>
          </a:xfrm>
        </p:grpSpPr>
        <p:sp>
          <p:nvSpPr>
            <p:cNvPr id="775" name="Google Shape;775;p48"/>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6" name="Google Shape;776;p48"/>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7" name="Google Shape;777;p48"/>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8" name="Google Shape;778;p48"/>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9" name="Google Shape;779;p48"/>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0" name="Google Shape;780;p48"/>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1" name="Google Shape;781;p48"/>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82" name="Google Shape;782;p48"/>
          <p:cNvGrpSpPr/>
          <p:nvPr/>
        </p:nvGrpSpPr>
        <p:grpSpPr>
          <a:xfrm>
            <a:off x="1545690" y="1572627"/>
            <a:ext cx="366458" cy="366437"/>
            <a:chOff x="1923675" y="1633650"/>
            <a:chExt cx="436000" cy="435975"/>
          </a:xfrm>
        </p:grpSpPr>
        <p:sp>
          <p:nvSpPr>
            <p:cNvPr id="783" name="Google Shape;783;p4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4" name="Google Shape;784;p4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5" name="Google Shape;785;p4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6" name="Google Shape;786;p4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7" name="Google Shape;787;p4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8" name="Google Shape;788;p4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89" name="Google Shape;789;p48"/>
          <p:cNvGrpSpPr/>
          <p:nvPr/>
        </p:nvGrpSpPr>
        <p:grpSpPr>
          <a:xfrm>
            <a:off x="2109141" y="1571093"/>
            <a:ext cx="369505" cy="369505"/>
            <a:chOff x="2594050" y="1631825"/>
            <a:chExt cx="439625" cy="439625"/>
          </a:xfrm>
        </p:grpSpPr>
        <p:sp>
          <p:nvSpPr>
            <p:cNvPr id="790" name="Google Shape;790;p4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91" name="Google Shape;791;p4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92" name="Google Shape;792;p4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93" name="Google Shape;793;p48"/>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794" name="Google Shape;794;p48"/>
          <p:cNvSpPr/>
          <p:nvPr/>
        </p:nvSpPr>
        <p:spPr>
          <a:xfrm>
            <a:off x="2690599" y="158751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795" name="Google Shape;795;p48"/>
          <p:cNvGrpSpPr/>
          <p:nvPr/>
        </p:nvGrpSpPr>
        <p:grpSpPr>
          <a:xfrm>
            <a:off x="3273906" y="1543462"/>
            <a:ext cx="299911" cy="424768"/>
            <a:chOff x="3979850" y="1598950"/>
            <a:chExt cx="356825" cy="505375"/>
          </a:xfrm>
        </p:grpSpPr>
        <p:sp>
          <p:nvSpPr>
            <p:cNvPr id="796" name="Google Shape;796;p48"/>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97" name="Google Shape;797;p48"/>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98" name="Google Shape;798;p48"/>
          <p:cNvGrpSpPr/>
          <p:nvPr/>
        </p:nvGrpSpPr>
        <p:grpSpPr>
          <a:xfrm>
            <a:off x="3791296" y="1634551"/>
            <a:ext cx="395098" cy="242589"/>
            <a:chOff x="4595425" y="1707325"/>
            <a:chExt cx="470075" cy="288625"/>
          </a:xfrm>
        </p:grpSpPr>
        <p:sp>
          <p:nvSpPr>
            <p:cNvPr id="799" name="Google Shape;799;p48"/>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0" name="Google Shape;800;p48"/>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1" name="Google Shape;801;p48"/>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2" name="Google Shape;802;p48"/>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3" name="Google Shape;803;p48"/>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04" name="Google Shape;804;p48"/>
          <p:cNvGrpSpPr/>
          <p:nvPr/>
        </p:nvGrpSpPr>
        <p:grpSpPr>
          <a:xfrm>
            <a:off x="4375213" y="1575191"/>
            <a:ext cx="357234" cy="361310"/>
            <a:chOff x="5290150" y="1636700"/>
            <a:chExt cx="425025" cy="429875"/>
          </a:xfrm>
        </p:grpSpPr>
        <p:sp>
          <p:nvSpPr>
            <p:cNvPr id="805" name="Google Shape;805;p48"/>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6" name="Google Shape;806;p48"/>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07" name="Google Shape;807;p48"/>
          <p:cNvGrpSpPr/>
          <p:nvPr/>
        </p:nvGrpSpPr>
        <p:grpSpPr>
          <a:xfrm>
            <a:off x="4939167" y="1564432"/>
            <a:ext cx="359272" cy="376691"/>
            <a:chOff x="5961125" y="1623900"/>
            <a:chExt cx="427450" cy="448175"/>
          </a:xfrm>
        </p:grpSpPr>
        <p:sp>
          <p:nvSpPr>
            <p:cNvPr id="808" name="Google Shape;808;p48"/>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9" name="Google Shape;809;p48"/>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0" name="Google Shape;810;p48"/>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1" name="Google Shape;811;p48"/>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2" name="Google Shape;812;p48"/>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3" name="Google Shape;813;p48"/>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4" name="Google Shape;814;p48"/>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15" name="Google Shape;815;p48"/>
          <p:cNvGrpSpPr/>
          <p:nvPr/>
        </p:nvGrpSpPr>
        <p:grpSpPr>
          <a:xfrm>
            <a:off x="5491859" y="1574161"/>
            <a:ext cx="383835" cy="363369"/>
            <a:chOff x="6618700" y="1635475"/>
            <a:chExt cx="456675" cy="432325"/>
          </a:xfrm>
        </p:grpSpPr>
        <p:sp>
          <p:nvSpPr>
            <p:cNvPr id="816" name="Google Shape;816;p48"/>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7" name="Google Shape;817;p48"/>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8" name="Google Shape;818;p48"/>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9" name="Google Shape;819;p48"/>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0" name="Google Shape;820;p48"/>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21" name="Google Shape;821;p48"/>
          <p:cNvGrpSpPr/>
          <p:nvPr/>
        </p:nvGrpSpPr>
        <p:grpSpPr>
          <a:xfrm>
            <a:off x="446947" y="2157573"/>
            <a:ext cx="304009" cy="326513"/>
            <a:chOff x="616425" y="2329600"/>
            <a:chExt cx="361700" cy="388475"/>
          </a:xfrm>
        </p:grpSpPr>
        <p:sp>
          <p:nvSpPr>
            <p:cNvPr id="822" name="Google Shape;822;p48"/>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3" name="Google Shape;823;p48"/>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4" name="Google Shape;824;p48"/>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5" name="Google Shape;825;p48"/>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6" name="Google Shape;826;p48"/>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7" name="Google Shape;827;p48"/>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8" name="Google Shape;828;p48"/>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29" name="Google Shape;829;p48"/>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30" name="Google Shape;830;p48"/>
          <p:cNvGrpSpPr/>
          <p:nvPr/>
        </p:nvGrpSpPr>
        <p:grpSpPr>
          <a:xfrm>
            <a:off x="1003757" y="2160641"/>
            <a:ext cx="320378" cy="320378"/>
            <a:chOff x="1278900" y="2333250"/>
            <a:chExt cx="381175" cy="381175"/>
          </a:xfrm>
        </p:grpSpPr>
        <p:sp>
          <p:nvSpPr>
            <p:cNvPr id="831" name="Google Shape;831;p4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32" name="Google Shape;832;p4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33" name="Google Shape;833;p4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34" name="Google Shape;834;p4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35" name="Google Shape;835;p48"/>
          <p:cNvGrpSpPr/>
          <p:nvPr/>
        </p:nvGrpSpPr>
        <p:grpSpPr>
          <a:xfrm>
            <a:off x="1568720" y="2160641"/>
            <a:ext cx="320399" cy="320378"/>
            <a:chOff x="1951075" y="2333250"/>
            <a:chExt cx="381200" cy="381175"/>
          </a:xfrm>
        </p:grpSpPr>
        <p:sp>
          <p:nvSpPr>
            <p:cNvPr id="836" name="Google Shape;836;p4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37" name="Google Shape;837;p4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38" name="Google Shape;838;p4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39" name="Google Shape;839;p4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40" name="Google Shape;840;p48"/>
          <p:cNvGrpSpPr/>
          <p:nvPr/>
        </p:nvGrpSpPr>
        <p:grpSpPr>
          <a:xfrm>
            <a:off x="2133704" y="2160641"/>
            <a:ext cx="320378" cy="320378"/>
            <a:chOff x="2623275" y="2333250"/>
            <a:chExt cx="381175" cy="381175"/>
          </a:xfrm>
        </p:grpSpPr>
        <p:sp>
          <p:nvSpPr>
            <p:cNvPr id="841" name="Google Shape;841;p48"/>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42" name="Google Shape;842;p48"/>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43" name="Google Shape;843;p48"/>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44" name="Google Shape;844;p48"/>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45" name="Google Shape;845;p48"/>
          <p:cNvGrpSpPr/>
          <p:nvPr/>
        </p:nvGrpSpPr>
        <p:grpSpPr>
          <a:xfrm>
            <a:off x="2773409" y="2105378"/>
            <a:ext cx="170937" cy="426827"/>
            <a:chOff x="3384375" y="2267500"/>
            <a:chExt cx="203375" cy="507825"/>
          </a:xfrm>
        </p:grpSpPr>
        <p:sp>
          <p:nvSpPr>
            <p:cNvPr id="846" name="Google Shape;846;p48"/>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47" name="Google Shape;847;p48"/>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48" name="Google Shape;848;p48"/>
          <p:cNvGrpSpPr/>
          <p:nvPr/>
        </p:nvGrpSpPr>
        <p:grpSpPr>
          <a:xfrm>
            <a:off x="3918716" y="2159611"/>
            <a:ext cx="140237" cy="318339"/>
            <a:chOff x="4747025" y="2332025"/>
            <a:chExt cx="166850" cy="378750"/>
          </a:xfrm>
        </p:grpSpPr>
        <p:sp>
          <p:nvSpPr>
            <p:cNvPr id="849" name="Google Shape;849;p48"/>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50" name="Google Shape;850;p48"/>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51" name="Google Shape;851;p48"/>
          <p:cNvGrpSpPr/>
          <p:nvPr/>
        </p:nvGrpSpPr>
        <p:grpSpPr>
          <a:xfrm>
            <a:off x="3351190" y="2107416"/>
            <a:ext cx="145343" cy="422729"/>
            <a:chOff x="4071800" y="2269925"/>
            <a:chExt cx="172925" cy="502950"/>
          </a:xfrm>
        </p:grpSpPr>
        <p:sp>
          <p:nvSpPr>
            <p:cNvPr id="852" name="Google Shape;852;p48"/>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53" name="Google Shape;853;p48"/>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54" name="Google Shape;854;p48"/>
          <p:cNvSpPr/>
          <p:nvPr/>
        </p:nvSpPr>
        <p:spPr>
          <a:xfrm>
            <a:off x="4393811" y="2152016"/>
            <a:ext cx="320378" cy="337776"/>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855" name="Google Shape;855;p48"/>
          <p:cNvGrpSpPr/>
          <p:nvPr/>
        </p:nvGrpSpPr>
        <p:grpSpPr>
          <a:xfrm>
            <a:off x="4948896" y="2158077"/>
            <a:ext cx="345971" cy="325505"/>
            <a:chOff x="5972700" y="2330200"/>
            <a:chExt cx="411625" cy="387275"/>
          </a:xfrm>
        </p:grpSpPr>
        <p:sp>
          <p:nvSpPr>
            <p:cNvPr id="856" name="Google Shape;856;p4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57" name="Google Shape;857;p4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58" name="Google Shape;858;p48"/>
          <p:cNvGrpSpPr/>
          <p:nvPr/>
        </p:nvGrpSpPr>
        <p:grpSpPr>
          <a:xfrm>
            <a:off x="544193" y="2686206"/>
            <a:ext cx="109538" cy="399195"/>
            <a:chOff x="732125" y="2958550"/>
            <a:chExt cx="130325" cy="474950"/>
          </a:xfrm>
        </p:grpSpPr>
        <p:sp>
          <p:nvSpPr>
            <p:cNvPr id="859" name="Google Shape;859;p48"/>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0" name="Google Shape;860;p48"/>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1" name="Google Shape;861;p48"/>
            <p:cNvSpPr/>
            <p:nvPr/>
          </p:nvSpPr>
          <p:spPr>
            <a:xfrm>
              <a:off x="802750" y="3129050"/>
              <a:ext cx="13425" cy="25"/>
            </a:xfrm>
            <a:custGeom>
              <a:avLst/>
              <a:gdLst/>
              <a:ahLst/>
              <a:cxnLst/>
              <a:rect l="l" t="t" r="r" b="b"/>
              <a:pathLst>
                <a:path w="537" h="1" fill="none" extrusionOk="0">
                  <a:moveTo>
                    <a:pt x="536"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2" name="Google Shape;862;p48"/>
            <p:cNvSpPr/>
            <p:nvPr/>
          </p:nvSpPr>
          <p:spPr>
            <a:xfrm>
              <a:off x="802750" y="3162525"/>
              <a:ext cx="13425" cy="25"/>
            </a:xfrm>
            <a:custGeom>
              <a:avLst/>
              <a:gdLst/>
              <a:ahLst/>
              <a:cxnLst/>
              <a:rect l="l" t="t" r="r" b="b"/>
              <a:pathLst>
                <a:path w="537" h="1" fill="none" extrusionOk="0">
                  <a:moveTo>
                    <a:pt x="536"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3" name="Google Shape;863;p48"/>
            <p:cNvSpPr/>
            <p:nvPr/>
          </p:nvSpPr>
          <p:spPr>
            <a:xfrm>
              <a:off x="802750" y="3196025"/>
              <a:ext cx="13425" cy="25"/>
            </a:xfrm>
            <a:custGeom>
              <a:avLst/>
              <a:gdLst/>
              <a:ahLst/>
              <a:cxnLst/>
              <a:rect l="l" t="t" r="r" b="b"/>
              <a:pathLst>
                <a:path w="537" h="1" fill="none" extrusionOk="0">
                  <a:moveTo>
                    <a:pt x="536"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4" name="Google Shape;864;p48"/>
            <p:cNvSpPr/>
            <p:nvPr/>
          </p:nvSpPr>
          <p:spPr>
            <a:xfrm>
              <a:off x="802750" y="3229500"/>
              <a:ext cx="13425" cy="25"/>
            </a:xfrm>
            <a:custGeom>
              <a:avLst/>
              <a:gdLst/>
              <a:ahLst/>
              <a:cxnLst/>
              <a:rect l="l" t="t" r="r" b="b"/>
              <a:pathLst>
                <a:path w="537" h="1" fill="none" extrusionOk="0">
                  <a:moveTo>
                    <a:pt x="536"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5" name="Google Shape;865;p48"/>
            <p:cNvSpPr/>
            <p:nvPr/>
          </p:nvSpPr>
          <p:spPr>
            <a:xfrm>
              <a:off x="802750" y="3263000"/>
              <a:ext cx="13425" cy="25"/>
            </a:xfrm>
            <a:custGeom>
              <a:avLst/>
              <a:gdLst/>
              <a:ahLst/>
              <a:cxnLst/>
              <a:rect l="l" t="t" r="r" b="b"/>
              <a:pathLst>
                <a:path w="537" h="1" fill="none" extrusionOk="0">
                  <a:moveTo>
                    <a:pt x="536"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6" name="Google Shape;866;p48"/>
            <p:cNvSpPr/>
            <p:nvPr/>
          </p:nvSpPr>
          <p:spPr>
            <a:xfrm>
              <a:off x="802750" y="3296475"/>
              <a:ext cx="13425" cy="25"/>
            </a:xfrm>
            <a:custGeom>
              <a:avLst/>
              <a:gdLst/>
              <a:ahLst/>
              <a:cxnLst/>
              <a:rect l="l" t="t" r="r" b="b"/>
              <a:pathLst>
                <a:path w="537" h="1" fill="none" extrusionOk="0">
                  <a:moveTo>
                    <a:pt x="536"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67" name="Google Shape;867;p48"/>
          <p:cNvSpPr/>
          <p:nvPr/>
        </p:nvSpPr>
        <p:spPr>
          <a:xfrm>
            <a:off x="1561113" y="2670435"/>
            <a:ext cx="335738" cy="430924"/>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68" name="Google Shape;868;p48"/>
          <p:cNvSpPr/>
          <p:nvPr/>
        </p:nvSpPr>
        <p:spPr>
          <a:xfrm>
            <a:off x="1039605" y="2670435"/>
            <a:ext cx="248746" cy="430924"/>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869" name="Google Shape;869;p48"/>
          <p:cNvGrpSpPr/>
          <p:nvPr/>
        </p:nvGrpSpPr>
        <p:grpSpPr>
          <a:xfrm>
            <a:off x="2099937" y="2699002"/>
            <a:ext cx="387933" cy="367467"/>
            <a:chOff x="2583100" y="2973775"/>
            <a:chExt cx="461550" cy="437200"/>
          </a:xfrm>
        </p:grpSpPr>
        <p:sp>
          <p:nvSpPr>
            <p:cNvPr id="870" name="Google Shape;870;p48"/>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1" name="Google Shape;871;p48"/>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72" name="Google Shape;872;p48"/>
          <p:cNvSpPr/>
          <p:nvPr/>
        </p:nvSpPr>
        <p:spPr>
          <a:xfrm>
            <a:off x="3810881" y="2707797"/>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873" name="Google Shape;873;p48"/>
          <p:cNvGrpSpPr/>
          <p:nvPr/>
        </p:nvGrpSpPr>
        <p:grpSpPr>
          <a:xfrm>
            <a:off x="4339386" y="2727159"/>
            <a:ext cx="435022" cy="323445"/>
            <a:chOff x="5247525" y="3007275"/>
            <a:chExt cx="517575" cy="384825"/>
          </a:xfrm>
        </p:grpSpPr>
        <p:sp>
          <p:nvSpPr>
            <p:cNvPr id="874" name="Google Shape;874;p48"/>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5" name="Google Shape;875;p48"/>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76" name="Google Shape;876;p48"/>
          <p:cNvGrpSpPr/>
          <p:nvPr/>
        </p:nvGrpSpPr>
        <p:grpSpPr>
          <a:xfrm>
            <a:off x="3250372" y="2708731"/>
            <a:ext cx="342882" cy="350068"/>
            <a:chOff x="3951850" y="2985350"/>
            <a:chExt cx="407950" cy="416500"/>
          </a:xfrm>
        </p:grpSpPr>
        <p:sp>
          <p:nvSpPr>
            <p:cNvPr id="877" name="Google Shape;877;p4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8" name="Google Shape;878;p4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9" name="Google Shape;879;p4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0" name="Google Shape;880;p4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81" name="Google Shape;881;p48"/>
          <p:cNvGrpSpPr/>
          <p:nvPr/>
        </p:nvGrpSpPr>
        <p:grpSpPr>
          <a:xfrm>
            <a:off x="407044" y="3298279"/>
            <a:ext cx="397136" cy="305017"/>
            <a:chOff x="568950" y="3686775"/>
            <a:chExt cx="472500" cy="362900"/>
          </a:xfrm>
        </p:grpSpPr>
        <p:sp>
          <p:nvSpPr>
            <p:cNvPr id="882" name="Google Shape;882;p48"/>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3" name="Google Shape;883;p48"/>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4" name="Google Shape;884;p48"/>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85" name="Google Shape;885;p48"/>
          <p:cNvSpPr/>
          <p:nvPr/>
        </p:nvSpPr>
        <p:spPr>
          <a:xfrm>
            <a:off x="4983886" y="2691427"/>
            <a:ext cx="270221" cy="388962"/>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886" name="Google Shape;886;p48"/>
          <p:cNvGrpSpPr/>
          <p:nvPr/>
        </p:nvGrpSpPr>
        <p:grpSpPr>
          <a:xfrm>
            <a:off x="975096" y="3323872"/>
            <a:ext cx="377700" cy="253852"/>
            <a:chOff x="1244800" y="3717225"/>
            <a:chExt cx="449375" cy="302025"/>
          </a:xfrm>
        </p:grpSpPr>
        <p:sp>
          <p:nvSpPr>
            <p:cNvPr id="887" name="Google Shape;887;p48"/>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8" name="Google Shape;888;p48"/>
            <p:cNvSpPr/>
            <p:nvPr/>
          </p:nvSpPr>
          <p:spPr>
            <a:xfrm>
              <a:off x="1244800" y="3795150"/>
              <a:ext cx="449375" cy="25"/>
            </a:xfrm>
            <a:custGeom>
              <a:avLst/>
              <a:gdLst/>
              <a:ahLst/>
              <a:cxnLst/>
              <a:rect l="l" t="t" r="r" b="b"/>
              <a:pathLst>
                <a:path w="17975" h="1" fill="none" extrusionOk="0">
                  <a:moveTo>
                    <a:pt x="17974"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9" name="Google Shape;889;p48"/>
            <p:cNvSpPr/>
            <p:nvPr/>
          </p:nvSpPr>
          <p:spPr>
            <a:xfrm>
              <a:off x="1244800" y="3853000"/>
              <a:ext cx="449375" cy="25"/>
            </a:xfrm>
            <a:custGeom>
              <a:avLst/>
              <a:gdLst/>
              <a:ahLst/>
              <a:cxnLst/>
              <a:rect l="l" t="t" r="r" b="b"/>
              <a:pathLst>
                <a:path w="17975" h="1" fill="none" extrusionOk="0">
                  <a:moveTo>
                    <a:pt x="0" y="0"/>
                  </a:moveTo>
                  <a:lnTo>
                    <a:pt x="17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0" name="Google Shape;890;p48"/>
            <p:cNvSpPr/>
            <p:nvPr/>
          </p:nvSpPr>
          <p:spPr>
            <a:xfrm>
              <a:off x="1302625" y="3893800"/>
              <a:ext cx="161375" cy="25"/>
            </a:xfrm>
            <a:custGeom>
              <a:avLst/>
              <a:gdLst/>
              <a:ahLst/>
              <a:cxnLst/>
              <a:rect l="l" t="t" r="r" b="b"/>
              <a:pathLst>
                <a:path w="6455" h="1" fill="none" extrusionOk="0">
                  <a:moveTo>
                    <a:pt x="6455"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1" name="Google Shape;891;p48"/>
            <p:cNvSpPr/>
            <p:nvPr/>
          </p:nvSpPr>
          <p:spPr>
            <a:xfrm>
              <a:off x="1302625" y="3933975"/>
              <a:ext cx="110250" cy="25"/>
            </a:xfrm>
            <a:custGeom>
              <a:avLst/>
              <a:gdLst/>
              <a:ahLst/>
              <a:cxnLst/>
              <a:rect l="l" t="t" r="r" b="b"/>
              <a:pathLst>
                <a:path w="4410" h="1" fill="none" extrusionOk="0">
                  <a:moveTo>
                    <a:pt x="4409" y="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2" name="Google Shape;892;p48"/>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93" name="Google Shape;893;p48"/>
          <p:cNvGrpSpPr/>
          <p:nvPr/>
        </p:nvGrpSpPr>
        <p:grpSpPr>
          <a:xfrm>
            <a:off x="1545186" y="3304414"/>
            <a:ext cx="367467" cy="287115"/>
            <a:chOff x="1923075" y="3694075"/>
            <a:chExt cx="437200" cy="341600"/>
          </a:xfrm>
        </p:grpSpPr>
        <p:sp>
          <p:nvSpPr>
            <p:cNvPr id="894" name="Google Shape;894;p48"/>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5" name="Google Shape;895;p48"/>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6" name="Google Shape;896;p48"/>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7" name="Google Shape;897;p48"/>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8" name="Google Shape;898;p48"/>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99" name="Google Shape;899;p48"/>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0" name="Google Shape;900;p48"/>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1" name="Google Shape;901;p48"/>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2" name="Google Shape;902;p48"/>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03" name="Google Shape;903;p48"/>
          <p:cNvGrpSpPr/>
          <p:nvPr/>
        </p:nvGrpSpPr>
        <p:grpSpPr>
          <a:xfrm>
            <a:off x="2113742" y="3299813"/>
            <a:ext cx="360301" cy="295814"/>
            <a:chOff x="2599525" y="3688600"/>
            <a:chExt cx="428675" cy="351950"/>
          </a:xfrm>
        </p:grpSpPr>
        <p:sp>
          <p:nvSpPr>
            <p:cNvPr id="904" name="Google Shape;904;p48"/>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5" name="Google Shape;905;p48"/>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6" name="Google Shape;906;p48"/>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07" name="Google Shape;907;p48"/>
          <p:cNvGrpSpPr/>
          <p:nvPr/>
        </p:nvGrpSpPr>
        <p:grpSpPr>
          <a:xfrm>
            <a:off x="2696125" y="3279346"/>
            <a:ext cx="333700" cy="329077"/>
            <a:chOff x="3292425" y="3664250"/>
            <a:chExt cx="397025" cy="391525"/>
          </a:xfrm>
        </p:grpSpPr>
        <p:sp>
          <p:nvSpPr>
            <p:cNvPr id="908" name="Google Shape;908;p48"/>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9" name="Google Shape;909;p48"/>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0" name="Google Shape;910;p48"/>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11" name="Google Shape;911;p48"/>
          <p:cNvGrpSpPr/>
          <p:nvPr/>
        </p:nvGrpSpPr>
        <p:grpSpPr>
          <a:xfrm>
            <a:off x="3233982" y="3321813"/>
            <a:ext cx="369526" cy="268183"/>
            <a:chOff x="3932350" y="3714775"/>
            <a:chExt cx="439650" cy="319075"/>
          </a:xfrm>
        </p:grpSpPr>
        <p:sp>
          <p:nvSpPr>
            <p:cNvPr id="912" name="Google Shape;912;p48"/>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3" name="Google Shape;913;p48"/>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4" name="Google Shape;914;p48"/>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5" name="Google Shape;915;p48"/>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6" name="Google Shape;916;p48"/>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17" name="Google Shape;917;p48"/>
          <p:cNvGrpSpPr/>
          <p:nvPr/>
        </p:nvGrpSpPr>
        <p:grpSpPr>
          <a:xfrm>
            <a:off x="3798966" y="3321813"/>
            <a:ext cx="369505" cy="268183"/>
            <a:chOff x="4604550" y="3714775"/>
            <a:chExt cx="439625" cy="319075"/>
          </a:xfrm>
        </p:grpSpPr>
        <p:sp>
          <p:nvSpPr>
            <p:cNvPr id="918" name="Google Shape;918;p48"/>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9" name="Google Shape;919;p48"/>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20" name="Google Shape;920;p48"/>
          <p:cNvGrpSpPr/>
          <p:nvPr/>
        </p:nvGrpSpPr>
        <p:grpSpPr>
          <a:xfrm>
            <a:off x="4377251" y="3294181"/>
            <a:ext cx="353136" cy="313738"/>
            <a:chOff x="5292575" y="3681900"/>
            <a:chExt cx="420150" cy="373275"/>
          </a:xfrm>
        </p:grpSpPr>
        <p:sp>
          <p:nvSpPr>
            <p:cNvPr id="921" name="Google Shape;921;p48"/>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2" name="Google Shape;922;p48"/>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3" name="Google Shape;923;p48"/>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4" name="Google Shape;924;p48"/>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5" name="Google Shape;925;p48"/>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6" name="Google Shape;926;p48"/>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7" name="Google Shape;927;p48"/>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28" name="Google Shape;928;p48"/>
          <p:cNvGrpSpPr/>
          <p:nvPr/>
        </p:nvGrpSpPr>
        <p:grpSpPr>
          <a:xfrm>
            <a:off x="4922273" y="3254258"/>
            <a:ext cx="393060" cy="393060"/>
            <a:chOff x="5941025" y="3634400"/>
            <a:chExt cx="467650" cy="467650"/>
          </a:xfrm>
        </p:grpSpPr>
        <p:sp>
          <p:nvSpPr>
            <p:cNvPr id="929"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0"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1"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2"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3"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4"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35" name="Google Shape;935;p48"/>
          <p:cNvGrpSpPr/>
          <p:nvPr/>
        </p:nvGrpSpPr>
        <p:grpSpPr>
          <a:xfrm>
            <a:off x="5512346" y="3279346"/>
            <a:ext cx="342882" cy="342903"/>
            <a:chOff x="6643075" y="3664250"/>
            <a:chExt cx="407950" cy="407975"/>
          </a:xfrm>
        </p:grpSpPr>
        <p:sp>
          <p:nvSpPr>
            <p:cNvPr id="936" name="Google Shape;936;p4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37" name="Google Shape;937;p4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38" name="Google Shape;938;p48"/>
          <p:cNvGrpSpPr/>
          <p:nvPr/>
        </p:nvGrpSpPr>
        <p:grpSpPr>
          <a:xfrm>
            <a:off x="413180" y="3830000"/>
            <a:ext cx="371564" cy="371543"/>
            <a:chOff x="576250" y="4319400"/>
            <a:chExt cx="442075" cy="442050"/>
          </a:xfrm>
        </p:grpSpPr>
        <p:sp>
          <p:nvSpPr>
            <p:cNvPr id="939" name="Google Shape;939;p4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0" name="Google Shape;940;p4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1" name="Google Shape;941;p4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2" name="Google Shape;942;p4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943" name="Google Shape;943;p48"/>
          <p:cNvSpPr/>
          <p:nvPr/>
        </p:nvSpPr>
        <p:spPr>
          <a:xfrm>
            <a:off x="962843" y="390229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4" name="Google Shape;944;p48"/>
          <p:cNvSpPr/>
          <p:nvPr/>
        </p:nvSpPr>
        <p:spPr>
          <a:xfrm>
            <a:off x="3253566" y="3845478"/>
            <a:ext cx="340844" cy="34086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5" name="Google Shape;945;p48"/>
          <p:cNvSpPr/>
          <p:nvPr/>
        </p:nvSpPr>
        <p:spPr>
          <a:xfrm>
            <a:off x="2688561" y="3866974"/>
            <a:ext cx="340844" cy="297873"/>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6" name="Google Shape;946;p48"/>
          <p:cNvSpPr/>
          <p:nvPr/>
        </p:nvSpPr>
        <p:spPr>
          <a:xfrm>
            <a:off x="3817038" y="3843944"/>
            <a:ext cx="343912" cy="34393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947" name="Google Shape;947;p48"/>
          <p:cNvGrpSpPr/>
          <p:nvPr/>
        </p:nvGrpSpPr>
        <p:grpSpPr>
          <a:xfrm>
            <a:off x="4356785" y="3848932"/>
            <a:ext cx="394068" cy="325505"/>
            <a:chOff x="5268225" y="4341925"/>
            <a:chExt cx="468850" cy="387275"/>
          </a:xfrm>
        </p:grpSpPr>
        <p:sp>
          <p:nvSpPr>
            <p:cNvPr id="948" name="Google Shape;948;p48"/>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9" name="Google Shape;949;p48"/>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0" name="Google Shape;950;p48"/>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1" name="Google Shape;951;p48"/>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2" name="Google Shape;952;p48"/>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3" name="Google Shape;953;p48"/>
            <p:cNvSpPr/>
            <p:nvPr/>
          </p:nvSpPr>
          <p:spPr>
            <a:xfrm>
              <a:off x="5447225" y="4615925"/>
              <a:ext cx="110850" cy="25"/>
            </a:xfrm>
            <a:custGeom>
              <a:avLst/>
              <a:gdLst/>
              <a:ahLst/>
              <a:cxnLst/>
              <a:rect l="l" t="t" r="r" b="b"/>
              <a:pathLst>
                <a:path w="4434" h="1" fill="none" extrusionOk="0">
                  <a:moveTo>
                    <a:pt x="1" y="0"/>
                  </a:moveTo>
                  <a:lnTo>
                    <a:pt x="443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4" name="Google Shape;954;p48"/>
            <p:cNvSpPr/>
            <p:nvPr/>
          </p:nvSpPr>
          <p:spPr>
            <a:xfrm>
              <a:off x="5439925" y="4589125"/>
              <a:ext cx="125450" cy="25"/>
            </a:xfrm>
            <a:custGeom>
              <a:avLst/>
              <a:gdLst/>
              <a:ahLst/>
              <a:cxnLst/>
              <a:rect l="l" t="t" r="r" b="b"/>
              <a:pathLst>
                <a:path w="5018" h="1" fill="none" extrusionOk="0">
                  <a:moveTo>
                    <a:pt x="1" y="0"/>
                  </a:moveTo>
                  <a:lnTo>
                    <a:pt x="501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5" name="Google Shape;955;p48"/>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56" name="Google Shape;956;p48"/>
          <p:cNvGrpSpPr/>
          <p:nvPr/>
        </p:nvGrpSpPr>
        <p:grpSpPr>
          <a:xfrm>
            <a:off x="4941731" y="3838699"/>
            <a:ext cx="354145" cy="354145"/>
            <a:chOff x="5964175" y="4329750"/>
            <a:chExt cx="421350" cy="421350"/>
          </a:xfrm>
        </p:grpSpPr>
        <p:sp>
          <p:nvSpPr>
            <p:cNvPr id="957" name="Google Shape;957;p48"/>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8" name="Google Shape;958;p48"/>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59" name="Google Shape;959;p48"/>
          <p:cNvGrpSpPr/>
          <p:nvPr/>
        </p:nvGrpSpPr>
        <p:grpSpPr>
          <a:xfrm>
            <a:off x="977639" y="4403683"/>
            <a:ext cx="372594" cy="360301"/>
            <a:chOff x="1247825" y="5001950"/>
            <a:chExt cx="443300" cy="428675"/>
          </a:xfrm>
        </p:grpSpPr>
        <p:sp>
          <p:nvSpPr>
            <p:cNvPr id="960" name="Google Shape;960;p48"/>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1" name="Google Shape;961;p48"/>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2" name="Google Shape;962;p48"/>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3" name="Google Shape;963;p48"/>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4" name="Google Shape;964;p48"/>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5" name="Google Shape;965;p48"/>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66" name="Google Shape;966;p48"/>
          <p:cNvGrpSpPr/>
          <p:nvPr/>
        </p:nvGrpSpPr>
        <p:grpSpPr>
          <a:xfrm>
            <a:off x="1575885" y="4385760"/>
            <a:ext cx="306068" cy="389992"/>
            <a:chOff x="1959600" y="4980625"/>
            <a:chExt cx="364150" cy="464000"/>
          </a:xfrm>
        </p:grpSpPr>
        <p:sp>
          <p:nvSpPr>
            <p:cNvPr id="967" name="Google Shape;967;p48"/>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8" name="Google Shape;968;p48"/>
            <p:cNvSpPr/>
            <p:nvPr/>
          </p:nvSpPr>
          <p:spPr>
            <a:xfrm>
              <a:off x="2053375" y="5121275"/>
              <a:ext cx="176600" cy="25"/>
            </a:xfrm>
            <a:custGeom>
              <a:avLst/>
              <a:gdLst/>
              <a:ahLst/>
              <a:cxnLst/>
              <a:rect l="l" t="t" r="r" b="b"/>
              <a:pathLst>
                <a:path w="7064" h="1" fill="none" extrusionOk="0">
                  <a:moveTo>
                    <a:pt x="1" y="1"/>
                  </a:moveTo>
                  <a:lnTo>
                    <a:pt x="706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69" name="Google Shape;969;p48"/>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0" name="Google Shape;970;p48"/>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1" name="Google Shape;971;p48"/>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2" name="Google Shape;972;p48"/>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3" name="Google Shape;973;p48"/>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74" name="Google Shape;974;p48"/>
          <p:cNvGrpSpPr/>
          <p:nvPr/>
        </p:nvGrpSpPr>
        <p:grpSpPr>
          <a:xfrm>
            <a:off x="2118365" y="4400615"/>
            <a:ext cx="351077" cy="360806"/>
            <a:chOff x="2605025" y="4998300"/>
            <a:chExt cx="417700" cy="429275"/>
          </a:xfrm>
        </p:grpSpPr>
        <p:sp>
          <p:nvSpPr>
            <p:cNvPr id="975" name="Google Shape;975;p48"/>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6" name="Google Shape;976;p48"/>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7" name="Google Shape;977;p48"/>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78" name="Google Shape;978;p48"/>
          <p:cNvGrpSpPr/>
          <p:nvPr/>
        </p:nvGrpSpPr>
        <p:grpSpPr>
          <a:xfrm>
            <a:off x="2649057" y="4403683"/>
            <a:ext cx="419662" cy="349543"/>
            <a:chOff x="3236425" y="5001950"/>
            <a:chExt cx="499300" cy="415875"/>
          </a:xfrm>
        </p:grpSpPr>
        <p:sp>
          <p:nvSpPr>
            <p:cNvPr id="979" name="Google Shape;979;p48"/>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0" name="Google Shape;980;p48"/>
            <p:cNvSpPr/>
            <p:nvPr/>
          </p:nvSpPr>
          <p:spPr>
            <a:xfrm>
              <a:off x="3294875" y="5330725"/>
              <a:ext cx="382400" cy="25"/>
            </a:xfrm>
            <a:custGeom>
              <a:avLst/>
              <a:gdLst/>
              <a:ahLst/>
              <a:cxnLst/>
              <a:rect l="l" t="t" r="r" b="b"/>
              <a:pathLst>
                <a:path w="15296" h="1" fill="none" extrusionOk="0">
                  <a:moveTo>
                    <a:pt x="0" y="1"/>
                  </a:moveTo>
                  <a:lnTo>
                    <a:pt x="1529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1" name="Google Shape;981;p48"/>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2" name="Google Shape;982;p48"/>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3" name="Google Shape;983;p48"/>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4" name="Google Shape;984;p48"/>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85" name="Google Shape;985;p48"/>
          <p:cNvGrpSpPr/>
          <p:nvPr/>
        </p:nvGrpSpPr>
        <p:grpSpPr>
          <a:xfrm>
            <a:off x="3264177" y="4385760"/>
            <a:ext cx="319369" cy="380263"/>
            <a:chOff x="3968275" y="4980625"/>
            <a:chExt cx="379975" cy="452425"/>
          </a:xfrm>
        </p:grpSpPr>
        <p:sp>
          <p:nvSpPr>
            <p:cNvPr id="986" name="Google Shape;986;p48"/>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7" name="Google Shape;987;p48"/>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8" name="Google Shape;988;p48"/>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89" name="Google Shape;989;p48"/>
          <p:cNvGrpSpPr/>
          <p:nvPr/>
        </p:nvGrpSpPr>
        <p:grpSpPr>
          <a:xfrm>
            <a:off x="4919710" y="4470713"/>
            <a:ext cx="404323" cy="220085"/>
            <a:chOff x="5937975" y="5081700"/>
            <a:chExt cx="481050" cy="261850"/>
          </a:xfrm>
        </p:grpSpPr>
        <p:sp>
          <p:nvSpPr>
            <p:cNvPr id="990" name="Google Shape;990;p48"/>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1" name="Google Shape;991;p48"/>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2" name="Google Shape;992;p48"/>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93" name="Google Shape;993;p48"/>
          <p:cNvGrpSpPr/>
          <p:nvPr/>
        </p:nvGrpSpPr>
        <p:grpSpPr>
          <a:xfrm>
            <a:off x="5537918" y="4428247"/>
            <a:ext cx="290183" cy="333679"/>
            <a:chOff x="6673500" y="5031175"/>
            <a:chExt cx="345250" cy="397000"/>
          </a:xfrm>
        </p:grpSpPr>
        <p:sp>
          <p:nvSpPr>
            <p:cNvPr id="994" name="Google Shape;994;p48"/>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5" name="Google Shape;995;p48"/>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6" name="Google Shape;996;p48"/>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7" name="Google Shape;997;p48"/>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8" name="Google Shape;998;p48"/>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99" name="Google Shape;999;p48"/>
          <p:cNvGrpSpPr/>
          <p:nvPr/>
        </p:nvGrpSpPr>
        <p:grpSpPr>
          <a:xfrm>
            <a:off x="3229905" y="452892"/>
            <a:ext cx="387933" cy="345971"/>
            <a:chOff x="3927500" y="301425"/>
            <a:chExt cx="461550" cy="411625"/>
          </a:xfrm>
        </p:grpSpPr>
        <p:sp>
          <p:nvSpPr>
            <p:cNvPr id="1000" name="Google Shape;1000;p48"/>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1" name="Google Shape;1001;p48"/>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2" name="Google Shape;1002;p48"/>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3" name="Google Shape;1003;p48"/>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4" name="Google Shape;1004;p48"/>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5" name="Google Shape;1005;p48"/>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6" name="Google Shape;1006;p48"/>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7" name="Google Shape;1007;p48"/>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8" name="Google Shape;1008;p48"/>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09" name="Google Shape;1009;p48"/>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0" name="Google Shape;1010;p48"/>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1" name="Google Shape;1011;p48"/>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2" name="Google Shape;1012;p48"/>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3" name="Google Shape;1013;p48"/>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4" name="Google Shape;1014;p48"/>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5" name="Google Shape;1015;p48"/>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6" name="Google Shape;1016;p48"/>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7" name="Google Shape;1017;p48"/>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8" name="Google Shape;1018;p48"/>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19" name="Google Shape;1019;p48"/>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0" name="Google Shape;1020;p48"/>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1" name="Google Shape;1021;p48"/>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2" name="Google Shape;1022;p48"/>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3" name="Google Shape;1023;p48"/>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4" name="Google Shape;1024;p48"/>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5" name="Google Shape;1025;p48"/>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6" name="Google Shape;1026;p48"/>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27" name="Google Shape;1027;p48"/>
          <p:cNvGrpSpPr/>
          <p:nvPr/>
        </p:nvGrpSpPr>
        <p:grpSpPr>
          <a:xfrm>
            <a:off x="5517452" y="459553"/>
            <a:ext cx="332670" cy="332670"/>
            <a:chOff x="6649150" y="309350"/>
            <a:chExt cx="395800" cy="395800"/>
          </a:xfrm>
        </p:grpSpPr>
        <p:sp>
          <p:nvSpPr>
            <p:cNvPr id="1028" name="Google Shape;1028;p48"/>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9" name="Google Shape;1029;p48"/>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0" name="Google Shape;1030;p48"/>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1" name="Google Shape;1031;p48"/>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2" name="Google Shape;1032;p48"/>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3" name="Google Shape;1033;p48"/>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4" name="Google Shape;1034;p48"/>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5" name="Google Shape;1035;p48"/>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6" name="Google Shape;1036;p48"/>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7" name="Google Shape;1037;p48"/>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8" name="Google Shape;1038;p48"/>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9" name="Google Shape;1039;p48"/>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0" name="Google Shape;1040;p48"/>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1" name="Google Shape;1041;p48"/>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2" name="Google Shape;1042;p48"/>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3" name="Google Shape;1043;p48"/>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4" name="Google Shape;1044;p48"/>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5" name="Google Shape;1045;p48"/>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6" name="Google Shape;1046;p48"/>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7" name="Google Shape;1047;p48"/>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8" name="Google Shape;1048;p48"/>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49" name="Google Shape;1049;p48"/>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0" name="Google Shape;1050;p48"/>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51" name="Google Shape;1051;p48"/>
          <p:cNvGrpSpPr/>
          <p:nvPr/>
        </p:nvGrpSpPr>
        <p:grpSpPr>
          <a:xfrm>
            <a:off x="4949905" y="467223"/>
            <a:ext cx="337797" cy="319873"/>
            <a:chOff x="5973900" y="318475"/>
            <a:chExt cx="401900" cy="380575"/>
          </a:xfrm>
        </p:grpSpPr>
        <p:sp>
          <p:nvSpPr>
            <p:cNvPr id="1052" name="Google Shape;1052;p48"/>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3" name="Google Shape;1053;p48"/>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4" name="Google Shape;1054;p48"/>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5" name="Google Shape;1055;p48"/>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6" name="Google Shape;1056;p48"/>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7" name="Google Shape;1057;p48"/>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8" name="Google Shape;1058;p48"/>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59" name="Google Shape;1059;p48"/>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0" name="Google Shape;1060;p48"/>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1" name="Google Shape;1061;p48"/>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2" name="Google Shape;1062;p48"/>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3" name="Google Shape;1063;p48"/>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4" name="Google Shape;1064;p48"/>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5" name="Google Shape;1065;p48"/>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66" name="Google Shape;1066;p48"/>
          <p:cNvGrpSpPr/>
          <p:nvPr/>
        </p:nvGrpSpPr>
        <p:grpSpPr>
          <a:xfrm>
            <a:off x="995058" y="980516"/>
            <a:ext cx="342882" cy="418128"/>
            <a:chOff x="1268550" y="929175"/>
            <a:chExt cx="407950" cy="497475"/>
          </a:xfrm>
        </p:grpSpPr>
        <p:sp>
          <p:nvSpPr>
            <p:cNvPr id="1067" name="Google Shape;1067;p48"/>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8" name="Google Shape;1068;p48"/>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69" name="Google Shape;1069;p48"/>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70" name="Google Shape;1070;p48"/>
          <p:cNvGrpSpPr/>
          <p:nvPr/>
        </p:nvGrpSpPr>
        <p:grpSpPr>
          <a:xfrm>
            <a:off x="5481122" y="996380"/>
            <a:ext cx="405331" cy="388962"/>
            <a:chOff x="6605925" y="948050"/>
            <a:chExt cx="482250" cy="462775"/>
          </a:xfrm>
        </p:grpSpPr>
        <p:sp>
          <p:nvSpPr>
            <p:cNvPr id="1071" name="Google Shape;1071;p48"/>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2" name="Google Shape;1072;p48"/>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3" name="Google Shape;1073;p48"/>
            <p:cNvSpPr/>
            <p:nvPr/>
          </p:nvSpPr>
          <p:spPr>
            <a:xfrm>
              <a:off x="6847025" y="948050"/>
              <a:ext cx="25" cy="23775"/>
            </a:xfrm>
            <a:custGeom>
              <a:avLst/>
              <a:gdLst/>
              <a:ahLst/>
              <a:cxnLst/>
              <a:rect l="l" t="t" r="r" b="b"/>
              <a:pathLst>
                <a:path w="1" h="951" fill="none" extrusionOk="0">
                  <a:moveTo>
                    <a:pt x="1" y="951"/>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4" name="Google Shape;1074;p48"/>
            <p:cNvSpPr/>
            <p:nvPr/>
          </p:nvSpPr>
          <p:spPr>
            <a:xfrm>
              <a:off x="6847025" y="1001025"/>
              <a:ext cx="25" cy="183900"/>
            </a:xfrm>
            <a:custGeom>
              <a:avLst/>
              <a:gdLst/>
              <a:ahLst/>
              <a:cxnLst/>
              <a:rect l="l" t="t" r="r" b="b"/>
              <a:pathLst>
                <a:path w="1" h="7356" fill="none" extrusionOk="0">
                  <a:moveTo>
                    <a:pt x="1" y="1"/>
                  </a:moveTo>
                  <a:lnTo>
                    <a:pt x="1" y="735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5" name="Google Shape;1075;p48"/>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6" name="Google Shape;1076;p48"/>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77" name="Google Shape;1077;p48"/>
          <p:cNvGrpSpPr/>
          <p:nvPr/>
        </p:nvGrpSpPr>
        <p:grpSpPr>
          <a:xfrm>
            <a:off x="5575804" y="2148349"/>
            <a:ext cx="215966" cy="342399"/>
            <a:chOff x="6718575" y="2318625"/>
            <a:chExt cx="256950" cy="407375"/>
          </a:xfrm>
        </p:grpSpPr>
        <p:sp>
          <p:nvSpPr>
            <p:cNvPr id="1078" name="Google Shape;1078;p4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79" name="Google Shape;1079;p4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0" name="Google Shape;1080;p4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1" name="Google Shape;1081;p4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2" name="Google Shape;1082;p4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3" name="Google Shape;1083;p4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4" name="Google Shape;1084;p4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5" name="Google Shape;1085;p4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86" name="Google Shape;1086;p48"/>
          <p:cNvGrpSpPr/>
          <p:nvPr/>
        </p:nvGrpSpPr>
        <p:grpSpPr>
          <a:xfrm>
            <a:off x="2677193" y="2775257"/>
            <a:ext cx="363369" cy="221115"/>
            <a:chOff x="3269900" y="3064500"/>
            <a:chExt cx="432325" cy="263075"/>
          </a:xfrm>
        </p:grpSpPr>
        <p:sp>
          <p:nvSpPr>
            <p:cNvPr id="1087" name="Google Shape;1087;p48"/>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8" name="Google Shape;1088;p48"/>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9" name="Google Shape;1089;p48"/>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90" name="Google Shape;1090;p48"/>
          <p:cNvGrpSpPr/>
          <p:nvPr/>
        </p:nvGrpSpPr>
        <p:grpSpPr>
          <a:xfrm>
            <a:off x="5551219" y="2707701"/>
            <a:ext cx="265115" cy="372594"/>
            <a:chOff x="6689325" y="2984125"/>
            <a:chExt cx="315425" cy="443300"/>
          </a:xfrm>
        </p:grpSpPr>
        <p:sp>
          <p:nvSpPr>
            <p:cNvPr id="1091" name="Google Shape;1091;p48"/>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2" name="Google Shape;1092;p48"/>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3" name="Google Shape;1093;p48"/>
            <p:cNvSpPr/>
            <p:nvPr/>
          </p:nvSpPr>
          <p:spPr>
            <a:xfrm>
              <a:off x="6761175" y="3117475"/>
              <a:ext cx="25" cy="261850"/>
            </a:xfrm>
            <a:custGeom>
              <a:avLst/>
              <a:gdLst/>
              <a:ahLst/>
              <a:cxnLst/>
              <a:rect l="l" t="t" r="r" b="b"/>
              <a:pathLst>
                <a:path w="1" h="10474" fill="none" extrusionOk="0">
                  <a:moveTo>
                    <a:pt x="1" y="10473"/>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4" name="Google Shape;1094;p48"/>
            <p:cNvSpPr/>
            <p:nvPr/>
          </p:nvSpPr>
          <p:spPr>
            <a:xfrm>
              <a:off x="6847025" y="3117475"/>
              <a:ext cx="25" cy="261850"/>
            </a:xfrm>
            <a:custGeom>
              <a:avLst/>
              <a:gdLst/>
              <a:ahLst/>
              <a:cxnLst/>
              <a:rect l="l" t="t" r="r" b="b"/>
              <a:pathLst>
                <a:path w="1" h="10474" fill="none" extrusionOk="0">
                  <a:moveTo>
                    <a:pt x="1" y="1"/>
                  </a:moveTo>
                  <a:lnTo>
                    <a:pt x="1" y="104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5" name="Google Shape;1095;p48"/>
            <p:cNvSpPr/>
            <p:nvPr/>
          </p:nvSpPr>
          <p:spPr>
            <a:xfrm>
              <a:off x="6932875" y="3117475"/>
              <a:ext cx="25" cy="261850"/>
            </a:xfrm>
            <a:custGeom>
              <a:avLst/>
              <a:gdLst/>
              <a:ahLst/>
              <a:cxnLst/>
              <a:rect l="l" t="t" r="r" b="b"/>
              <a:pathLst>
                <a:path w="1" h="10474" fill="none" extrusionOk="0">
                  <a:moveTo>
                    <a:pt x="1" y="1"/>
                  </a:moveTo>
                  <a:lnTo>
                    <a:pt x="1" y="1047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96" name="Google Shape;1096;p48"/>
          <p:cNvGrpSpPr/>
          <p:nvPr/>
        </p:nvGrpSpPr>
        <p:grpSpPr>
          <a:xfrm>
            <a:off x="1599945" y="3802369"/>
            <a:ext cx="256416" cy="414535"/>
            <a:chOff x="1988225" y="4286525"/>
            <a:chExt cx="305075" cy="493200"/>
          </a:xfrm>
        </p:grpSpPr>
        <p:sp>
          <p:nvSpPr>
            <p:cNvPr id="1097" name="Google Shape;1097;p48"/>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8" name="Google Shape;1098;p48"/>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99" name="Google Shape;1099;p48"/>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0" name="Google Shape;1100;p48"/>
            <p:cNvSpPr/>
            <p:nvPr/>
          </p:nvSpPr>
          <p:spPr>
            <a:xfrm>
              <a:off x="2161750" y="4522750"/>
              <a:ext cx="25" cy="256975"/>
            </a:xfrm>
            <a:custGeom>
              <a:avLst/>
              <a:gdLst/>
              <a:ahLst/>
              <a:cxnLst/>
              <a:rect l="l" t="t" r="r" b="b"/>
              <a:pathLst>
                <a:path w="1" h="10279" fill="none" extrusionOk="0">
                  <a:moveTo>
                    <a:pt x="1" y="10279"/>
                  </a:moveTo>
                  <a:lnTo>
                    <a:pt x="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1" name="Google Shape;1101;p48"/>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2" name="Google Shape;1102;p48"/>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3" name="Google Shape;1103;p48"/>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04" name="Google Shape;1104;p48"/>
          <p:cNvGrpSpPr/>
          <p:nvPr/>
        </p:nvGrpSpPr>
        <p:grpSpPr>
          <a:xfrm>
            <a:off x="2143937" y="3831534"/>
            <a:ext cx="309640" cy="392030"/>
            <a:chOff x="2635450" y="4321225"/>
            <a:chExt cx="368400" cy="466425"/>
          </a:xfrm>
        </p:grpSpPr>
        <p:sp>
          <p:nvSpPr>
            <p:cNvPr id="1105" name="Google Shape;1105;p48"/>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6" name="Google Shape;1106;p48"/>
            <p:cNvSpPr/>
            <p:nvPr/>
          </p:nvSpPr>
          <p:spPr>
            <a:xfrm>
              <a:off x="2819350" y="4321225"/>
              <a:ext cx="25" cy="347075"/>
            </a:xfrm>
            <a:custGeom>
              <a:avLst/>
              <a:gdLst/>
              <a:ahLst/>
              <a:cxnLst/>
              <a:rect l="l" t="t" r="r" b="b"/>
              <a:pathLst>
                <a:path w="1" h="13883" fill="none" extrusionOk="0">
                  <a:moveTo>
                    <a:pt x="0" y="13883"/>
                  </a:move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7" name="Google Shape;1107;p48"/>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8" name="Google Shape;1108;p48"/>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09" name="Google Shape;1109;p48"/>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0" name="Google Shape;1110;p48"/>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11" name="Google Shape;1111;p48"/>
          <p:cNvGrpSpPr/>
          <p:nvPr/>
        </p:nvGrpSpPr>
        <p:grpSpPr>
          <a:xfrm>
            <a:off x="5512346" y="3821805"/>
            <a:ext cx="342882" cy="383835"/>
            <a:chOff x="6643075" y="4309650"/>
            <a:chExt cx="407950" cy="456675"/>
          </a:xfrm>
        </p:grpSpPr>
        <p:sp>
          <p:nvSpPr>
            <p:cNvPr id="1112" name="Google Shape;1112;p48"/>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3" name="Google Shape;1113;p48"/>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4" name="Google Shape;1114;p48"/>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5" name="Google Shape;1115;p48"/>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6" name="Google Shape;1116;p48"/>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7" name="Google Shape;1117;p48"/>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8" name="Google Shape;1118;p48"/>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19" name="Google Shape;1119;p48"/>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0" name="Google Shape;1120;p48"/>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21" name="Google Shape;1121;p48"/>
          <p:cNvGrpSpPr/>
          <p:nvPr/>
        </p:nvGrpSpPr>
        <p:grpSpPr>
          <a:xfrm>
            <a:off x="4327619" y="4363760"/>
            <a:ext cx="452420" cy="433992"/>
            <a:chOff x="5233525" y="4954450"/>
            <a:chExt cx="538275" cy="516350"/>
          </a:xfrm>
        </p:grpSpPr>
        <p:sp>
          <p:nvSpPr>
            <p:cNvPr id="1122" name="Google Shape;1122;p48"/>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3" name="Google Shape;1123;p48"/>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4" name="Google Shape;1124;p48"/>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5" name="Google Shape;1125;p48"/>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6" name="Google Shape;1126;p48"/>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7" name="Google Shape;1127;p48"/>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8" name="Google Shape;1128;p48"/>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29" name="Google Shape;1129;p48"/>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0" name="Google Shape;1130;p48"/>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1" name="Google Shape;1131;p48"/>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2" name="Google Shape;1132;p48"/>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33" name="Google Shape;1133;p48"/>
          <p:cNvGrpSpPr/>
          <p:nvPr/>
        </p:nvGrpSpPr>
        <p:grpSpPr>
          <a:xfrm>
            <a:off x="3758538" y="4371429"/>
            <a:ext cx="460615" cy="418653"/>
            <a:chOff x="4556450" y="4963575"/>
            <a:chExt cx="548025" cy="498100"/>
          </a:xfrm>
        </p:grpSpPr>
        <p:sp>
          <p:nvSpPr>
            <p:cNvPr id="1134" name="Google Shape;1134;p48"/>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5" name="Google Shape;1135;p48"/>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6" name="Google Shape;1136;p48"/>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7" name="Google Shape;1137;p48"/>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38" name="Google Shape;1138;p48"/>
            <p:cNvSpPr/>
            <p:nvPr/>
          </p:nvSpPr>
          <p:spPr>
            <a:xfrm>
              <a:off x="4830450" y="5213225"/>
              <a:ext cx="25" cy="248450"/>
            </a:xfrm>
            <a:custGeom>
              <a:avLst/>
              <a:gdLst/>
              <a:ahLst/>
              <a:cxnLst/>
              <a:rect l="l" t="t" r="r" b="b"/>
              <a:pathLst>
                <a:path w="1" h="9938" fill="none" extrusionOk="0">
                  <a:moveTo>
                    <a:pt x="0" y="0"/>
                  </a:moveTo>
                  <a:lnTo>
                    <a:pt x="0" y="9937"/>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39" name="Google Shape;1139;p48"/>
          <p:cNvGrpSpPr/>
          <p:nvPr/>
        </p:nvGrpSpPr>
        <p:grpSpPr>
          <a:xfrm>
            <a:off x="375820" y="4462014"/>
            <a:ext cx="445255" cy="246182"/>
            <a:chOff x="531800" y="5071350"/>
            <a:chExt cx="529750" cy="292900"/>
          </a:xfrm>
        </p:grpSpPr>
        <p:sp>
          <p:nvSpPr>
            <p:cNvPr id="1140" name="Google Shape;1140;p4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41" name="Google Shape;1141;p4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42" name="Google Shape;1142;p4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43" name="Google Shape;1143;p4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44" name="Google Shape;1144;p4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45" name="Google Shape;1145;p4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46" name="Google Shape;1146;p4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147" name="Google Shape;1147;p48"/>
          <p:cNvGrpSpPr/>
          <p:nvPr/>
        </p:nvGrpSpPr>
        <p:grpSpPr>
          <a:xfrm>
            <a:off x="7320094" y="1875175"/>
            <a:ext cx="433992" cy="422729"/>
            <a:chOff x="5916675" y="927975"/>
            <a:chExt cx="516350" cy="502950"/>
          </a:xfrm>
        </p:grpSpPr>
        <p:sp>
          <p:nvSpPr>
            <p:cNvPr id="1148" name="Google Shape;1148;p48"/>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48"/>
          <p:cNvGrpSpPr/>
          <p:nvPr/>
        </p:nvGrpSpPr>
        <p:grpSpPr>
          <a:xfrm>
            <a:off x="6436114" y="2581077"/>
            <a:ext cx="1079481" cy="1051467"/>
            <a:chOff x="5916675" y="927975"/>
            <a:chExt cx="516350" cy="502950"/>
          </a:xfrm>
        </p:grpSpPr>
        <p:sp>
          <p:nvSpPr>
            <p:cNvPr id="1151" name="Google Shape;1151;p48"/>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8"/>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48"/>
          <p:cNvGrpSpPr/>
          <p:nvPr/>
        </p:nvGrpSpPr>
        <p:grpSpPr>
          <a:xfrm>
            <a:off x="6436257" y="1875175"/>
            <a:ext cx="433992" cy="422729"/>
            <a:chOff x="5916675" y="927975"/>
            <a:chExt cx="516350" cy="502950"/>
          </a:xfrm>
        </p:grpSpPr>
        <p:sp>
          <p:nvSpPr>
            <p:cNvPr id="1154" name="Google Shape;1154;p48"/>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7512255" y="2111553"/>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8"/>
          <p:cNvSpPr/>
          <p:nvPr/>
        </p:nvSpPr>
        <p:spPr>
          <a:xfrm>
            <a:off x="6628418" y="2111553"/>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8"/>
          <p:cNvSpPr/>
          <p:nvPr/>
        </p:nvSpPr>
        <p:spPr>
          <a:xfrm>
            <a:off x="6913953" y="3169090"/>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grpSp>
        <p:nvGrpSpPr>
          <p:cNvPr id="1163" name="Google Shape;1163;p49"/>
          <p:cNvGrpSpPr/>
          <p:nvPr/>
        </p:nvGrpSpPr>
        <p:grpSpPr>
          <a:xfrm>
            <a:off x="3058888" y="1550127"/>
            <a:ext cx="445718" cy="445753"/>
            <a:chOff x="3706812" y="1035050"/>
            <a:chExt cx="4792662" cy="4787899"/>
          </a:xfrm>
        </p:grpSpPr>
        <p:sp>
          <p:nvSpPr>
            <p:cNvPr id="1164" name="Google Shape;1164;p49"/>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5" name="Google Shape;1165;p49"/>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6" name="Google Shape;1166;p49"/>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7" name="Google Shape;1167;p49"/>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8" name="Google Shape;1168;p49"/>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9" name="Google Shape;1169;p49"/>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0" name="Google Shape;1170;p49"/>
          <p:cNvGrpSpPr/>
          <p:nvPr/>
        </p:nvGrpSpPr>
        <p:grpSpPr>
          <a:xfrm>
            <a:off x="1779393" y="1550157"/>
            <a:ext cx="443331" cy="445437"/>
            <a:chOff x="1400175" y="1220787"/>
            <a:chExt cx="4473575" cy="4476750"/>
          </a:xfrm>
        </p:grpSpPr>
        <p:sp>
          <p:nvSpPr>
            <p:cNvPr id="1171" name="Google Shape;1171;p49"/>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2" name="Google Shape;1172;p49"/>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3" name="Google Shape;1173;p49"/>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4" name="Google Shape;1174;p49"/>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5" name="Google Shape;1175;p49"/>
          <p:cNvGrpSpPr/>
          <p:nvPr/>
        </p:nvGrpSpPr>
        <p:grpSpPr>
          <a:xfrm>
            <a:off x="1138046" y="1550171"/>
            <a:ext cx="446045" cy="445465"/>
            <a:chOff x="1649412" y="927100"/>
            <a:chExt cx="5011737" cy="5016500"/>
          </a:xfrm>
        </p:grpSpPr>
        <p:sp>
          <p:nvSpPr>
            <p:cNvPr id="1176" name="Google Shape;1176;p49"/>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7" name="Google Shape;1177;p49"/>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8" name="Google Shape;1178;p49"/>
            <p:cNvSpPr/>
            <p:nvPr/>
          </p:nvSpPr>
          <p:spPr>
            <a:xfrm>
              <a:off x="1649412"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9" name="Google Shape;1179;p49"/>
          <p:cNvGrpSpPr/>
          <p:nvPr/>
        </p:nvGrpSpPr>
        <p:grpSpPr>
          <a:xfrm>
            <a:off x="2418397" y="1550424"/>
            <a:ext cx="444870" cy="445286"/>
            <a:chOff x="1301750" y="920750"/>
            <a:chExt cx="5095875" cy="5100637"/>
          </a:xfrm>
        </p:grpSpPr>
        <p:sp>
          <p:nvSpPr>
            <p:cNvPr id="1180" name="Google Shape;1180;p49"/>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1" name="Google Shape;1181;p49"/>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2" name="Google Shape;1182;p49"/>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3" name="Google Shape;1183;p49"/>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4" name="Google Shape;1184;p49"/>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5" name="Google Shape;1185;p49"/>
          <p:cNvGrpSpPr/>
          <p:nvPr/>
        </p:nvGrpSpPr>
        <p:grpSpPr>
          <a:xfrm>
            <a:off x="4341570" y="1550333"/>
            <a:ext cx="445621" cy="445591"/>
            <a:chOff x="5732756" y="2682276"/>
            <a:chExt cx="719905" cy="719856"/>
          </a:xfrm>
        </p:grpSpPr>
        <p:sp>
          <p:nvSpPr>
            <p:cNvPr id="1186" name="Google Shape;1186;p49"/>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7" name="Google Shape;1187;p49"/>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8" name="Google Shape;1188;p49"/>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9" name="Google Shape;1189;p49"/>
          <p:cNvGrpSpPr/>
          <p:nvPr/>
        </p:nvGrpSpPr>
        <p:grpSpPr>
          <a:xfrm>
            <a:off x="4982887" y="1550327"/>
            <a:ext cx="445627" cy="445604"/>
            <a:chOff x="6768809" y="2682265"/>
            <a:chExt cx="719915" cy="719877"/>
          </a:xfrm>
        </p:grpSpPr>
        <p:sp>
          <p:nvSpPr>
            <p:cNvPr id="1190" name="Google Shape;1190;p49"/>
            <p:cNvSpPr/>
            <p:nvPr/>
          </p:nvSpPr>
          <p:spPr>
            <a:xfrm>
              <a:off x="6768809" y="2682954"/>
              <a:ext cx="400157" cy="358101"/>
            </a:xfrm>
            <a:custGeom>
              <a:avLst/>
              <a:gdLst/>
              <a:ahLst/>
              <a:cxnLst/>
              <a:rect l="l" t="t" r="r" b="b"/>
              <a:pathLst>
                <a:path w="638" h="571" extrusionOk="0">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1" name="Google Shape;1191;p49"/>
            <p:cNvSpPr/>
            <p:nvPr/>
          </p:nvSpPr>
          <p:spPr>
            <a:xfrm>
              <a:off x="6768809" y="3002032"/>
              <a:ext cx="358808" cy="400111"/>
            </a:xfrm>
            <a:custGeom>
              <a:avLst/>
              <a:gdLst/>
              <a:ahLst/>
              <a:cxnLst/>
              <a:rect l="l" t="t" r="r" b="b"/>
              <a:pathLst>
                <a:path w="572" h="638" extrusionOk="0">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2" name="Google Shape;1192;p49"/>
            <p:cNvSpPr/>
            <p:nvPr/>
          </p:nvSpPr>
          <p:spPr>
            <a:xfrm>
              <a:off x="7129915" y="2682265"/>
              <a:ext cx="358808" cy="400111"/>
            </a:xfrm>
            <a:custGeom>
              <a:avLst/>
              <a:gdLst/>
              <a:ahLst/>
              <a:cxnLst/>
              <a:rect l="l" t="t" r="r" b="b"/>
              <a:pathLst>
                <a:path w="572" h="638" extrusionOk="0">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3" name="Google Shape;1193;p49"/>
            <p:cNvSpPr/>
            <p:nvPr/>
          </p:nvSpPr>
          <p:spPr>
            <a:xfrm>
              <a:off x="7088567" y="3043581"/>
              <a:ext cx="400157" cy="358561"/>
            </a:xfrm>
            <a:custGeom>
              <a:avLst/>
              <a:gdLst/>
              <a:ahLst/>
              <a:cxnLst/>
              <a:rect l="l" t="t" r="r" b="b"/>
              <a:pathLst>
                <a:path w="638" h="572" extrusionOk="0">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94" name="Google Shape;1194;p49"/>
          <p:cNvGrpSpPr/>
          <p:nvPr/>
        </p:nvGrpSpPr>
        <p:grpSpPr>
          <a:xfrm>
            <a:off x="5624209" y="1550356"/>
            <a:ext cx="445753" cy="445545"/>
            <a:chOff x="7804870" y="2682313"/>
            <a:chExt cx="720118" cy="719782"/>
          </a:xfrm>
        </p:grpSpPr>
        <p:sp>
          <p:nvSpPr>
            <p:cNvPr id="1195" name="Google Shape;1195;p49"/>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6" name="Google Shape;1196;p49"/>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7" name="Google Shape;1197;p49"/>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8" name="Google Shape;1198;p49"/>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9" name="Google Shape;1199;p49"/>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00" name="Google Shape;1200;p49"/>
          <p:cNvGrpSpPr/>
          <p:nvPr/>
        </p:nvGrpSpPr>
        <p:grpSpPr>
          <a:xfrm>
            <a:off x="6265657" y="1550125"/>
            <a:ext cx="446293" cy="446006"/>
            <a:chOff x="8841135" y="2681940"/>
            <a:chExt cx="720990" cy="720527"/>
          </a:xfrm>
        </p:grpSpPr>
        <p:sp>
          <p:nvSpPr>
            <p:cNvPr id="1201" name="Google Shape;1201;p49"/>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2" name="Google Shape;1202;p49"/>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3" name="Google Shape;1203;p49"/>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4" name="Google Shape;1204;p49"/>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5" name="Google Shape;1205;p49"/>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6" name="Google Shape;1206;p49"/>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07" name="Google Shape;1207;p49"/>
          <p:cNvGrpSpPr/>
          <p:nvPr/>
        </p:nvGrpSpPr>
        <p:grpSpPr>
          <a:xfrm>
            <a:off x="3699655" y="1550057"/>
            <a:ext cx="445260" cy="445260"/>
            <a:chOff x="4103687" y="1439862"/>
            <a:chExt cx="3986212" cy="3986211"/>
          </a:xfrm>
        </p:grpSpPr>
        <p:sp>
          <p:nvSpPr>
            <p:cNvPr id="1208" name="Google Shape;1208;p49"/>
            <p:cNvSpPr/>
            <p:nvPr/>
          </p:nvSpPr>
          <p:spPr>
            <a:xfrm>
              <a:off x="4103687" y="1439862"/>
              <a:ext cx="2254250" cy="3986211"/>
            </a:xfrm>
            <a:custGeom>
              <a:avLst/>
              <a:gdLst/>
              <a:ahLst/>
              <a:cxnLst/>
              <a:rect l="l" t="t" r="r" b="b"/>
              <a:pathLst>
                <a:path w="502" h="887" extrusionOk="0">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9" name="Google Shape;1209;p49"/>
            <p:cNvSpPr/>
            <p:nvPr/>
          </p:nvSpPr>
          <p:spPr>
            <a:xfrm>
              <a:off x="5837237" y="1439862"/>
              <a:ext cx="2252662" cy="3986211"/>
            </a:xfrm>
            <a:custGeom>
              <a:avLst/>
              <a:gdLst/>
              <a:ahLst/>
              <a:cxnLst/>
              <a:rect l="l" t="t" r="r" b="b"/>
              <a:pathLst>
                <a:path w="502" h="887" extrusionOk="0">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10" name="Google Shape;1210;p49"/>
          <p:cNvGrpSpPr/>
          <p:nvPr/>
        </p:nvGrpSpPr>
        <p:grpSpPr>
          <a:xfrm>
            <a:off x="6907645" y="1550361"/>
            <a:ext cx="445803" cy="445535"/>
            <a:chOff x="9878272" y="2682320"/>
            <a:chExt cx="720199" cy="719767"/>
          </a:xfrm>
        </p:grpSpPr>
        <p:sp>
          <p:nvSpPr>
            <p:cNvPr id="1211" name="Google Shape;1211;p49"/>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2" name="Google Shape;1212;p49"/>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3" name="Google Shape;1213;p49"/>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14" name="Google Shape;1214;p49"/>
          <p:cNvGrpSpPr/>
          <p:nvPr/>
        </p:nvGrpSpPr>
        <p:grpSpPr>
          <a:xfrm>
            <a:off x="7549143" y="1550278"/>
            <a:ext cx="445700" cy="445701"/>
            <a:chOff x="10914618" y="2682187"/>
            <a:chExt cx="720033" cy="720033"/>
          </a:xfrm>
        </p:grpSpPr>
        <p:sp>
          <p:nvSpPr>
            <p:cNvPr id="1215" name="Google Shape;1215;p49"/>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6" name="Google Shape;1216;p49"/>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7" name="Google Shape;1217;p49"/>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8" name="Google Shape;1218;p49"/>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9" name="Google Shape;1219;p49"/>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0" name="Google Shape;1220;p49"/>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21" name="Google Shape;1221;p49"/>
          <p:cNvGrpSpPr/>
          <p:nvPr/>
        </p:nvGrpSpPr>
        <p:grpSpPr>
          <a:xfrm>
            <a:off x="1772664" y="843057"/>
            <a:ext cx="361521" cy="445816"/>
            <a:chOff x="1582665" y="1011072"/>
            <a:chExt cx="584040" cy="720220"/>
          </a:xfrm>
        </p:grpSpPr>
        <p:sp>
          <p:nvSpPr>
            <p:cNvPr id="1222" name="Google Shape;1222;p49"/>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3" name="Google Shape;1223;p49"/>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4" name="Google Shape;1224;p49"/>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5" name="Google Shape;1225;p49"/>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6" name="Google Shape;1226;p49"/>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27" name="Google Shape;1227;p49"/>
          <p:cNvGrpSpPr/>
          <p:nvPr/>
        </p:nvGrpSpPr>
        <p:grpSpPr>
          <a:xfrm>
            <a:off x="2374048" y="843078"/>
            <a:ext cx="379481" cy="445796"/>
            <a:chOff x="2554206" y="1011105"/>
            <a:chExt cx="613055" cy="720187"/>
          </a:xfrm>
        </p:grpSpPr>
        <p:sp>
          <p:nvSpPr>
            <p:cNvPr id="1228" name="Google Shape;1228;p49"/>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9" name="Google Shape;1229;p49"/>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0" name="Google Shape;1230;p49"/>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31" name="Google Shape;1231;p49"/>
          <p:cNvGrpSpPr/>
          <p:nvPr/>
        </p:nvGrpSpPr>
        <p:grpSpPr>
          <a:xfrm>
            <a:off x="6922223" y="797418"/>
            <a:ext cx="460705" cy="491455"/>
            <a:chOff x="9901824" y="937343"/>
            <a:chExt cx="744273" cy="793950"/>
          </a:xfrm>
        </p:grpSpPr>
        <p:grpSp>
          <p:nvGrpSpPr>
            <p:cNvPr id="1232" name="Google Shape;1232;p49"/>
            <p:cNvGrpSpPr/>
            <p:nvPr/>
          </p:nvGrpSpPr>
          <p:grpSpPr>
            <a:xfrm>
              <a:off x="9901824" y="937343"/>
              <a:ext cx="744273" cy="793950"/>
              <a:chOff x="9901824" y="937343"/>
              <a:chExt cx="744273" cy="793950"/>
            </a:xfrm>
          </p:grpSpPr>
          <p:sp>
            <p:nvSpPr>
              <p:cNvPr id="1233" name="Google Shape;1233;p49"/>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4" name="Google Shape;1234;p49"/>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5" name="Google Shape;1235;p49"/>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6" name="Google Shape;1236;p49"/>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7" name="Google Shape;1237;p49"/>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8" name="Google Shape;1238;p49"/>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9" name="Google Shape;1239;p49"/>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0" name="Google Shape;1240;p49"/>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1" name="Google Shape;1241;p49"/>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2" name="Google Shape;1242;p49"/>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243" name="Google Shape;1243;p49"/>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4" name="Google Shape;1244;p49"/>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5" name="Google Shape;1245;p49"/>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6" name="Google Shape;1246;p49"/>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7" name="Google Shape;1247;p49"/>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8" name="Google Shape;1248;p49"/>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49" name="Google Shape;1249;p49"/>
          <p:cNvGrpSpPr/>
          <p:nvPr/>
        </p:nvGrpSpPr>
        <p:grpSpPr>
          <a:xfrm>
            <a:off x="2993392" y="843244"/>
            <a:ext cx="369868" cy="445629"/>
            <a:chOff x="3554761" y="1011374"/>
            <a:chExt cx="597525" cy="719918"/>
          </a:xfrm>
        </p:grpSpPr>
        <p:sp>
          <p:nvSpPr>
            <p:cNvPr id="1250" name="Google Shape;1250;p49"/>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1" name="Google Shape;1251;p49"/>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2" name="Google Shape;1252;p49"/>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3" name="Google Shape;1253;p49"/>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54" name="Google Shape;1254;p49"/>
          <p:cNvGrpSpPr/>
          <p:nvPr/>
        </p:nvGrpSpPr>
        <p:grpSpPr>
          <a:xfrm>
            <a:off x="3603122" y="843032"/>
            <a:ext cx="370755" cy="445841"/>
            <a:chOff x="4539787" y="1011032"/>
            <a:chExt cx="598958" cy="720261"/>
          </a:xfrm>
        </p:grpSpPr>
        <p:sp>
          <p:nvSpPr>
            <p:cNvPr id="1255" name="Google Shape;1255;p49"/>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6" name="Google Shape;1256;p49"/>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7" name="Google Shape;1257;p49"/>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8" name="Google Shape;1258;p49"/>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9" name="Google Shape;1259;p49"/>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60" name="Google Shape;1260;p49"/>
          <p:cNvGrpSpPr/>
          <p:nvPr/>
        </p:nvGrpSpPr>
        <p:grpSpPr>
          <a:xfrm>
            <a:off x="4213740" y="843140"/>
            <a:ext cx="366917" cy="445733"/>
            <a:chOff x="5526246" y="1011207"/>
            <a:chExt cx="592758" cy="720086"/>
          </a:xfrm>
        </p:grpSpPr>
        <p:sp>
          <p:nvSpPr>
            <p:cNvPr id="1261" name="Google Shape;1261;p49"/>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2" name="Google Shape;1262;p49"/>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3" name="Google Shape;1263;p49"/>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4" name="Google Shape;1264;p49"/>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5" name="Google Shape;1265;p49"/>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6" name="Google Shape;1266;p49"/>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67" name="Google Shape;1267;p49"/>
          <p:cNvGrpSpPr/>
          <p:nvPr/>
        </p:nvGrpSpPr>
        <p:grpSpPr>
          <a:xfrm>
            <a:off x="1168508" y="843134"/>
            <a:ext cx="364294" cy="445740"/>
            <a:chOff x="606645" y="1011196"/>
            <a:chExt cx="588520" cy="720096"/>
          </a:xfrm>
        </p:grpSpPr>
        <p:sp>
          <p:nvSpPr>
            <p:cNvPr id="1268" name="Google Shape;1268;p49"/>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69" name="Google Shape;1269;p49"/>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0" name="Google Shape;1270;p49"/>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71" name="Google Shape;1271;p49"/>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72" name="Google Shape;1272;p49"/>
          <p:cNvGrpSpPr/>
          <p:nvPr/>
        </p:nvGrpSpPr>
        <p:grpSpPr>
          <a:xfrm>
            <a:off x="7622791" y="843111"/>
            <a:ext cx="298405" cy="445762"/>
            <a:chOff x="11033597" y="1011159"/>
            <a:chExt cx="482075" cy="720133"/>
          </a:xfrm>
        </p:grpSpPr>
        <p:sp>
          <p:nvSpPr>
            <p:cNvPr id="1273" name="Google Shape;1273;p49"/>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74" name="Google Shape;1274;p49"/>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75" name="Google Shape;1275;p49"/>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276" name="Google Shape;1276;p49"/>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277" name="Google Shape;1277;p49"/>
          <p:cNvGrpSpPr/>
          <p:nvPr/>
        </p:nvGrpSpPr>
        <p:grpSpPr>
          <a:xfrm>
            <a:off x="6221656" y="797418"/>
            <a:ext cx="460705" cy="491455"/>
            <a:chOff x="8770051" y="937343"/>
            <a:chExt cx="744273" cy="793950"/>
          </a:xfrm>
        </p:grpSpPr>
        <p:sp>
          <p:nvSpPr>
            <p:cNvPr id="1278" name="Google Shape;1278;p49"/>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9" name="Google Shape;1279;p49"/>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0" name="Google Shape;1280;p49"/>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1" name="Google Shape;1281;p49"/>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2" name="Google Shape;1282;p49"/>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283" name="Google Shape;1283;p49"/>
            <p:cNvGrpSpPr/>
            <p:nvPr/>
          </p:nvGrpSpPr>
          <p:grpSpPr>
            <a:xfrm>
              <a:off x="8770051" y="937343"/>
              <a:ext cx="744273" cy="793950"/>
              <a:chOff x="6565437" y="1588001"/>
              <a:chExt cx="744273" cy="793950"/>
            </a:xfrm>
          </p:grpSpPr>
          <p:sp>
            <p:nvSpPr>
              <p:cNvPr id="1284" name="Google Shape;1284;p49"/>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5" name="Google Shape;1285;p49"/>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6" name="Google Shape;1286;p49"/>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7" name="Google Shape;1287;p49"/>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8" name="Google Shape;1288;p49"/>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89" name="Google Shape;1289;p49"/>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0" name="Google Shape;1290;p49"/>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1" name="Google Shape;1291;p49"/>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2" name="Google Shape;1292;p49"/>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93" name="Google Shape;1293;p49"/>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294" name="Google Shape;1294;p49"/>
          <p:cNvGrpSpPr/>
          <p:nvPr/>
        </p:nvGrpSpPr>
        <p:grpSpPr>
          <a:xfrm>
            <a:off x="4820520" y="797418"/>
            <a:ext cx="460705" cy="491455"/>
            <a:chOff x="6506504" y="937343"/>
            <a:chExt cx="744273" cy="793950"/>
          </a:xfrm>
        </p:grpSpPr>
        <p:sp>
          <p:nvSpPr>
            <p:cNvPr id="1295" name="Google Shape;1295;p49"/>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6" name="Google Shape;1296;p49"/>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7" name="Google Shape;1297;p49"/>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298" name="Google Shape;1298;p49"/>
            <p:cNvGrpSpPr/>
            <p:nvPr/>
          </p:nvGrpSpPr>
          <p:grpSpPr>
            <a:xfrm>
              <a:off x="6506504" y="937343"/>
              <a:ext cx="744273" cy="793950"/>
              <a:chOff x="6565437" y="1588001"/>
              <a:chExt cx="744273" cy="793950"/>
            </a:xfrm>
          </p:grpSpPr>
          <p:sp>
            <p:nvSpPr>
              <p:cNvPr id="1299" name="Google Shape;1299;p49"/>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0" name="Google Shape;1300;p49"/>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1" name="Google Shape;1301;p49"/>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2" name="Google Shape;1302;p49"/>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3" name="Google Shape;1303;p49"/>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4" name="Google Shape;1304;p49"/>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5" name="Google Shape;1305;p49"/>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6" name="Google Shape;1306;p49"/>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7" name="Google Shape;1307;p49"/>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08" name="Google Shape;1308;p49"/>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309" name="Google Shape;1309;p49"/>
          <p:cNvGrpSpPr/>
          <p:nvPr/>
        </p:nvGrpSpPr>
        <p:grpSpPr>
          <a:xfrm>
            <a:off x="5521088" y="797418"/>
            <a:ext cx="460705" cy="491455"/>
            <a:chOff x="7638277" y="937343"/>
            <a:chExt cx="744273" cy="793950"/>
          </a:xfrm>
        </p:grpSpPr>
        <p:sp>
          <p:nvSpPr>
            <p:cNvPr id="1310" name="Google Shape;1310;p49"/>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1" name="Google Shape;1311;p49"/>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2" name="Google Shape;1312;p49"/>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3" name="Google Shape;1313;p49"/>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314" name="Google Shape;1314;p49"/>
            <p:cNvGrpSpPr/>
            <p:nvPr/>
          </p:nvGrpSpPr>
          <p:grpSpPr>
            <a:xfrm>
              <a:off x="7638277" y="937343"/>
              <a:ext cx="744273" cy="793950"/>
              <a:chOff x="6565437" y="1588001"/>
              <a:chExt cx="744273" cy="793950"/>
            </a:xfrm>
          </p:grpSpPr>
          <p:sp>
            <p:nvSpPr>
              <p:cNvPr id="1315" name="Google Shape;1315;p49"/>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6" name="Google Shape;1316;p49"/>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7" name="Google Shape;1317;p49"/>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8" name="Google Shape;1318;p49"/>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19" name="Google Shape;1319;p49"/>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0" name="Google Shape;1320;p49"/>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1" name="Google Shape;1321;p49"/>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2" name="Google Shape;1322;p49"/>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3" name="Google Shape;1323;p49"/>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4" name="Google Shape;1324;p49"/>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325" name="Google Shape;1325;p49"/>
          <p:cNvGrpSpPr/>
          <p:nvPr/>
        </p:nvGrpSpPr>
        <p:grpSpPr>
          <a:xfrm>
            <a:off x="3061198" y="2986973"/>
            <a:ext cx="445779" cy="400764"/>
            <a:chOff x="3778727" y="4460423"/>
            <a:chExt cx="720160" cy="647438"/>
          </a:xfrm>
        </p:grpSpPr>
        <p:sp>
          <p:nvSpPr>
            <p:cNvPr id="1326" name="Google Shape;1326;p49"/>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7" name="Google Shape;1327;p49"/>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8" name="Google Shape;1328;p49"/>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29" name="Google Shape;1329;p49"/>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0" name="Google Shape;1330;p49"/>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1" name="Google Shape;1331;p49"/>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2" name="Google Shape;1332;p49"/>
            <p:cNvSpPr/>
            <p:nvPr/>
          </p:nvSpPr>
          <p:spPr>
            <a:xfrm>
              <a:off x="3778727" y="4460423"/>
              <a:ext cx="719100" cy="792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33" name="Google Shape;1333;p49"/>
          <p:cNvGrpSpPr/>
          <p:nvPr/>
        </p:nvGrpSpPr>
        <p:grpSpPr>
          <a:xfrm>
            <a:off x="1138083" y="2972048"/>
            <a:ext cx="445680" cy="430613"/>
            <a:chOff x="557494" y="4436312"/>
            <a:chExt cx="720000" cy="695660"/>
          </a:xfrm>
        </p:grpSpPr>
        <p:sp>
          <p:nvSpPr>
            <p:cNvPr id="1334" name="Google Shape;1334;p49"/>
            <p:cNvSpPr/>
            <p:nvPr/>
          </p:nvSpPr>
          <p:spPr>
            <a:xfrm>
              <a:off x="557494" y="4436312"/>
              <a:ext cx="720000" cy="1446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5" name="Google Shape;1335;p49"/>
            <p:cNvSpPr/>
            <p:nvPr/>
          </p:nvSpPr>
          <p:spPr>
            <a:xfrm>
              <a:off x="651816" y="4730082"/>
              <a:ext cx="533789" cy="218575"/>
            </a:xfrm>
            <a:custGeom>
              <a:avLst/>
              <a:gdLst/>
              <a:ahLst/>
              <a:cxnLst/>
              <a:rect l="l" t="t" r="r" b="b"/>
              <a:pathLst>
                <a:path w="791" h="325" extrusionOk="0">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6" name="Google Shape;1336;p49"/>
            <p:cNvSpPr/>
            <p:nvPr/>
          </p:nvSpPr>
          <p:spPr>
            <a:xfrm>
              <a:off x="564298" y="4539996"/>
              <a:ext cx="709060" cy="225815"/>
            </a:xfrm>
            <a:custGeom>
              <a:avLst/>
              <a:gdLst/>
              <a:ahLst/>
              <a:cxnLst/>
              <a:rect l="l" t="t" r="r" b="b"/>
              <a:pathLst>
                <a:path w="1051" h="336" extrusionOk="0">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37" name="Google Shape;1337;p49"/>
            <p:cNvSpPr/>
            <p:nvPr/>
          </p:nvSpPr>
          <p:spPr>
            <a:xfrm>
              <a:off x="739569" y="4921102"/>
              <a:ext cx="357815" cy="210870"/>
            </a:xfrm>
            <a:custGeom>
              <a:avLst/>
              <a:gdLst/>
              <a:ahLst/>
              <a:cxnLst/>
              <a:rect l="l" t="t" r="r" b="b"/>
              <a:pathLst>
                <a:path w="530" h="314" extrusionOk="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38" name="Google Shape;1338;p49"/>
          <p:cNvGrpSpPr/>
          <p:nvPr/>
        </p:nvGrpSpPr>
        <p:grpSpPr>
          <a:xfrm>
            <a:off x="4343305" y="2964459"/>
            <a:ext cx="445833" cy="445792"/>
            <a:chOff x="5926265" y="4424051"/>
            <a:chExt cx="720246" cy="720181"/>
          </a:xfrm>
        </p:grpSpPr>
        <p:sp>
          <p:nvSpPr>
            <p:cNvPr id="1339" name="Google Shape;1339;p49"/>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0" name="Google Shape;1340;p49"/>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1" name="Google Shape;1341;p49"/>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2" name="Google Shape;1342;p49"/>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43" name="Google Shape;1343;p49"/>
          <p:cNvGrpSpPr/>
          <p:nvPr/>
        </p:nvGrpSpPr>
        <p:grpSpPr>
          <a:xfrm>
            <a:off x="1779066" y="2984013"/>
            <a:ext cx="445680" cy="406684"/>
            <a:chOff x="1631150" y="4455641"/>
            <a:chExt cx="720000" cy="657002"/>
          </a:xfrm>
        </p:grpSpPr>
        <p:sp>
          <p:nvSpPr>
            <p:cNvPr id="1344" name="Google Shape;1344;p49"/>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5" name="Google Shape;1345;p49"/>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6" name="Google Shape;1346;p49"/>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7" name="Google Shape;1347;p49"/>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48" name="Google Shape;1348;p49"/>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49" name="Google Shape;1349;p49"/>
          <p:cNvGrpSpPr/>
          <p:nvPr/>
        </p:nvGrpSpPr>
        <p:grpSpPr>
          <a:xfrm>
            <a:off x="2420095" y="2983429"/>
            <a:ext cx="445680" cy="407853"/>
            <a:chOff x="2704878" y="4454697"/>
            <a:chExt cx="720000" cy="658889"/>
          </a:xfrm>
        </p:grpSpPr>
        <p:sp>
          <p:nvSpPr>
            <p:cNvPr id="1350" name="Google Shape;1350;p49"/>
            <p:cNvSpPr/>
            <p:nvPr/>
          </p:nvSpPr>
          <p:spPr>
            <a:xfrm>
              <a:off x="2704878" y="4454697"/>
              <a:ext cx="720000" cy="864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51" name="Google Shape;1351;p49"/>
            <p:cNvSpPr/>
            <p:nvPr/>
          </p:nvSpPr>
          <p:spPr>
            <a:xfrm>
              <a:off x="2824150" y="4749732"/>
              <a:ext cx="484183" cy="135418"/>
            </a:xfrm>
            <a:custGeom>
              <a:avLst/>
              <a:gdLst/>
              <a:ahLst/>
              <a:cxnLst/>
              <a:rect l="l" t="t" r="r" b="b"/>
              <a:pathLst>
                <a:path w="735" h="205" extrusionOk="0">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52" name="Google Shape;1352;p49"/>
            <p:cNvSpPr/>
            <p:nvPr/>
          </p:nvSpPr>
          <p:spPr>
            <a:xfrm>
              <a:off x="2939432" y="4986160"/>
              <a:ext cx="253620" cy="127427"/>
            </a:xfrm>
            <a:custGeom>
              <a:avLst/>
              <a:gdLst/>
              <a:ahLst/>
              <a:cxnLst/>
              <a:rect l="l" t="t" r="r" b="b"/>
              <a:pathLst>
                <a:path w="385" h="193" extrusionOk="0">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53" name="Google Shape;1353;p49"/>
            <p:cNvSpPr/>
            <p:nvPr/>
          </p:nvSpPr>
          <p:spPr>
            <a:xfrm>
              <a:off x="2882012" y="4868057"/>
              <a:ext cx="368237" cy="131423"/>
            </a:xfrm>
            <a:custGeom>
              <a:avLst/>
              <a:gdLst/>
              <a:ahLst/>
              <a:cxnLst/>
              <a:rect l="l" t="t" r="r" b="b"/>
              <a:pathLst>
                <a:path w="559" h="199" extrusionOk="0">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54" name="Google Shape;1354;p49"/>
            <p:cNvSpPr/>
            <p:nvPr/>
          </p:nvSpPr>
          <p:spPr>
            <a:xfrm>
              <a:off x="2710863" y="4516635"/>
              <a:ext cx="710756" cy="140081"/>
            </a:xfrm>
            <a:custGeom>
              <a:avLst/>
              <a:gdLst/>
              <a:ahLst/>
              <a:cxnLst/>
              <a:rect l="l" t="t" r="r" b="b"/>
              <a:pathLst>
                <a:path w="1079" h="212" extrusionOk="0">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55" name="Google Shape;1355;p49"/>
            <p:cNvSpPr/>
            <p:nvPr/>
          </p:nvSpPr>
          <p:spPr>
            <a:xfrm>
              <a:off x="2768061" y="4634293"/>
              <a:ext cx="596361" cy="136528"/>
            </a:xfrm>
            <a:custGeom>
              <a:avLst/>
              <a:gdLst/>
              <a:ahLst/>
              <a:cxnLst/>
              <a:rect l="l" t="t" r="r" b="b"/>
              <a:pathLst>
                <a:path w="905" h="207" extrusionOk="0">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56" name="Google Shape;1356;p49"/>
          <p:cNvGrpSpPr/>
          <p:nvPr/>
        </p:nvGrpSpPr>
        <p:grpSpPr>
          <a:xfrm>
            <a:off x="3702366" y="2985387"/>
            <a:ext cx="445549" cy="403935"/>
            <a:chOff x="4852681" y="4457861"/>
            <a:chExt cx="719788" cy="652561"/>
          </a:xfrm>
        </p:grpSpPr>
        <p:sp>
          <p:nvSpPr>
            <p:cNvPr id="1357" name="Google Shape;1357;p49"/>
            <p:cNvSpPr/>
            <p:nvPr/>
          </p:nvSpPr>
          <p:spPr>
            <a:xfrm>
              <a:off x="5209000" y="4739226"/>
              <a:ext cx="363469" cy="371197"/>
            </a:xfrm>
            <a:custGeom>
              <a:avLst/>
              <a:gdLst/>
              <a:ahLst/>
              <a:cxnLst/>
              <a:rect l="l" t="t" r="r" b="b"/>
              <a:pathLst>
                <a:path w="629" h="641" extrusionOk="0">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8" name="Google Shape;1358;p49"/>
            <p:cNvSpPr/>
            <p:nvPr/>
          </p:nvSpPr>
          <p:spPr>
            <a:xfrm>
              <a:off x="4852681" y="4739226"/>
              <a:ext cx="363265" cy="371197"/>
            </a:xfrm>
            <a:custGeom>
              <a:avLst/>
              <a:gdLst/>
              <a:ahLst/>
              <a:cxnLst/>
              <a:rect l="l" t="t" r="r" b="b"/>
              <a:pathLst>
                <a:path w="629" h="641" extrusionOk="0">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59" name="Google Shape;1359;p49"/>
            <p:cNvSpPr/>
            <p:nvPr/>
          </p:nvSpPr>
          <p:spPr>
            <a:xfrm>
              <a:off x="5044529" y="4457861"/>
              <a:ext cx="336092" cy="363011"/>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360" name="Google Shape;1360;p49"/>
          <p:cNvGrpSpPr/>
          <p:nvPr/>
        </p:nvGrpSpPr>
        <p:grpSpPr>
          <a:xfrm>
            <a:off x="4984527" y="2975824"/>
            <a:ext cx="445818" cy="423063"/>
            <a:chOff x="7000306" y="4442411"/>
            <a:chExt cx="720224" cy="683463"/>
          </a:xfrm>
        </p:grpSpPr>
        <p:sp>
          <p:nvSpPr>
            <p:cNvPr id="1361" name="Google Shape;1361;p49"/>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62" name="Google Shape;1362;p49"/>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63" name="Google Shape;1363;p49"/>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64" name="Google Shape;1364;p49"/>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65" name="Google Shape;1365;p49"/>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366" name="Google Shape;1366;p49"/>
          <p:cNvGrpSpPr/>
          <p:nvPr/>
        </p:nvGrpSpPr>
        <p:grpSpPr>
          <a:xfrm>
            <a:off x="5625735" y="2973621"/>
            <a:ext cx="445779" cy="427468"/>
            <a:chOff x="8074325" y="4438852"/>
            <a:chExt cx="720160" cy="690579"/>
          </a:xfrm>
        </p:grpSpPr>
        <p:sp>
          <p:nvSpPr>
            <p:cNvPr id="1367" name="Google Shape;1367;p49"/>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68" name="Google Shape;1368;p49"/>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69" name="Google Shape;1369;p49"/>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70" name="Google Shape;1370;p49"/>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71" name="Google Shape;1371;p49"/>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72" name="Google Shape;1372;p49"/>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373" name="Google Shape;1373;p49"/>
          <p:cNvGrpSpPr/>
          <p:nvPr/>
        </p:nvGrpSpPr>
        <p:grpSpPr>
          <a:xfrm>
            <a:off x="6908080" y="2987570"/>
            <a:ext cx="445629" cy="399565"/>
            <a:chOff x="9878975" y="4425243"/>
            <a:chExt cx="719918" cy="645502"/>
          </a:xfrm>
        </p:grpSpPr>
        <p:sp>
          <p:nvSpPr>
            <p:cNvPr id="1374" name="Google Shape;1374;p49"/>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5" name="Google Shape;1375;p49"/>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6" name="Google Shape;1376;p49"/>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77" name="Google Shape;1377;p49"/>
          <p:cNvGrpSpPr/>
          <p:nvPr/>
        </p:nvGrpSpPr>
        <p:grpSpPr>
          <a:xfrm>
            <a:off x="7549097" y="2976371"/>
            <a:ext cx="445785" cy="421964"/>
            <a:chOff x="10914544" y="4407150"/>
            <a:chExt cx="720170" cy="681687"/>
          </a:xfrm>
        </p:grpSpPr>
        <p:sp>
          <p:nvSpPr>
            <p:cNvPr id="1378" name="Google Shape;1378;p49"/>
            <p:cNvSpPr/>
            <p:nvPr/>
          </p:nvSpPr>
          <p:spPr>
            <a:xfrm>
              <a:off x="10914544" y="4407150"/>
              <a:ext cx="349099" cy="392923"/>
            </a:xfrm>
            <a:custGeom>
              <a:avLst/>
              <a:gdLst/>
              <a:ahLst/>
              <a:cxnLst/>
              <a:rect l="l" t="t" r="r" b="b"/>
              <a:pathLst>
                <a:path w="632" h="712" extrusionOk="0">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79" name="Google Shape;1379;p49"/>
            <p:cNvSpPr/>
            <p:nvPr/>
          </p:nvSpPr>
          <p:spPr>
            <a:xfrm>
              <a:off x="10933187" y="4759296"/>
              <a:ext cx="393264" cy="329541"/>
            </a:xfrm>
            <a:custGeom>
              <a:avLst/>
              <a:gdLst/>
              <a:ahLst/>
              <a:cxnLst/>
              <a:rect l="l" t="t" r="r" b="b"/>
              <a:pathLst>
                <a:path w="712" h="597" extrusionOk="0">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0" name="Google Shape;1380;p49"/>
            <p:cNvSpPr/>
            <p:nvPr/>
          </p:nvSpPr>
          <p:spPr>
            <a:xfrm>
              <a:off x="11285615" y="4696357"/>
              <a:ext cx="330458" cy="392479"/>
            </a:xfrm>
            <a:custGeom>
              <a:avLst/>
              <a:gdLst/>
              <a:ahLst/>
              <a:cxnLst/>
              <a:rect l="l" t="t" r="r" b="b"/>
              <a:pathLst>
                <a:path w="598" h="711" extrusionOk="0">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1" name="Google Shape;1381;p49"/>
            <p:cNvSpPr/>
            <p:nvPr/>
          </p:nvSpPr>
          <p:spPr>
            <a:xfrm>
              <a:off x="11222808" y="4407150"/>
              <a:ext cx="411906" cy="329541"/>
            </a:xfrm>
            <a:custGeom>
              <a:avLst/>
              <a:gdLst/>
              <a:ahLst/>
              <a:cxnLst/>
              <a:rect l="l" t="t" r="r" b="b"/>
              <a:pathLst>
                <a:path w="746" h="597" extrusionOk="0">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82" name="Google Shape;1382;p49"/>
          <p:cNvGrpSpPr/>
          <p:nvPr/>
        </p:nvGrpSpPr>
        <p:grpSpPr>
          <a:xfrm>
            <a:off x="6266887" y="2984485"/>
            <a:ext cx="445805" cy="405735"/>
            <a:chOff x="8843122" y="4420259"/>
            <a:chExt cx="720202" cy="655469"/>
          </a:xfrm>
        </p:grpSpPr>
        <p:sp>
          <p:nvSpPr>
            <p:cNvPr id="1383" name="Google Shape;1383;p49"/>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4" name="Google Shape;1384;p49"/>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5" name="Google Shape;1385;p49"/>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6" name="Google Shape;1386;p49"/>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7" name="Google Shape;1387;p49"/>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88" name="Google Shape;1388;p49"/>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89" name="Google Shape;1389;p49"/>
          <p:cNvGrpSpPr/>
          <p:nvPr/>
        </p:nvGrpSpPr>
        <p:grpSpPr>
          <a:xfrm>
            <a:off x="3069757" y="2283047"/>
            <a:ext cx="445812" cy="394518"/>
            <a:chOff x="1510757" y="3225422"/>
            <a:chExt cx="720214" cy="637347"/>
          </a:xfrm>
        </p:grpSpPr>
        <p:sp>
          <p:nvSpPr>
            <p:cNvPr id="1390" name="Google Shape;1390;p49"/>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1" name="Google Shape;1391;p49"/>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2" name="Google Shape;1392;p49"/>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3" name="Google Shape;1393;p49"/>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4" name="Google Shape;1394;p49"/>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5" name="Google Shape;1395;p49"/>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6" name="Google Shape;1396;p49"/>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397" name="Google Shape;1397;p49"/>
          <p:cNvGrpSpPr/>
          <p:nvPr/>
        </p:nvGrpSpPr>
        <p:grpSpPr>
          <a:xfrm>
            <a:off x="3761148" y="2300567"/>
            <a:ext cx="445767" cy="359478"/>
            <a:chOff x="2595501" y="3253725"/>
            <a:chExt cx="720141" cy="580739"/>
          </a:xfrm>
        </p:grpSpPr>
        <p:sp>
          <p:nvSpPr>
            <p:cNvPr id="1398" name="Google Shape;1398;p49"/>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99" name="Google Shape;1399;p49"/>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0" name="Google Shape;1400;p49"/>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1" name="Google Shape;1401;p49"/>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02" name="Google Shape;1402;p49"/>
          <p:cNvGrpSpPr/>
          <p:nvPr/>
        </p:nvGrpSpPr>
        <p:grpSpPr>
          <a:xfrm>
            <a:off x="5143819" y="2257535"/>
            <a:ext cx="443879" cy="445541"/>
            <a:chOff x="4764809" y="3184208"/>
            <a:chExt cx="717090" cy="719775"/>
          </a:xfrm>
        </p:grpSpPr>
        <p:sp>
          <p:nvSpPr>
            <p:cNvPr id="1403" name="Google Shape;1403;p49"/>
            <p:cNvSpPr/>
            <p:nvPr/>
          </p:nvSpPr>
          <p:spPr>
            <a:xfrm>
              <a:off x="5143387" y="3232375"/>
              <a:ext cx="338512" cy="556553"/>
            </a:xfrm>
            <a:custGeom>
              <a:avLst/>
              <a:gdLst/>
              <a:ahLst/>
              <a:cxnLst/>
              <a:rect l="l" t="t" r="r" b="b"/>
              <a:pathLst>
                <a:path w="517" h="847" extrusionOk="0">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4" name="Google Shape;1404;p49"/>
            <p:cNvSpPr/>
            <p:nvPr/>
          </p:nvSpPr>
          <p:spPr>
            <a:xfrm>
              <a:off x="4783248" y="3418197"/>
              <a:ext cx="616697" cy="485785"/>
            </a:xfrm>
            <a:custGeom>
              <a:avLst/>
              <a:gdLst/>
              <a:ahLst/>
              <a:cxnLst/>
              <a:rect l="l" t="t" r="r" b="b"/>
              <a:pathLst>
                <a:path w="942" h="739" extrusionOk="0">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5" name="Google Shape;1405;p49"/>
            <p:cNvSpPr/>
            <p:nvPr/>
          </p:nvSpPr>
          <p:spPr>
            <a:xfrm>
              <a:off x="4764809" y="3184208"/>
              <a:ext cx="585965" cy="520485"/>
            </a:xfrm>
            <a:custGeom>
              <a:avLst/>
              <a:gdLst/>
              <a:ahLst/>
              <a:cxnLst/>
              <a:rect l="l" t="t" r="r" b="b"/>
              <a:pathLst>
                <a:path w="895" h="792" extrusionOk="0">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06" name="Google Shape;1406;p49"/>
          <p:cNvGrpSpPr/>
          <p:nvPr/>
        </p:nvGrpSpPr>
        <p:grpSpPr>
          <a:xfrm>
            <a:off x="4452495" y="2286500"/>
            <a:ext cx="445746" cy="387612"/>
            <a:chOff x="3680173" y="3231000"/>
            <a:chExt cx="720106" cy="626190"/>
          </a:xfrm>
        </p:grpSpPr>
        <p:sp>
          <p:nvSpPr>
            <p:cNvPr id="1407" name="Google Shape;1407;p49"/>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8" name="Google Shape;1408;p49"/>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09" name="Google Shape;1409;p49"/>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10" name="Google Shape;1410;p49"/>
          <p:cNvGrpSpPr/>
          <p:nvPr/>
        </p:nvGrpSpPr>
        <p:grpSpPr>
          <a:xfrm>
            <a:off x="6524582" y="2257496"/>
            <a:ext cx="443283" cy="445620"/>
            <a:chOff x="6931035" y="3184144"/>
            <a:chExt cx="716128" cy="719903"/>
          </a:xfrm>
        </p:grpSpPr>
        <p:sp>
          <p:nvSpPr>
            <p:cNvPr id="1411" name="Google Shape;1411;p49"/>
            <p:cNvSpPr/>
            <p:nvPr/>
          </p:nvSpPr>
          <p:spPr>
            <a:xfrm>
              <a:off x="7304099" y="3430106"/>
              <a:ext cx="343064" cy="228463"/>
            </a:xfrm>
            <a:custGeom>
              <a:avLst/>
              <a:gdLst/>
              <a:ahLst/>
              <a:cxnLst/>
              <a:rect l="l" t="t"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2" name="Google Shape;1412;p49"/>
            <p:cNvSpPr/>
            <p:nvPr/>
          </p:nvSpPr>
          <p:spPr>
            <a:xfrm>
              <a:off x="6931035" y="3430106"/>
              <a:ext cx="343548" cy="228463"/>
            </a:xfrm>
            <a:custGeom>
              <a:avLst/>
              <a:gdLst/>
              <a:ahLst/>
              <a:cxnLst/>
              <a:rect l="l" t="t"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3" name="Google Shape;1413;p49"/>
            <p:cNvSpPr/>
            <p:nvPr/>
          </p:nvSpPr>
          <p:spPr>
            <a:xfrm>
              <a:off x="7175631" y="3184144"/>
              <a:ext cx="227419" cy="345369"/>
            </a:xfrm>
            <a:custGeom>
              <a:avLst/>
              <a:gdLst/>
              <a:ahLst/>
              <a:cxnLst/>
              <a:rect l="l" t="t"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4" name="Google Shape;1414;p49"/>
            <p:cNvSpPr/>
            <p:nvPr/>
          </p:nvSpPr>
          <p:spPr>
            <a:xfrm>
              <a:off x="7175631" y="3558678"/>
              <a:ext cx="227419" cy="345369"/>
            </a:xfrm>
            <a:custGeom>
              <a:avLst/>
              <a:gdLst/>
              <a:ahLst/>
              <a:cxnLst/>
              <a:rect l="l" t="t"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15" name="Google Shape;1415;p49"/>
          <p:cNvGrpSpPr/>
          <p:nvPr/>
        </p:nvGrpSpPr>
        <p:grpSpPr>
          <a:xfrm>
            <a:off x="5833276" y="2257448"/>
            <a:ext cx="445727" cy="445714"/>
            <a:chOff x="5846429" y="3184067"/>
            <a:chExt cx="720076" cy="720055"/>
          </a:xfrm>
        </p:grpSpPr>
        <p:sp>
          <p:nvSpPr>
            <p:cNvPr id="1416" name="Google Shape;1416;p49"/>
            <p:cNvSpPr/>
            <p:nvPr/>
          </p:nvSpPr>
          <p:spPr>
            <a:xfrm>
              <a:off x="6207893" y="3184067"/>
              <a:ext cx="355998" cy="422879"/>
            </a:xfrm>
            <a:custGeom>
              <a:avLst/>
              <a:gdLst/>
              <a:ahLst/>
              <a:cxnLst/>
              <a:rect l="l" t="t" r="r" b="b"/>
              <a:pathLst>
                <a:path w="540" h="642" extrusionOk="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7" name="Google Shape;1417;p49"/>
            <p:cNvSpPr/>
            <p:nvPr/>
          </p:nvSpPr>
          <p:spPr>
            <a:xfrm>
              <a:off x="5846429" y="3186676"/>
              <a:ext cx="423253" cy="355759"/>
            </a:xfrm>
            <a:custGeom>
              <a:avLst/>
              <a:gdLst/>
              <a:ahLst/>
              <a:cxnLst/>
              <a:rect l="l" t="t" r="r" b="b"/>
              <a:pathLst>
                <a:path w="642" h="540" extrusionOk="0">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8" name="Google Shape;1418;p49"/>
            <p:cNvSpPr/>
            <p:nvPr/>
          </p:nvSpPr>
          <p:spPr>
            <a:xfrm>
              <a:off x="5849043" y="3481007"/>
              <a:ext cx="355998" cy="423115"/>
            </a:xfrm>
            <a:custGeom>
              <a:avLst/>
              <a:gdLst/>
              <a:ahLst/>
              <a:cxnLst/>
              <a:rect l="l" t="t" r="r" b="b"/>
              <a:pathLst>
                <a:path w="540" h="642" extrusionOk="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19" name="Google Shape;1419;p49"/>
            <p:cNvSpPr/>
            <p:nvPr/>
          </p:nvSpPr>
          <p:spPr>
            <a:xfrm>
              <a:off x="6143252" y="3545755"/>
              <a:ext cx="423253" cy="355759"/>
            </a:xfrm>
            <a:custGeom>
              <a:avLst/>
              <a:gdLst/>
              <a:ahLst/>
              <a:cxnLst/>
              <a:rect l="l" t="t" r="r" b="b"/>
              <a:pathLst>
                <a:path w="642" h="540" extrusionOk="0">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20" name="Google Shape;1420;p49"/>
          <p:cNvGrpSpPr/>
          <p:nvPr/>
        </p:nvGrpSpPr>
        <p:grpSpPr>
          <a:xfrm>
            <a:off x="2520481" y="2257393"/>
            <a:ext cx="303698" cy="445825"/>
            <a:chOff x="655600" y="3183978"/>
            <a:chExt cx="490627" cy="720234"/>
          </a:xfrm>
        </p:grpSpPr>
        <p:sp>
          <p:nvSpPr>
            <p:cNvPr id="1421" name="Google Shape;1421;p49"/>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22" name="Google Shape;1422;p49"/>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23" name="Google Shape;1423;p49"/>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24" name="Google Shape;1424;p49"/>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25" name="Google Shape;1425;p49"/>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26" name="Google Shape;1426;p49"/>
          <p:cNvGrpSpPr/>
          <p:nvPr/>
        </p:nvGrpSpPr>
        <p:grpSpPr>
          <a:xfrm>
            <a:off x="7213443" y="2257509"/>
            <a:ext cx="189785" cy="445592"/>
            <a:chOff x="8011692" y="3184166"/>
            <a:chExt cx="306600" cy="719859"/>
          </a:xfrm>
        </p:grpSpPr>
        <p:sp>
          <p:nvSpPr>
            <p:cNvPr id="1427" name="Google Shape;1427;p49"/>
            <p:cNvSpPr/>
            <p:nvPr/>
          </p:nvSpPr>
          <p:spPr>
            <a:xfrm>
              <a:off x="8011692" y="3885096"/>
              <a:ext cx="306496" cy="18928"/>
            </a:xfrm>
            <a:custGeom>
              <a:avLst/>
              <a:gdLst/>
              <a:ahLst/>
              <a:cxnLst/>
              <a:rect l="l" t="t" r="r" b="b"/>
              <a:pathLst>
                <a:path w="569" h="35" extrusionOk="0">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8" name="Google Shape;1428;p49"/>
            <p:cNvSpPr/>
            <p:nvPr/>
          </p:nvSpPr>
          <p:spPr>
            <a:xfrm>
              <a:off x="8011692" y="3184166"/>
              <a:ext cx="306496" cy="40025"/>
            </a:xfrm>
            <a:custGeom>
              <a:avLst/>
              <a:gdLst/>
              <a:ahLst/>
              <a:cxnLst/>
              <a:rect l="l" t="t" r="r" b="b"/>
              <a:pathLst>
                <a:path w="569" h="74" extrusionOk="0">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29" name="Google Shape;1429;p49"/>
            <p:cNvSpPr txBox="1"/>
            <p:nvPr/>
          </p:nvSpPr>
          <p:spPr>
            <a:xfrm>
              <a:off x="8011692" y="3395332"/>
              <a:ext cx="306600" cy="1572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30" name="Google Shape;1430;p49"/>
            <p:cNvSpPr txBox="1"/>
            <p:nvPr/>
          </p:nvSpPr>
          <p:spPr>
            <a:xfrm>
              <a:off x="8011692" y="3231683"/>
              <a:ext cx="306600" cy="1593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31" name="Google Shape;1431;p49"/>
            <p:cNvSpPr txBox="1"/>
            <p:nvPr/>
          </p:nvSpPr>
          <p:spPr>
            <a:xfrm>
              <a:off x="8011692" y="3718293"/>
              <a:ext cx="306600" cy="159300"/>
            </a:xfrm>
            <a:prstGeom prst="rect">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32" name="Google Shape;1432;p49"/>
            <p:cNvSpPr txBox="1"/>
            <p:nvPr/>
          </p:nvSpPr>
          <p:spPr>
            <a:xfrm>
              <a:off x="8011692" y="3556812"/>
              <a:ext cx="306600" cy="1572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433" name="Google Shape;1433;p49"/>
          <p:cNvGrpSpPr/>
          <p:nvPr/>
        </p:nvGrpSpPr>
        <p:grpSpPr>
          <a:xfrm>
            <a:off x="7648230" y="2257259"/>
            <a:ext cx="246199" cy="445516"/>
            <a:chOff x="4556125" y="630237"/>
            <a:chExt cx="3081338" cy="5568950"/>
          </a:xfrm>
        </p:grpSpPr>
        <p:sp>
          <p:nvSpPr>
            <p:cNvPr id="1434" name="Google Shape;1434;p49"/>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35" name="Google Shape;1435;p49"/>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36" name="Google Shape;1436;p49"/>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37" name="Google Shape;1437;p49"/>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38" name="Google Shape;1438;p49"/>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39" name="Google Shape;1439;p49"/>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40" name="Google Shape;1440;p49"/>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441" name="Google Shape;1441;p49"/>
          <p:cNvGrpSpPr/>
          <p:nvPr/>
        </p:nvGrpSpPr>
        <p:grpSpPr>
          <a:xfrm>
            <a:off x="1829253" y="2257459"/>
            <a:ext cx="445768" cy="445697"/>
            <a:chOff x="1674084" y="3214987"/>
            <a:chExt cx="720142" cy="720027"/>
          </a:xfrm>
        </p:grpSpPr>
        <p:sp>
          <p:nvSpPr>
            <p:cNvPr id="1442" name="Google Shape;1442;p49"/>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3" name="Google Shape;1443;p49"/>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4" name="Google Shape;1444;p49"/>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5" name="Google Shape;1445;p49"/>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6" name="Google Shape;1446;p49"/>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7" name="Google Shape;1447;p49"/>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8" name="Google Shape;1448;p49"/>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49" name="Google Shape;1449;p49"/>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0" name="Google Shape;1450;p49"/>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1" name="Google Shape;1451;p49"/>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2" name="Google Shape;1452;p49"/>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3" name="Google Shape;1453;p49"/>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54" name="Google Shape;1454;p49"/>
          <p:cNvGrpSpPr/>
          <p:nvPr/>
        </p:nvGrpSpPr>
        <p:grpSpPr>
          <a:xfrm>
            <a:off x="1138094" y="2257421"/>
            <a:ext cx="445578" cy="445773"/>
            <a:chOff x="557511" y="3214925"/>
            <a:chExt cx="719836" cy="720150"/>
          </a:xfrm>
        </p:grpSpPr>
        <p:sp>
          <p:nvSpPr>
            <p:cNvPr id="1455" name="Google Shape;1455;p49"/>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6" name="Google Shape;1456;p49"/>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7" name="Google Shape;1457;p49"/>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58" name="Google Shape;1458;p49"/>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59" name="Google Shape;1459;p49"/>
          <p:cNvGrpSpPr/>
          <p:nvPr/>
        </p:nvGrpSpPr>
        <p:grpSpPr>
          <a:xfrm>
            <a:off x="1081977" y="3693756"/>
            <a:ext cx="445905" cy="400522"/>
            <a:chOff x="1147762" y="1131887"/>
            <a:chExt cx="5137150" cy="4619626"/>
          </a:xfrm>
        </p:grpSpPr>
        <p:sp>
          <p:nvSpPr>
            <p:cNvPr id="1460" name="Google Shape;1460;p49"/>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1" name="Google Shape;1461;p49"/>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62" name="Google Shape;1462;p49"/>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63" name="Google Shape;1463;p49"/>
          <p:cNvGrpSpPr/>
          <p:nvPr/>
        </p:nvGrpSpPr>
        <p:grpSpPr>
          <a:xfrm>
            <a:off x="1879306" y="3687410"/>
            <a:ext cx="445901" cy="413282"/>
            <a:chOff x="1570037" y="1341437"/>
            <a:chExt cx="4943475" cy="4576762"/>
          </a:xfrm>
        </p:grpSpPr>
        <p:sp>
          <p:nvSpPr>
            <p:cNvPr id="1464" name="Google Shape;1464;p49"/>
            <p:cNvSpPr/>
            <p:nvPr/>
          </p:nvSpPr>
          <p:spPr>
            <a:xfrm>
              <a:off x="4814887" y="3284537"/>
              <a:ext cx="1673225" cy="1187450"/>
            </a:xfrm>
            <a:custGeom>
              <a:avLst/>
              <a:gdLst/>
              <a:ahLst/>
              <a:cxnLst/>
              <a:rect l="l" t="t" r="r" b="b"/>
              <a:pathLst>
                <a:path w="381" h="270" extrusionOk="0">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65" name="Google Shape;1465;p49"/>
            <p:cNvSpPr/>
            <p:nvPr/>
          </p:nvSpPr>
          <p:spPr>
            <a:xfrm>
              <a:off x="2355850" y="4164012"/>
              <a:ext cx="1208087" cy="1560512"/>
            </a:xfrm>
            <a:custGeom>
              <a:avLst/>
              <a:gdLst/>
              <a:ahLst/>
              <a:cxnLst/>
              <a:rect l="l" t="t" r="r" b="b"/>
              <a:pathLst>
                <a:path w="275" h="355" extrusionOk="0">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66" name="Google Shape;1466;p49"/>
            <p:cNvSpPr/>
            <p:nvPr/>
          </p:nvSpPr>
          <p:spPr>
            <a:xfrm>
              <a:off x="2636837" y="1443037"/>
              <a:ext cx="1581150" cy="1635125"/>
            </a:xfrm>
            <a:custGeom>
              <a:avLst/>
              <a:gdLst/>
              <a:ahLst/>
              <a:cxnLst/>
              <a:rect l="l" t="t" r="r" b="b"/>
              <a:pathLst>
                <a:path w="360" h="372" extrusionOk="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67" name="Google Shape;1467;p49"/>
            <p:cNvSpPr/>
            <p:nvPr/>
          </p:nvSpPr>
          <p:spPr>
            <a:xfrm>
              <a:off x="1570037" y="3162300"/>
              <a:ext cx="1800225" cy="2562225"/>
            </a:xfrm>
            <a:custGeom>
              <a:avLst/>
              <a:gdLst/>
              <a:ahLst/>
              <a:cxnLst/>
              <a:rect l="l" t="t" r="r" b="b"/>
              <a:pathLst>
                <a:path w="410" h="583" extrusionOk="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68" name="Google Shape;1468;p49"/>
            <p:cNvSpPr/>
            <p:nvPr/>
          </p:nvSpPr>
          <p:spPr>
            <a:xfrm>
              <a:off x="3101975" y="1341437"/>
              <a:ext cx="2481262" cy="1855787"/>
            </a:xfrm>
            <a:custGeom>
              <a:avLst/>
              <a:gdLst/>
              <a:ahLst/>
              <a:cxnLst/>
              <a:rect l="l" t="t" r="r" b="b"/>
              <a:pathLst>
                <a:path w="565" h="422" extrusionOk="0">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69" name="Google Shape;1469;p49"/>
            <p:cNvSpPr/>
            <p:nvPr/>
          </p:nvSpPr>
          <p:spPr>
            <a:xfrm>
              <a:off x="4019550" y="4094162"/>
              <a:ext cx="2493962" cy="1824037"/>
            </a:xfrm>
            <a:custGeom>
              <a:avLst/>
              <a:gdLst/>
              <a:ahLst/>
              <a:cxnLst/>
              <a:rect l="l" t="t" r="r" b="b"/>
              <a:pathLst>
                <a:path w="568" h="415" extrusionOk="0">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470" name="Google Shape;1470;p49"/>
          <p:cNvGrpSpPr/>
          <p:nvPr/>
        </p:nvGrpSpPr>
        <p:grpSpPr>
          <a:xfrm>
            <a:off x="4364629" y="3671511"/>
            <a:ext cx="441332" cy="445721"/>
            <a:chOff x="5770007" y="5489899"/>
            <a:chExt cx="712976" cy="720067"/>
          </a:xfrm>
        </p:grpSpPr>
        <p:sp>
          <p:nvSpPr>
            <p:cNvPr id="1471" name="Google Shape;1471;p49"/>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2" name="Google Shape;1472;p49"/>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3" name="Google Shape;1473;p49"/>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4" name="Google Shape;1474;p49"/>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5" name="Google Shape;1475;p49"/>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6" name="Google Shape;1476;p49"/>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7" name="Google Shape;1477;p49"/>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78" name="Google Shape;1478;p49"/>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79" name="Google Shape;1479;p49"/>
          <p:cNvGrpSpPr/>
          <p:nvPr/>
        </p:nvGrpSpPr>
        <p:grpSpPr>
          <a:xfrm>
            <a:off x="5157420" y="3693981"/>
            <a:ext cx="445651" cy="400824"/>
            <a:chOff x="7050768" y="5526199"/>
            <a:chExt cx="719953" cy="647534"/>
          </a:xfrm>
        </p:grpSpPr>
        <p:sp>
          <p:nvSpPr>
            <p:cNvPr id="1480" name="Google Shape;1480;p49"/>
            <p:cNvSpPr/>
            <p:nvPr/>
          </p:nvSpPr>
          <p:spPr>
            <a:xfrm>
              <a:off x="7465241" y="5526199"/>
              <a:ext cx="168000" cy="1689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1" name="Google Shape;1481;p49"/>
            <p:cNvSpPr/>
            <p:nvPr/>
          </p:nvSpPr>
          <p:spPr>
            <a:xfrm>
              <a:off x="7189726" y="5526199"/>
              <a:ext cx="168000" cy="1689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2" name="Google Shape;1482;p49"/>
            <p:cNvSpPr/>
            <p:nvPr/>
          </p:nvSpPr>
          <p:spPr>
            <a:xfrm>
              <a:off x="7465241" y="6004833"/>
              <a:ext cx="168000" cy="1689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3" name="Google Shape;1483;p49"/>
            <p:cNvSpPr/>
            <p:nvPr/>
          </p:nvSpPr>
          <p:spPr>
            <a:xfrm>
              <a:off x="7602721" y="5765701"/>
              <a:ext cx="168000" cy="168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4" name="Google Shape;1484;p49"/>
            <p:cNvSpPr/>
            <p:nvPr/>
          </p:nvSpPr>
          <p:spPr>
            <a:xfrm>
              <a:off x="7050768" y="5765701"/>
              <a:ext cx="168600" cy="1683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5" name="Google Shape;1485;p49"/>
            <p:cNvSpPr/>
            <p:nvPr/>
          </p:nvSpPr>
          <p:spPr>
            <a:xfrm>
              <a:off x="7189726" y="6004833"/>
              <a:ext cx="168000" cy="1689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6" name="Google Shape;1486;p49"/>
            <p:cNvSpPr/>
            <p:nvPr/>
          </p:nvSpPr>
          <p:spPr>
            <a:xfrm>
              <a:off x="7134476" y="5655289"/>
              <a:ext cx="139512" cy="149620"/>
            </a:xfrm>
            <a:custGeom>
              <a:avLst/>
              <a:gdLst/>
              <a:ahLst/>
              <a:cxnLst/>
              <a:rect l="l" t="t" r="r" b="b"/>
              <a:pathLst>
                <a:path w="306" h="328" extrusionOk="0">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7" name="Google Shape;1487;p49"/>
            <p:cNvSpPr/>
            <p:nvPr/>
          </p:nvSpPr>
          <p:spPr>
            <a:xfrm>
              <a:off x="7351783" y="5564482"/>
              <a:ext cx="119371" cy="92287"/>
            </a:xfrm>
            <a:custGeom>
              <a:avLst/>
              <a:gdLst/>
              <a:ahLst/>
              <a:cxnLst/>
              <a:rect l="l" t="t" r="r" b="b"/>
              <a:pathLst>
                <a:path w="262" h="202" extrusionOk="0">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8" name="Google Shape;1488;p49"/>
            <p:cNvSpPr/>
            <p:nvPr/>
          </p:nvSpPr>
          <p:spPr>
            <a:xfrm>
              <a:off x="7548579" y="5894792"/>
              <a:ext cx="138958" cy="149249"/>
            </a:xfrm>
            <a:custGeom>
              <a:avLst/>
              <a:gdLst/>
              <a:ahLst/>
              <a:cxnLst/>
              <a:rect l="l" t="t" r="r" b="b"/>
              <a:pathLst>
                <a:path w="305" h="327" extrusionOk="0">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89" name="Google Shape;1489;p49"/>
            <p:cNvSpPr/>
            <p:nvPr/>
          </p:nvSpPr>
          <p:spPr>
            <a:xfrm>
              <a:off x="7548579" y="5655844"/>
              <a:ext cx="138958" cy="149065"/>
            </a:xfrm>
            <a:custGeom>
              <a:avLst/>
              <a:gdLst/>
              <a:ahLst/>
              <a:cxnLst/>
              <a:rect l="l" t="t" r="r" b="b"/>
              <a:pathLst>
                <a:path w="305" h="327" extrusionOk="0">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0" name="Google Shape;1490;p49"/>
            <p:cNvSpPr/>
            <p:nvPr/>
          </p:nvSpPr>
          <p:spPr>
            <a:xfrm>
              <a:off x="7134476" y="5894792"/>
              <a:ext cx="139512" cy="149620"/>
            </a:xfrm>
            <a:custGeom>
              <a:avLst/>
              <a:gdLst/>
              <a:ahLst/>
              <a:cxnLst/>
              <a:rect l="l" t="t" r="r" b="b"/>
              <a:pathLst>
                <a:path w="306" h="328" extrusionOk="0">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1" name="Google Shape;1491;p49"/>
            <p:cNvSpPr/>
            <p:nvPr/>
          </p:nvSpPr>
          <p:spPr>
            <a:xfrm>
              <a:off x="7351783" y="6043117"/>
              <a:ext cx="119371" cy="92102"/>
            </a:xfrm>
            <a:custGeom>
              <a:avLst/>
              <a:gdLst/>
              <a:ahLst/>
              <a:cxnLst/>
              <a:rect l="l" t="t" r="r" b="b"/>
              <a:pathLst>
                <a:path w="262" h="202" extrusionOk="0">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492" name="Google Shape;1492;p49"/>
          <p:cNvGrpSpPr/>
          <p:nvPr/>
        </p:nvGrpSpPr>
        <p:grpSpPr>
          <a:xfrm>
            <a:off x="6751936" y="3694051"/>
            <a:ext cx="445681" cy="400651"/>
            <a:chOff x="9626723" y="5526313"/>
            <a:chExt cx="720002" cy="647256"/>
          </a:xfrm>
        </p:grpSpPr>
        <p:sp>
          <p:nvSpPr>
            <p:cNvPr id="1493" name="Google Shape;1493;p49"/>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4" name="Google Shape;1494;p49"/>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5" name="Google Shape;1495;p49"/>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6" name="Google Shape;1496;p49"/>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7" name="Google Shape;1497;p49"/>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8" name="Google Shape;1498;p49"/>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99" name="Google Shape;1499;p49"/>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0" name="Google Shape;1500;p49"/>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1" name="Google Shape;1501;p49"/>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2" name="Google Shape;1502;p49"/>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3" name="Google Shape;1503;p49"/>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4" name="Google Shape;1504;p49"/>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05" name="Google Shape;1505;p49"/>
          <p:cNvGrpSpPr/>
          <p:nvPr/>
        </p:nvGrpSpPr>
        <p:grpSpPr>
          <a:xfrm>
            <a:off x="7549176" y="3671488"/>
            <a:ext cx="445582" cy="445743"/>
            <a:chOff x="10914672" y="5489861"/>
            <a:chExt cx="719842" cy="720102"/>
          </a:xfrm>
        </p:grpSpPr>
        <p:sp>
          <p:nvSpPr>
            <p:cNvPr id="1506" name="Google Shape;1506;p49"/>
            <p:cNvSpPr/>
            <p:nvPr/>
          </p:nvSpPr>
          <p:spPr>
            <a:xfrm>
              <a:off x="11420014" y="5489861"/>
              <a:ext cx="214500" cy="2151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7" name="Google Shape;1507;p49"/>
            <p:cNvSpPr/>
            <p:nvPr/>
          </p:nvSpPr>
          <p:spPr>
            <a:xfrm>
              <a:off x="11420014" y="5994863"/>
              <a:ext cx="214500" cy="2151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8" name="Google Shape;1508;p49"/>
            <p:cNvSpPr/>
            <p:nvPr/>
          </p:nvSpPr>
          <p:spPr>
            <a:xfrm>
              <a:off x="10914672" y="5489861"/>
              <a:ext cx="214500" cy="2151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09" name="Google Shape;1509;p49"/>
            <p:cNvSpPr/>
            <p:nvPr/>
          </p:nvSpPr>
          <p:spPr>
            <a:xfrm>
              <a:off x="10914672" y="5994863"/>
              <a:ext cx="214500" cy="2151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0" name="Google Shape;1510;p49"/>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1" name="Google Shape;1511;p49"/>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2" name="Google Shape;1512;p49"/>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3" name="Google Shape;1513;p49"/>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4" name="Google Shape;1514;p49"/>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5" name="Google Shape;1515;p49"/>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6" name="Google Shape;1516;p49"/>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17" name="Google Shape;1517;p49"/>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18" name="Google Shape;1518;p49"/>
          <p:cNvGrpSpPr/>
          <p:nvPr/>
        </p:nvGrpSpPr>
        <p:grpSpPr>
          <a:xfrm>
            <a:off x="5954636" y="3681752"/>
            <a:ext cx="445821" cy="425246"/>
            <a:chOff x="8338678" y="5506443"/>
            <a:chExt cx="720227" cy="686988"/>
          </a:xfrm>
        </p:grpSpPr>
        <p:sp>
          <p:nvSpPr>
            <p:cNvPr id="1519" name="Google Shape;1519;p49"/>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0" name="Google Shape;1520;p49"/>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1" name="Google Shape;1521;p49"/>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2" name="Google Shape;1522;p49"/>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3" name="Google Shape;1523;p49"/>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4" name="Google Shape;1524;p49"/>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25" name="Google Shape;1525;p49"/>
          <p:cNvGrpSpPr/>
          <p:nvPr/>
        </p:nvGrpSpPr>
        <p:grpSpPr>
          <a:xfrm>
            <a:off x="2676293" y="3736342"/>
            <a:ext cx="1336824" cy="316035"/>
            <a:chOff x="3042485" y="5594633"/>
            <a:chExt cx="2159652" cy="510557"/>
          </a:xfrm>
        </p:grpSpPr>
        <p:sp>
          <p:nvSpPr>
            <p:cNvPr id="1526" name="Google Shape;1526;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7" name="Google Shape;1527;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8" name="Google Shape;1528;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29" name="Google Shape;1529;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0" name="Google Shape;1530;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1" name="Google Shape;1531;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2" name="Google Shape;1532;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3" name="Google Shape;1533;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4" name="Google Shape;1534;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5" name="Google Shape;1535;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6" name="Google Shape;1536;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7" name="Google Shape;1537;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8" name="Google Shape;1538;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39" name="Google Shape;1539;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0" name="Google Shape;1540;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41" name="Google Shape;1541;p49"/>
          <p:cNvGrpSpPr/>
          <p:nvPr/>
        </p:nvGrpSpPr>
        <p:grpSpPr>
          <a:xfrm>
            <a:off x="1879183" y="4379878"/>
            <a:ext cx="445738" cy="442950"/>
            <a:chOff x="1879183" y="4379878"/>
            <a:chExt cx="445738" cy="442950"/>
          </a:xfrm>
        </p:grpSpPr>
        <p:sp>
          <p:nvSpPr>
            <p:cNvPr id="1542" name="Google Shape;1542;p49"/>
            <p:cNvSpPr/>
            <p:nvPr/>
          </p:nvSpPr>
          <p:spPr>
            <a:xfrm>
              <a:off x="1879183" y="4379878"/>
              <a:ext cx="445738" cy="303917"/>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3" name="Google Shape;1543;p49"/>
            <p:cNvSpPr/>
            <p:nvPr/>
          </p:nvSpPr>
          <p:spPr>
            <a:xfrm>
              <a:off x="1879183" y="4683795"/>
              <a:ext cx="262365" cy="72893"/>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4" name="Google Shape;1544;p49"/>
            <p:cNvSpPr/>
            <p:nvPr/>
          </p:nvSpPr>
          <p:spPr>
            <a:xfrm>
              <a:off x="1977511" y="4711043"/>
              <a:ext cx="164036" cy="45646"/>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5" name="Google Shape;1545;p49"/>
            <p:cNvSpPr/>
            <p:nvPr/>
          </p:nvSpPr>
          <p:spPr>
            <a:xfrm>
              <a:off x="1977511" y="4756688"/>
              <a:ext cx="82018" cy="66140"/>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46" name="Google Shape;1546;p49"/>
          <p:cNvGrpSpPr/>
          <p:nvPr/>
        </p:nvGrpSpPr>
        <p:grpSpPr>
          <a:xfrm>
            <a:off x="6788033" y="4378458"/>
            <a:ext cx="373053" cy="445791"/>
            <a:chOff x="8095060" y="5664590"/>
            <a:chExt cx="497404" cy="594389"/>
          </a:xfrm>
        </p:grpSpPr>
        <p:grpSp>
          <p:nvGrpSpPr>
            <p:cNvPr id="1547" name="Google Shape;1547;p49"/>
            <p:cNvGrpSpPr/>
            <p:nvPr/>
          </p:nvGrpSpPr>
          <p:grpSpPr>
            <a:xfrm>
              <a:off x="8095060" y="5969027"/>
              <a:ext cx="497404" cy="289951"/>
              <a:chOff x="8095060" y="5969027"/>
              <a:chExt cx="497404" cy="289951"/>
            </a:xfrm>
          </p:grpSpPr>
          <p:sp>
            <p:nvSpPr>
              <p:cNvPr id="1548" name="Google Shape;1548;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49" name="Google Shape;1549;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0" name="Google Shape;1550;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51" name="Google Shape;1551;p49"/>
            <p:cNvGrpSpPr/>
            <p:nvPr/>
          </p:nvGrpSpPr>
          <p:grpSpPr>
            <a:xfrm>
              <a:off x="8095060" y="5867832"/>
              <a:ext cx="497404" cy="289312"/>
              <a:chOff x="8095060" y="5867832"/>
              <a:chExt cx="497404" cy="289312"/>
            </a:xfrm>
          </p:grpSpPr>
          <p:sp>
            <p:nvSpPr>
              <p:cNvPr id="1552" name="Google Shape;1552;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3" name="Google Shape;1553;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4" name="Google Shape;1554;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55" name="Google Shape;1555;p49"/>
            <p:cNvGrpSpPr/>
            <p:nvPr/>
          </p:nvGrpSpPr>
          <p:grpSpPr>
            <a:xfrm>
              <a:off x="8095060" y="5765998"/>
              <a:ext cx="497404" cy="289312"/>
              <a:chOff x="8095060" y="5765998"/>
              <a:chExt cx="497404" cy="289312"/>
            </a:xfrm>
          </p:grpSpPr>
          <p:sp>
            <p:nvSpPr>
              <p:cNvPr id="1556" name="Google Shape;1556;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7" name="Google Shape;1557;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58" name="Google Shape;1558;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59" name="Google Shape;1559;p49"/>
            <p:cNvGrpSpPr/>
            <p:nvPr/>
          </p:nvGrpSpPr>
          <p:grpSpPr>
            <a:xfrm>
              <a:off x="8095060" y="5664590"/>
              <a:ext cx="497404" cy="290164"/>
              <a:chOff x="8095060" y="5664590"/>
              <a:chExt cx="497404" cy="290164"/>
            </a:xfrm>
          </p:grpSpPr>
          <p:sp>
            <p:nvSpPr>
              <p:cNvPr id="1560" name="Google Shape;1560;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61" name="Google Shape;1561;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62" name="Google Shape;1562;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563" name="Google Shape;1563;p49"/>
          <p:cNvGrpSpPr/>
          <p:nvPr/>
        </p:nvGrpSpPr>
        <p:grpSpPr>
          <a:xfrm>
            <a:off x="2870825" y="4378486"/>
            <a:ext cx="557162" cy="445734"/>
            <a:chOff x="4607809" y="5664627"/>
            <a:chExt cx="742883" cy="594312"/>
          </a:xfrm>
        </p:grpSpPr>
        <p:sp>
          <p:nvSpPr>
            <p:cNvPr id="1564" name="Google Shape;1564;p49"/>
            <p:cNvSpPr/>
            <p:nvPr/>
          </p:nvSpPr>
          <p:spPr>
            <a:xfrm>
              <a:off x="4607809" y="5824234"/>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65" name="Google Shape;1565;p49"/>
            <p:cNvSpPr/>
            <p:nvPr/>
          </p:nvSpPr>
          <p:spPr>
            <a:xfrm>
              <a:off x="4792974" y="5771259"/>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66" name="Google Shape;1566;p49"/>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67" name="Google Shape;1567;p49"/>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68" name="Google Shape;1568;p49"/>
            <p:cNvSpPr/>
            <p:nvPr/>
          </p:nvSpPr>
          <p:spPr>
            <a:xfrm>
              <a:off x="4607809" y="6225382"/>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69" name="Google Shape;1569;p49"/>
            <p:cNvSpPr/>
            <p:nvPr/>
          </p:nvSpPr>
          <p:spPr>
            <a:xfrm>
              <a:off x="4792974" y="6225382"/>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70" name="Google Shape;1570;p49"/>
            <p:cNvSpPr/>
            <p:nvPr/>
          </p:nvSpPr>
          <p:spPr>
            <a:xfrm>
              <a:off x="5112694" y="6225382"/>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71" name="Google Shape;1571;p49"/>
            <p:cNvSpPr/>
            <p:nvPr/>
          </p:nvSpPr>
          <p:spPr>
            <a:xfrm>
              <a:off x="4978822" y="6225382"/>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72" name="Google Shape;1572;p49"/>
          <p:cNvGrpSpPr/>
          <p:nvPr/>
        </p:nvGrpSpPr>
        <p:grpSpPr>
          <a:xfrm>
            <a:off x="3973890" y="4378543"/>
            <a:ext cx="1079865" cy="445620"/>
            <a:chOff x="2571250" y="5664711"/>
            <a:chExt cx="1439820" cy="594160"/>
          </a:xfrm>
        </p:grpSpPr>
        <p:sp>
          <p:nvSpPr>
            <p:cNvPr id="1573" name="Google Shape;1573;p49"/>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4" name="Google Shape;1574;p49"/>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75" name="Google Shape;1575;p49"/>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6" name="Google Shape;1576;p49"/>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77" name="Google Shape;1577;p49"/>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78" name="Google Shape;1578;p49"/>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79" name="Google Shape;1579;p49"/>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0" name="Google Shape;1580;p49"/>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81" name="Google Shape;1581;p49"/>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2" name="Google Shape;1582;p49"/>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83" name="Google Shape;1583;p49"/>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4" name="Google Shape;1584;p49"/>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85" name="Google Shape;1585;p49"/>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6" name="Google Shape;1586;p49"/>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87" name="Google Shape;1587;p49"/>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88" name="Google Shape;1588;p49"/>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589" name="Google Shape;1589;p49"/>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0" name="Google Shape;1590;p49"/>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1" name="Google Shape;1591;p49"/>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2" name="Google Shape;1592;p49"/>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3" name="Google Shape;1593;p49"/>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4" name="Google Shape;1594;p49"/>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5" name="Google Shape;1595;p49"/>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96" name="Google Shape;1596;p49"/>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97" name="Google Shape;1597;p49"/>
          <p:cNvGrpSpPr/>
          <p:nvPr/>
        </p:nvGrpSpPr>
        <p:grpSpPr>
          <a:xfrm>
            <a:off x="5599659" y="4378335"/>
            <a:ext cx="642470" cy="446036"/>
            <a:chOff x="6332670" y="5663946"/>
            <a:chExt cx="856627" cy="594715"/>
          </a:xfrm>
        </p:grpSpPr>
        <p:grpSp>
          <p:nvGrpSpPr>
            <p:cNvPr id="1598" name="Google Shape;1598;p49"/>
            <p:cNvGrpSpPr/>
            <p:nvPr/>
          </p:nvGrpSpPr>
          <p:grpSpPr>
            <a:xfrm>
              <a:off x="6392364" y="5663946"/>
              <a:ext cx="796933" cy="185801"/>
              <a:chOff x="3321050" y="1066800"/>
              <a:chExt cx="6505573" cy="1508125"/>
            </a:xfrm>
          </p:grpSpPr>
          <p:sp>
            <p:nvSpPr>
              <p:cNvPr id="1599" name="Google Shape;1599;p49"/>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00" name="Google Shape;1600;p49"/>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01" name="Google Shape;1601;p49"/>
            <p:cNvGrpSpPr/>
            <p:nvPr/>
          </p:nvGrpSpPr>
          <p:grpSpPr>
            <a:xfrm flipH="1">
              <a:off x="6332670" y="5868403"/>
              <a:ext cx="796933" cy="185801"/>
              <a:chOff x="3321050" y="1066800"/>
              <a:chExt cx="6505573" cy="1508125"/>
            </a:xfrm>
          </p:grpSpPr>
          <p:sp>
            <p:nvSpPr>
              <p:cNvPr id="1602" name="Google Shape;1602;p49"/>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03" name="Google Shape;1603;p49"/>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04" name="Google Shape;1604;p49"/>
            <p:cNvGrpSpPr/>
            <p:nvPr/>
          </p:nvGrpSpPr>
          <p:grpSpPr>
            <a:xfrm>
              <a:off x="6392364" y="6072860"/>
              <a:ext cx="796933" cy="185801"/>
              <a:chOff x="3321050" y="1066800"/>
              <a:chExt cx="6505573" cy="1508125"/>
            </a:xfrm>
          </p:grpSpPr>
          <p:sp>
            <p:nvSpPr>
              <p:cNvPr id="1605" name="Google Shape;1605;p49"/>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06" name="Google Shape;1606;p49"/>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1607" name="Google Shape;1607;p49"/>
          <p:cNvSpPr txBox="1">
            <a:spLocks noGrp="1"/>
          </p:cNvSpPr>
          <p:nvPr>
            <p:ph type="title"/>
          </p:nvPr>
        </p:nvSpPr>
        <p:spPr>
          <a:xfrm>
            <a:off x="855300" y="249075"/>
            <a:ext cx="7433400" cy="3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Diagrams and infographics</a:t>
            </a:r>
            <a:endParaRPr sz="2000"/>
          </a:p>
        </p:txBody>
      </p:sp>
      <p:sp>
        <p:nvSpPr>
          <p:cNvPr id="1608" name="Google Shape;1608;p49"/>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50"/>
          <p:cNvSpPr txBox="1"/>
          <p:nvPr/>
        </p:nvSpPr>
        <p:spPr>
          <a:xfrm>
            <a:off x="808100" y="838100"/>
            <a:ext cx="8032500" cy="10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07D8B"/>
                </a:solidFill>
                <a:latin typeface="Source Sans Pro"/>
                <a:ea typeface="Source Sans Pro"/>
                <a:cs typeface="Source Sans Pro"/>
                <a:sym typeface="Source Sans Pro"/>
              </a:rPr>
              <a:t>You can also use any emoji as an icon!</a:t>
            </a:r>
            <a:endParaRPr b="1">
              <a:solidFill>
                <a:srgbClr val="607D8B"/>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607D8B"/>
                </a:solidFill>
                <a:latin typeface="Source Sans Pro"/>
                <a:ea typeface="Source Sans Pro"/>
                <a:cs typeface="Source Sans Pro"/>
                <a:sym typeface="Source Sans Pro"/>
              </a:rPr>
              <a:t>And of course it resizes without losing quality.</a:t>
            </a:r>
            <a:endParaRPr>
              <a:solidFill>
                <a:srgbClr val="607D8B"/>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rgbClr val="607D8B"/>
                </a:solidFill>
                <a:latin typeface="Source Sans Pro"/>
                <a:ea typeface="Source Sans Pro"/>
                <a:cs typeface="Source Sans Pro"/>
                <a:sym typeface="Source Sans Pro"/>
              </a:rPr>
              <a:t>How? Follow Google instructions https://twitter.com/googledocs/status/730087240156643328</a:t>
            </a:r>
            <a:endParaRPr>
              <a:solidFill>
                <a:srgbClr val="607D8B"/>
              </a:solidFill>
              <a:latin typeface="Source Sans Pro"/>
              <a:ea typeface="Source Sans Pro"/>
              <a:cs typeface="Source Sans Pro"/>
              <a:sym typeface="Source Sans Pro"/>
            </a:endParaRPr>
          </a:p>
          <a:p>
            <a:pPr marL="0" lvl="0" indent="0" algn="l" rtl="0">
              <a:spcBef>
                <a:spcPts val="0"/>
              </a:spcBef>
              <a:spcAft>
                <a:spcPts val="0"/>
              </a:spcAft>
              <a:buNone/>
            </a:pPr>
            <a:endParaRPr b="1">
              <a:solidFill>
                <a:srgbClr val="607D8B"/>
              </a:solidFill>
              <a:latin typeface="Source Sans Pro"/>
              <a:ea typeface="Source Sans Pro"/>
              <a:cs typeface="Source Sans Pro"/>
              <a:sym typeface="Source Sans Pro"/>
            </a:endParaRPr>
          </a:p>
        </p:txBody>
      </p:sp>
      <p:sp>
        <p:nvSpPr>
          <p:cNvPr id="1614" name="Google Shape;1614;p50"/>
          <p:cNvSpPr txBox="1"/>
          <p:nvPr/>
        </p:nvSpPr>
        <p:spPr>
          <a:xfrm>
            <a:off x="808100" y="2314088"/>
            <a:ext cx="7327500" cy="192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rgbClr val="607D8B"/>
                </a:solidFill>
                <a:latin typeface="Source Sans Pro"/>
                <a:ea typeface="Source Sans Pro"/>
                <a:cs typeface="Source Sans Pro"/>
                <a:sym typeface="Source Sans Pro"/>
              </a:rPr>
              <a:t>✋👆👉👍👤👦👧👨👩👪💃🏃💑❤😂😉😋😒😭👶😸🐟🍒🍔💣📌📖🔨🎃🎈🎨🏈🏰🌏🔌🔑</a:t>
            </a:r>
            <a:r>
              <a:rPr lang="en" sz="2400">
                <a:solidFill>
                  <a:srgbClr val="FFFFFF"/>
                </a:solidFill>
                <a:highlight>
                  <a:schemeClr val="accent1"/>
                </a:highlight>
                <a:latin typeface="Source Sans Pro"/>
                <a:ea typeface="Source Sans Pro"/>
                <a:cs typeface="Source Sans Pro"/>
                <a:sym typeface="Source Sans Pro"/>
              </a:rPr>
              <a:t> and many more...</a:t>
            </a:r>
            <a:endParaRPr sz="2400">
              <a:solidFill>
                <a:srgbClr val="FFFFFF"/>
              </a:solidFill>
              <a:highlight>
                <a:schemeClr val="accent1"/>
              </a:highlight>
              <a:latin typeface="Source Sans Pro"/>
              <a:ea typeface="Source Sans Pro"/>
              <a:cs typeface="Source Sans Pro"/>
              <a:sym typeface="Source Sans Pro"/>
            </a:endParaRPr>
          </a:p>
        </p:txBody>
      </p:sp>
      <p:sp>
        <p:nvSpPr>
          <p:cNvPr id="1615" name="Google Shape;1615;p5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Differential Equations</a:t>
            </a:r>
            <a:endParaRPr dirty="0"/>
          </a:p>
        </p:txBody>
      </p:sp>
      <p:sp>
        <p:nvSpPr>
          <p:cNvPr id="76" name="Google Shape;76;p13"/>
          <p:cNvSpPr txBox="1"/>
          <p:nvPr/>
        </p:nvSpPr>
        <p:spPr>
          <a:xfrm>
            <a:off x="786150" y="1164834"/>
            <a:ext cx="3179400" cy="2302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0091EA"/>
                </a:solidFill>
                <a:latin typeface="Source Sans Pro"/>
                <a:ea typeface="Source Sans Pro"/>
                <a:cs typeface="Source Sans Pro"/>
                <a:sym typeface="Source Sans Pro"/>
              </a:rPr>
              <a:t>ORDINARY DIFFERENTIAL EQUATIONS</a:t>
            </a:r>
            <a:endParaRPr dirty="0">
              <a:solidFill>
                <a:srgbClr val="0091EA"/>
              </a:solidFill>
              <a:latin typeface="Source Sans Pro"/>
              <a:ea typeface="Source Sans Pro"/>
              <a:cs typeface="Source Sans Pro"/>
              <a:sym typeface="Source Sans Pro"/>
            </a:endParaRPr>
          </a:p>
          <a:p>
            <a:pPr marL="0" lvl="0" indent="0" algn="l" rtl="0">
              <a:spcBef>
                <a:spcPts val="600"/>
              </a:spcBef>
              <a:spcAft>
                <a:spcPts val="0"/>
              </a:spcAft>
              <a:buClr>
                <a:schemeClr val="dk1"/>
              </a:buClr>
              <a:buSzPts val="1100"/>
              <a:buFont typeface="Arial"/>
              <a:buNone/>
            </a:pPr>
            <a:r>
              <a:rPr lang="en-US" dirty="0">
                <a:solidFill>
                  <a:srgbClr val="263238"/>
                </a:solidFill>
                <a:latin typeface="Source Sans Pro"/>
                <a:ea typeface="Source Sans Pro"/>
                <a:cs typeface="Source Sans Pro"/>
                <a:sym typeface="Source Sans Pro"/>
              </a:rPr>
              <a:t>“ODE is an equation that contains only one independent variable and one or more of its derivatives with respect to the variable.”</a:t>
            </a:r>
          </a:p>
          <a:p>
            <a:pPr marL="0" lvl="0" indent="0" algn="l" rtl="0">
              <a:spcBef>
                <a:spcPts val="600"/>
              </a:spcBef>
              <a:spcAft>
                <a:spcPts val="0"/>
              </a:spcAft>
              <a:buClr>
                <a:schemeClr val="dk1"/>
              </a:buClr>
              <a:buSzPts val="1100"/>
              <a:buFont typeface="Arial"/>
              <a:buNone/>
            </a:pPr>
            <a:endParaRPr lang="en-US" dirty="0">
              <a:solidFill>
                <a:srgbClr val="263238"/>
              </a:solidFill>
              <a:latin typeface="Source Sans Pro"/>
              <a:ea typeface="Source Sans Pro"/>
              <a:cs typeface="Source Sans Pro"/>
              <a:sym typeface="Source Sans Pro"/>
            </a:endParaRPr>
          </a:p>
          <a:p>
            <a:pPr marL="0" lvl="0" indent="0" algn="l" rtl="0">
              <a:spcBef>
                <a:spcPts val="600"/>
              </a:spcBef>
              <a:spcAft>
                <a:spcPts val="0"/>
              </a:spcAft>
              <a:buClr>
                <a:schemeClr val="dk1"/>
              </a:buClr>
              <a:buSzPts val="1100"/>
              <a:buFont typeface="Arial"/>
              <a:buNone/>
            </a:pPr>
            <a:r>
              <a:rPr lang="en-US" dirty="0">
                <a:solidFill>
                  <a:srgbClr val="263238"/>
                </a:solidFill>
                <a:latin typeface="Source Sans Pro"/>
                <a:ea typeface="Source Sans Pro"/>
                <a:cs typeface="Source Sans Pro"/>
                <a:sym typeface="Source Sans Pro"/>
              </a:rPr>
              <a:t>Example: y’’ + 10y’ + 9y = 0</a:t>
            </a:r>
          </a:p>
          <a:p>
            <a:pPr marL="0" lvl="0" indent="0" algn="l" rtl="0">
              <a:spcBef>
                <a:spcPts val="600"/>
              </a:spcBef>
              <a:spcAft>
                <a:spcPts val="0"/>
              </a:spcAft>
              <a:buClr>
                <a:schemeClr val="dk1"/>
              </a:buClr>
              <a:buSzPts val="1100"/>
              <a:buFont typeface="Arial"/>
              <a:buNone/>
            </a:pPr>
            <a:endParaRPr dirty="0">
              <a:solidFill>
                <a:srgbClr val="263238"/>
              </a:solidFill>
              <a:latin typeface="Source Sans Pro"/>
              <a:ea typeface="Source Sans Pro"/>
              <a:cs typeface="Source Sans Pro"/>
              <a:sym typeface="Source Sans Pro"/>
            </a:endParaRPr>
          </a:p>
          <a:p>
            <a:pPr marL="0" lvl="0" indent="0" algn="l" rtl="0">
              <a:spcBef>
                <a:spcPts val="600"/>
              </a:spcBef>
              <a:spcAft>
                <a:spcPts val="0"/>
              </a:spcAft>
              <a:buNone/>
            </a:pPr>
            <a:endParaRPr dirty="0">
              <a:solidFill>
                <a:srgbClr val="263238"/>
              </a:solidFill>
              <a:latin typeface="Source Sans Pro"/>
              <a:ea typeface="Source Sans Pro"/>
              <a:cs typeface="Source Sans Pro"/>
              <a:sym typeface="Source Sans Pro"/>
            </a:endParaRPr>
          </a:p>
        </p:txBody>
      </p:sp>
      <p:sp>
        <p:nvSpPr>
          <p:cNvPr id="77" name="Google Shape;77;p13"/>
          <p:cNvSpPr txBox="1"/>
          <p:nvPr/>
        </p:nvSpPr>
        <p:spPr>
          <a:xfrm>
            <a:off x="4395855" y="1164833"/>
            <a:ext cx="3755685" cy="2648883"/>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0091EA"/>
                </a:solidFill>
                <a:latin typeface="Source Sans Pro"/>
                <a:ea typeface="Source Sans Pro"/>
                <a:cs typeface="Source Sans Pro"/>
                <a:sym typeface="Source Sans Pro"/>
              </a:rPr>
              <a:t>PARTIAL DIFFERENTIAL EQUATIONS</a:t>
            </a:r>
            <a:endParaRPr dirty="0">
              <a:solidFill>
                <a:srgbClr val="0091EA"/>
              </a:solidFill>
              <a:latin typeface="Source Sans Pro"/>
              <a:ea typeface="Source Sans Pro"/>
              <a:cs typeface="Source Sans Pro"/>
              <a:sym typeface="Source Sans Pro"/>
            </a:endParaRPr>
          </a:p>
          <a:p>
            <a:pPr marL="0" lvl="0" indent="0" algn="l" rtl="0">
              <a:spcBef>
                <a:spcPts val="600"/>
              </a:spcBef>
              <a:spcAft>
                <a:spcPts val="0"/>
              </a:spcAft>
              <a:buNone/>
            </a:pPr>
            <a:r>
              <a:rPr lang="en-US" dirty="0">
                <a:solidFill>
                  <a:srgbClr val="263238"/>
                </a:solidFill>
                <a:latin typeface="Source Sans Pro"/>
                <a:ea typeface="Source Sans Pro"/>
                <a:cs typeface="Source Sans Pro"/>
                <a:sym typeface="Source Sans Pro"/>
              </a:rPr>
              <a:t>“An equation involving only partial derivatives of one or more functions of two or more independent”</a:t>
            </a:r>
          </a:p>
          <a:p>
            <a:pPr marL="0" lvl="0" indent="0" algn="l" rtl="0">
              <a:spcBef>
                <a:spcPts val="600"/>
              </a:spcBef>
              <a:spcAft>
                <a:spcPts val="0"/>
              </a:spcAft>
              <a:buNone/>
            </a:pPr>
            <a:endParaRPr lang="en-US" dirty="0">
              <a:solidFill>
                <a:srgbClr val="263238"/>
              </a:solidFill>
              <a:latin typeface="Source Sans Pro"/>
              <a:ea typeface="Source Sans Pro"/>
              <a:cs typeface="Source Sans Pro"/>
              <a:sym typeface="Source Sans Pro"/>
            </a:endParaRPr>
          </a:p>
          <a:p>
            <a:pPr marL="0" lvl="0" indent="0" algn="l" rtl="0">
              <a:spcBef>
                <a:spcPts val="600"/>
              </a:spcBef>
              <a:spcAft>
                <a:spcPts val="0"/>
              </a:spcAft>
              <a:buNone/>
            </a:pPr>
            <a:r>
              <a:rPr lang="en-US" dirty="0">
                <a:solidFill>
                  <a:srgbClr val="263238"/>
                </a:solidFill>
                <a:latin typeface="Source Sans Pro"/>
                <a:ea typeface="Source Sans Pro"/>
                <a:cs typeface="Source Sans Pro"/>
                <a:sym typeface="Source Sans Pro"/>
              </a:rPr>
              <a:t>Example:</a:t>
            </a:r>
          </a:p>
          <a:p>
            <a:pPr marL="0" lvl="0" indent="0" algn="l" rtl="0">
              <a:spcBef>
                <a:spcPts val="600"/>
              </a:spcBef>
              <a:spcAft>
                <a:spcPts val="0"/>
              </a:spcAft>
              <a:buNone/>
            </a:pPr>
            <a:endParaRPr lang="en-US" dirty="0">
              <a:solidFill>
                <a:srgbClr val="263238"/>
              </a:solidFill>
              <a:latin typeface="Source Sans Pro"/>
              <a:ea typeface="Source Sans Pro"/>
              <a:cs typeface="Source Sans Pro"/>
              <a:sym typeface="Source Sans Pro"/>
            </a:endParaRP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2" name="Picture 1" descr="Partial Differential Equations Examples">
            <a:extLst>
              <a:ext uri="{FF2B5EF4-FFF2-40B4-BE49-F238E27FC236}">
                <a16:creationId xmlns:a16="http://schemas.microsoft.com/office/drawing/2014/main" id="{09DA7E5B-A0E1-4D61-3575-DA55805333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14" t="16708" r="20758" b="57861"/>
          <a:stretch/>
        </p:blipFill>
        <p:spPr bwMode="auto">
          <a:xfrm>
            <a:off x="4482790" y="2965830"/>
            <a:ext cx="2476022" cy="5018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F3F1-72AD-8ACA-7139-B19115AC89DB}"/>
              </a:ext>
            </a:extLst>
          </p:cNvPr>
          <p:cNvSpPr>
            <a:spLocks noGrp="1"/>
          </p:cNvSpPr>
          <p:nvPr>
            <p:ph type="title"/>
          </p:nvPr>
        </p:nvSpPr>
        <p:spPr/>
        <p:txBody>
          <a:bodyPr/>
          <a:lstStyle/>
          <a:p>
            <a:r>
              <a:rPr lang="en-US" dirty="0"/>
              <a:t>Purpose of Differential Equations</a:t>
            </a:r>
          </a:p>
        </p:txBody>
      </p:sp>
      <p:sp>
        <p:nvSpPr>
          <p:cNvPr id="3" name="Text Placeholder 2">
            <a:extLst>
              <a:ext uri="{FF2B5EF4-FFF2-40B4-BE49-F238E27FC236}">
                <a16:creationId xmlns:a16="http://schemas.microsoft.com/office/drawing/2014/main" id="{AAE9F4CF-24FA-D236-68C2-9B47FD118871}"/>
              </a:ext>
            </a:extLst>
          </p:cNvPr>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objective of differential equations is to predict behavior of data in real life problems.</a:t>
            </a:r>
            <a:endParaRPr lang="en-US" dirty="0"/>
          </a:p>
        </p:txBody>
      </p:sp>
      <p:sp>
        <p:nvSpPr>
          <p:cNvPr id="4" name="Slide Number Placeholder 3">
            <a:extLst>
              <a:ext uri="{FF2B5EF4-FFF2-40B4-BE49-F238E27FC236}">
                <a16:creationId xmlns:a16="http://schemas.microsoft.com/office/drawing/2014/main" id="{16283DAF-E039-A1CC-83FF-A83315B8E9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2050" name="Picture 2" descr="RLC Circuits - Differential Equation Application - YouTube">
            <a:extLst>
              <a:ext uri="{FF2B5EF4-FFF2-40B4-BE49-F238E27FC236}">
                <a16:creationId xmlns:a16="http://schemas.microsoft.com/office/drawing/2014/main" id="{CD49E01B-11C8-BB3F-FDB4-70C57B0625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65" r="12683"/>
          <a:stretch/>
        </p:blipFill>
        <p:spPr bwMode="auto">
          <a:xfrm>
            <a:off x="2877015" y="1693096"/>
            <a:ext cx="4181707" cy="305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3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4"/>
          <p:cNvSpPr/>
          <p:nvPr/>
        </p:nvSpPr>
        <p:spPr>
          <a:xfrm>
            <a:off x="5880381" y="2562025"/>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txBox="1">
            <a:spLocks noGrp="1"/>
          </p:cNvSpPr>
          <p:nvPr>
            <p:ph type="ctrTitle" idx="4294967295"/>
          </p:nvPr>
        </p:nvSpPr>
        <p:spPr>
          <a:xfrm>
            <a:off x="1135695" y="597537"/>
            <a:ext cx="708275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t>Machine Learning</a:t>
            </a:r>
            <a:endParaRPr sz="6000" b="1" dirty="0"/>
          </a:p>
        </p:txBody>
      </p:sp>
      <p:sp>
        <p:nvSpPr>
          <p:cNvPr id="86" name="Google Shape;86;p14"/>
          <p:cNvSpPr txBox="1">
            <a:spLocks noGrp="1"/>
          </p:cNvSpPr>
          <p:nvPr>
            <p:ph type="subTitle" idx="4294967295"/>
          </p:nvPr>
        </p:nvSpPr>
        <p:spPr>
          <a:xfrm>
            <a:off x="813619" y="1877136"/>
            <a:ext cx="56421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I am Jayden Smith</a:t>
            </a:r>
            <a:endParaRPr sz="3600" b="1" dirty="0"/>
          </a:p>
        </p:txBody>
      </p:sp>
      <p:sp>
        <p:nvSpPr>
          <p:cNvPr id="87" name="Google Shape;87;p14"/>
          <p:cNvSpPr txBox="1">
            <a:spLocks noGrp="1"/>
          </p:cNvSpPr>
          <p:nvPr>
            <p:ph type="body" idx="4294967295"/>
          </p:nvPr>
        </p:nvSpPr>
        <p:spPr>
          <a:xfrm>
            <a:off x="813619" y="2571750"/>
            <a:ext cx="41094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600" dirty="0"/>
              <a:t>I am here because I love to give presentations. </a:t>
            </a:r>
            <a:endParaRPr sz="2600" dirty="0"/>
          </a:p>
          <a:p>
            <a:pPr marL="0" lvl="0" indent="0" algn="l" rtl="0">
              <a:spcBef>
                <a:spcPts val="600"/>
              </a:spcBef>
              <a:spcAft>
                <a:spcPts val="0"/>
              </a:spcAft>
              <a:buNone/>
            </a:pPr>
            <a:r>
              <a:rPr lang="en" sz="2600" dirty="0"/>
              <a:t>You can find me at:</a:t>
            </a:r>
            <a:endParaRPr sz="2600" dirty="0"/>
          </a:p>
          <a:p>
            <a:pPr marL="0" lvl="0" indent="0" algn="l" rtl="0">
              <a:spcBef>
                <a:spcPts val="600"/>
              </a:spcBef>
              <a:spcAft>
                <a:spcPts val="0"/>
              </a:spcAft>
              <a:buNone/>
            </a:pPr>
            <a:r>
              <a:rPr lang="en" sz="2600" dirty="0"/>
              <a:t>@username</a:t>
            </a:r>
            <a:endParaRPr sz="2600" dirty="0"/>
          </a:p>
        </p:txBody>
      </p:sp>
      <p:pic>
        <p:nvPicPr>
          <p:cNvPr id="88" name="Google Shape;88;p14"/>
          <p:cNvPicPr preferRelativeResize="0"/>
          <p:nvPr/>
        </p:nvPicPr>
        <p:blipFill rotWithShape="1">
          <a:blip r:embed="rId4">
            <a:alphaModFix/>
          </a:blip>
          <a:srcRect l="22680" t="9485" r="14803" b="48837"/>
          <a:stretch/>
        </p:blipFill>
        <p:spPr>
          <a:xfrm>
            <a:off x="5969309" y="2639689"/>
            <a:ext cx="1210200" cy="1210200"/>
          </a:xfrm>
          <a:prstGeom prst="ellipse">
            <a:avLst/>
          </a:prstGeom>
          <a:noFill/>
          <a:ln>
            <a:noFill/>
          </a:ln>
        </p:spPr>
      </p:pic>
      <p:cxnSp>
        <p:nvCxnSpPr>
          <p:cNvPr id="89" name="Google Shape;89;p14"/>
          <p:cNvCxnSpPr/>
          <p:nvPr/>
        </p:nvCxnSpPr>
        <p:spPr>
          <a:xfrm>
            <a:off x="6694986" y="3933625"/>
            <a:ext cx="214500" cy="856800"/>
          </a:xfrm>
          <a:prstGeom prst="straightConnector1">
            <a:avLst/>
          </a:prstGeom>
          <a:noFill/>
          <a:ln w="9525" cap="flat" cmpd="sng">
            <a:solidFill>
              <a:srgbClr val="CFD8DC"/>
            </a:solidFill>
            <a:prstDash val="solid"/>
            <a:round/>
            <a:headEnd type="none" w="med" len="med"/>
            <a:tailEnd type="none" w="med" len="med"/>
          </a:ln>
        </p:spPr>
      </p:cxnSp>
      <p:cxnSp>
        <p:nvCxnSpPr>
          <p:cNvPr id="90" name="Google Shape;90;p14"/>
          <p:cNvCxnSpPr/>
          <p:nvPr/>
        </p:nvCxnSpPr>
        <p:spPr>
          <a:xfrm>
            <a:off x="7059842" y="3727574"/>
            <a:ext cx="394200" cy="525600"/>
          </a:xfrm>
          <a:prstGeom prst="straightConnector1">
            <a:avLst/>
          </a:prstGeom>
          <a:noFill/>
          <a:ln w="9525" cap="flat" cmpd="sng">
            <a:solidFill>
              <a:srgbClr val="CFD8DC"/>
            </a:solidFill>
            <a:prstDash val="solid"/>
            <a:round/>
            <a:headEnd type="none" w="med" len="med"/>
            <a:tailEnd type="none" w="med" len="med"/>
          </a:ln>
        </p:spPr>
      </p:cxnSp>
      <p:cxnSp>
        <p:nvCxnSpPr>
          <p:cNvPr id="91" name="Google Shape;91;p14"/>
          <p:cNvCxnSpPr/>
          <p:nvPr/>
        </p:nvCxnSpPr>
        <p:spPr>
          <a:xfrm>
            <a:off x="7224089" y="3501963"/>
            <a:ext cx="752400" cy="464100"/>
          </a:xfrm>
          <a:prstGeom prst="straightConnector1">
            <a:avLst/>
          </a:prstGeom>
          <a:noFill/>
          <a:ln w="9525" cap="flat" cmpd="sng">
            <a:solidFill>
              <a:srgbClr val="CFD8DC"/>
            </a:solidFill>
            <a:prstDash val="solid"/>
            <a:round/>
            <a:headEnd type="none" w="med" len="med"/>
            <a:tailEnd type="none" w="med" len="med"/>
          </a:ln>
        </p:spPr>
      </p:cxnSp>
      <p:sp>
        <p:nvSpPr>
          <p:cNvPr id="92" name="Google Shape;92;p1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39F5-B422-F009-01D7-02C929AEE16B}"/>
              </a:ext>
            </a:extLst>
          </p:cNvPr>
          <p:cNvSpPr>
            <a:spLocks noGrp="1"/>
          </p:cNvSpPr>
          <p:nvPr>
            <p:ph type="title"/>
          </p:nvPr>
        </p:nvSpPr>
        <p:spPr>
          <a:xfrm>
            <a:off x="458129" y="2513"/>
            <a:ext cx="7571700" cy="702600"/>
          </a:xfrm>
        </p:spPr>
        <p:txBody>
          <a:bodyPr/>
          <a:lstStyle/>
          <a:p>
            <a:r>
              <a:rPr lang="en-US" dirty="0"/>
              <a:t>Types of methods </a:t>
            </a:r>
          </a:p>
        </p:txBody>
      </p:sp>
      <p:sp>
        <p:nvSpPr>
          <p:cNvPr id="3" name="Text Placeholder 2">
            <a:extLst>
              <a:ext uri="{FF2B5EF4-FFF2-40B4-BE49-F238E27FC236}">
                <a16:creationId xmlns:a16="http://schemas.microsoft.com/office/drawing/2014/main" id="{FC0698E9-40FC-A7C1-A806-5667C445F0D3}"/>
              </a:ext>
            </a:extLst>
          </p:cNvPr>
          <p:cNvSpPr>
            <a:spLocks noGrp="1"/>
          </p:cNvSpPr>
          <p:nvPr>
            <p:ph type="body" idx="1"/>
          </p:nvPr>
        </p:nvSpPr>
        <p:spPr>
          <a:xfrm>
            <a:off x="345654" y="705113"/>
            <a:ext cx="3675300" cy="1916512"/>
          </a:xfrm>
        </p:spPr>
        <p:txBody>
          <a:bodyPr/>
          <a:lstStyle/>
          <a:p>
            <a:pPr marL="101600" indent="0">
              <a:buNone/>
            </a:pPr>
            <a:r>
              <a:rPr lang="en-US" dirty="0"/>
              <a:t>Supervised</a:t>
            </a:r>
          </a:p>
          <a:p>
            <a:endParaRPr lang="en-US" sz="1200" dirty="0"/>
          </a:p>
          <a:p>
            <a:r>
              <a:rPr lang="en-US" dirty="0"/>
              <a:t>It uses both input and output data.</a:t>
            </a:r>
          </a:p>
          <a:p>
            <a:r>
              <a:rPr lang="en-US" dirty="0"/>
              <a:t>Feedback as input.</a:t>
            </a:r>
          </a:p>
        </p:txBody>
      </p:sp>
      <p:sp>
        <p:nvSpPr>
          <p:cNvPr id="4" name="Text Placeholder 3">
            <a:extLst>
              <a:ext uri="{FF2B5EF4-FFF2-40B4-BE49-F238E27FC236}">
                <a16:creationId xmlns:a16="http://schemas.microsoft.com/office/drawing/2014/main" id="{03F92783-5E3F-3B15-A759-438E5461E733}"/>
              </a:ext>
            </a:extLst>
          </p:cNvPr>
          <p:cNvSpPr>
            <a:spLocks noGrp="1"/>
          </p:cNvSpPr>
          <p:nvPr>
            <p:ph type="body" idx="2"/>
          </p:nvPr>
        </p:nvSpPr>
        <p:spPr>
          <a:xfrm>
            <a:off x="4900022" y="655238"/>
            <a:ext cx="3675300" cy="1916512"/>
          </a:xfrm>
        </p:spPr>
        <p:txBody>
          <a:bodyPr/>
          <a:lstStyle/>
          <a:p>
            <a:pPr marL="101600" indent="0">
              <a:buNone/>
            </a:pPr>
            <a:r>
              <a:rPr lang="en-US" dirty="0"/>
              <a:t>Unsupervised</a:t>
            </a:r>
          </a:p>
          <a:p>
            <a:endParaRPr lang="en-US" sz="1200" dirty="0"/>
          </a:p>
          <a:p>
            <a:r>
              <a:rPr lang="en-US" dirty="0"/>
              <a:t>Only uses input.</a:t>
            </a:r>
          </a:p>
          <a:p>
            <a:r>
              <a:rPr lang="en-US" dirty="0"/>
              <a:t>Interpretation.</a:t>
            </a:r>
          </a:p>
        </p:txBody>
      </p:sp>
      <p:sp>
        <p:nvSpPr>
          <p:cNvPr id="5" name="Slide Number Placeholder 4">
            <a:extLst>
              <a:ext uri="{FF2B5EF4-FFF2-40B4-BE49-F238E27FC236}">
                <a16:creationId xmlns:a16="http://schemas.microsoft.com/office/drawing/2014/main" id="{743E1FF7-72E8-D0A9-C079-FDFB4CC7AE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1026" name="Picture 2" descr="Supervised Machine learning">
            <a:extLst>
              <a:ext uri="{FF2B5EF4-FFF2-40B4-BE49-F238E27FC236}">
                <a16:creationId xmlns:a16="http://schemas.microsoft.com/office/drawing/2014/main" id="{96626D66-9592-EF47-53CF-947EBD7FC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29" y="2950831"/>
            <a:ext cx="4211287" cy="2105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CD67E79-B3E7-BDC7-B430-F9693AFF1121}"/>
              </a:ext>
            </a:extLst>
          </p:cNvPr>
          <p:cNvPicPr>
            <a:picLocks noChangeAspect="1"/>
          </p:cNvPicPr>
          <p:nvPr/>
        </p:nvPicPr>
        <p:blipFill rotWithShape="1">
          <a:blip r:embed="rId3"/>
          <a:srcRect l="6558" r="4718" b="6609"/>
          <a:stretch/>
        </p:blipFill>
        <p:spPr>
          <a:xfrm>
            <a:off x="4900022" y="2571750"/>
            <a:ext cx="4185201" cy="2047666"/>
          </a:xfrm>
          <a:prstGeom prst="rect">
            <a:avLst/>
          </a:prstGeom>
        </p:spPr>
      </p:pic>
    </p:spTree>
    <p:extLst>
      <p:ext uri="{BB962C8B-B14F-4D97-AF65-F5344CB8AC3E}">
        <p14:creationId xmlns:p14="http://schemas.microsoft.com/office/powerpoint/2010/main" val="411423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Techniques of Machine Learning in supervised method</a:t>
            </a:r>
            <a:endParaRPr dirty="0"/>
          </a:p>
        </p:txBody>
      </p:sp>
      <p:sp>
        <p:nvSpPr>
          <p:cNvPr id="168" name="Google Shape;168;p23"/>
          <p:cNvSpPr/>
          <p:nvPr/>
        </p:nvSpPr>
        <p:spPr>
          <a:xfrm>
            <a:off x="3058620" y="1383600"/>
            <a:ext cx="2390100" cy="24123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2"/>
                </a:solidFill>
                <a:latin typeface="Source Sans Pro"/>
                <a:ea typeface="Source Sans Pro"/>
                <a:cs typeface="Source Sans Pro"/>
                <a:sym typeface="Source Sans Pro"/>
              </a:rPr>
              <a:t>Neural Network</a:t>
            </a:r>
            <a:endParaRPr dirty="0">
              <a:solidFill>
                <a:schemeClr val="dk2"/>
              </a:solidFill>
              <a:latin typeface="Source Sans Pro"/>
              <a:ea typeface="Source Sans Pro"/>
              <a:cs typeface="Source Sans Pro"/>
              <a:sym typeface="Source Sans Pro"/>
            </a:endParaRPr>
          </a:p>
        </p:txBody>
      </p:sp>
      <p:sp>
        <p:nvSpPr>
          <p:cNvPr id="169" name="Google Shape;169;p23"/>
          <p:cNvSpPr/>
          <p:nvPr/>
        </p:nvSpPr>
        <p:spPr>
          <a:xfrm>
            <a:off x="902675" y="1383600"/>
            <a:ext cx="2390100" cy="24123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2"/>
                </a:solidFill>
                <a:latin typeface="Source Sans Pro"/>
                <a:ea typeface="Source Sans Pro"/>
                <a:cs typeface="Source Sans Pro"/>
                <a:sym typeface="Source Sans Pro"/>
              </a:rPr>
              <a:t>Regression</a:t>
            </a:r>
            <a:endParaRPr dirty="0">
              <a:solidFill>
                <a:schemeClr val="dk2"/>
              </a:solidFill>
              <a:latin typeface="Source Sans Pro"/>
              <a:ea typeface="Source Sans Pro"/>
              <a:cs typeface="Source Sans Pro"/>
              <a:sym typeface="Source Sans Pro"/>
            </a:endParaRPr>
          </a:p>
        </p:txBody>
      </p:sp>
      <p:sp>
        <p:nvSpPr>
          <p:cNvPr id="170" name="Google Shape;170;p23"/>
          <p:cNvSpPr/>
          <p:nvPr/>
        </p:nvSpPr>
        <p:spPr>
          <a:xfrm>
            <a:off x="5247991" y="1383600"/>
            <a:ext cx="2390100" cy="24123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2"/>
                </a:solidFill>
                <a:latin typeface="Source Sans Pro"/>
                <a:ea typeface="Source Sans Pro"/>
                <a:cs typeface="Source Sans Pro"/>
                <a:sym typeface="Source Sans Pro"/>
              </a:rPr>
              <a:t>Classification</a:t>
            </a:r>
            <a:endParaRPr dirty="0">
              <a:solidFill>
                <a:schemeClr val="dk2"/>
              </a:solidFill>
              <a:latin typeface="Source Sans Pro"/>
              <a:ea typeface="Source Sans Pro"/>
              <a:cs typeface="Source Sans Pro"/>
              <a:sym typeface="Source Sans Pro"/>
            </a:endParaRPr>
          </a:p>
        </p:txBody>
      </p:sp>
      <p:sp>
        <p:nvSpPr>
          <p:cNvPr id="171" name="Google Shape;171;p2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extBox 1">
            <a:extLst>
              <a:ext uri="{FF2B5EF4-FFF2-40B4-BE49-F238E27FC236}">
                <a16:creationId xmlns:a16="http://schemas.microsoft.com/office/drawing/2014/main" id="{56F586D3-E89F-25DA-8E36-667F5387EF14}"/>
              </a:ext>
            </a:extLst>
          </p:cNvPr>
          <p:cNvSpPr txBox="1"/>
          <p:nvPr/>
        </p:nvSpPr>
        <p:spPr>
          <a:xfrm>
            <a:off x="3292775" y="4168780"/>
            <a:ext cx="1847937" cy="523220"/>
          </a:xfrm>
          <a:prstGeom prst="rect">
            <a:avLst/>
          </a:prstGeom>
          <a:noFill/>
          <a:ln>
            <a:solidFill>
              <a:schemeClr val="accent1"/>
            </a:solidFill>
          </a:ln>
        </p:spPr>
        <p:txBody>
          <a:bodyPr wrap="square" rtlCol="0">
            <a:spAutoFit/>
          </a:bodyPr>
          <a:lstStyle/>
          <a:p>
            <a:pPr algn="ctr"/>
            <a:r>
              <a:rPr lang="en-US" dirty="0"/>
              <a:t>This implies differential equations</a:t>
            </a:r>
          </a:p>
        </p:txBody>
      </p:sp>
      <p:cxnSp>
        <p:nvCxnSpPr>
          <p:cNvPr id="4" name="Straight Arrow Connector 3">
            <a:extLst>
              <a:ext uri="{FF2B5EF4-FFF2-40B4-BE49-F238E27FC236}">
                <a16:creationId xmlns:a16="http://schemas.microsoft.com/office/drawing/2014/main" id="{4C758BAB-FC69-50D5-89F6-D251A0C7E144}"/>
              </a:ext>
            </a:extLst>
          </p:cNvPr>
          <p:cNvCxnSpPr>
            <a:cxnSpLocks/>
            <a:stCxn id="2" idx="0"/>
          </p:cNvCxnSpPr>
          <p:nvPr/>
        </p:nvCxnSpPr>
        <p:spPr>
          <a:xfrm flipV="1">
            <a:off x="4216744" y="3882867"/>
            <a:ext cx="0" cy="2859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body" idx="4294967295"/>
          </p:nvPr>
        </p:nvSpPr>
        <p:spPr>
          <a:xfrm>
            <a:off x="387559" y="499344"/>
            <a:ext cx="6147290" cy="2792645"/>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b="1" dirty="0">
                <a:solidFill>
                  <a:schemeClr val="accent1"/>
                </a:solidFill>
                <a:highlight>
                  <a:schemeClr val="lt2"/>
                </a:highlight>
                <a:latin typeface="Roboto Slab"/>
                <a:ea typeface="Roboto Slab"/>
                <a:cs typeface="Roboto Slab"/>
                <a:sym typeface="Roboto Slab"/>
              </a:rPr>
              <a:t>Neural Network Technique</a:t>
            </a:r>
            <a:endParaRPr b="1" dirty="0">
              <a:solidFill>
                <a:schemeClr val="accent1"/>
              </a:solidFill>
              <a:highlight>
                <a:schemeClr val="lt2"/>
              </a:highlight>
              <a:latin typeface="Roboto Slab"/>
              <a:ea typeface="Roboto Slab"/>
              <a:cs typeface="Roboto Slab"/>
              <a:sym typeface="Roboto Slab"/>
            </a:endParaRPr>
          </a:p>
          <a:p>
            <a:pPr marL="0" lvl="0" indent="0" algn="l" rtl="0">
              <a:spcBef>
                <a:spcPts val="600"/>
              </a:spcBef>
              <a:spcAft>
                <a:spcPts val="0"/>
              </a:spcAft>
              <a:buNone/>
            </a:pPr>
            <a:r>
              <a:rPr lang="en-US" sz="2400" dirty="0">
                <a:highlight>
                  <a:schemeClr val="lt2"/>
                </a:highlight>
              </a:rPr>
              <a:t>According to Patrick, an oxford mathematician says that the purpose of this technique is to combine neural network which are focused on image recognition and understanding of language processing, with differential equations.</a:t>
            </a:r>
          </a:p>
        </p:txBody>
      </p:sp>
      <p:sp>
        <p:nvSpPr>
          <p:cNvPr id="368" name="Google Shape;368;p3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369" name="Google Shape;369;p33"/>
          <p:cNvGrpSpPr/>
          <p:nvPr/>
        </p:nvGrpSpPr>
        <p:grpSpPr>
          <a:xfrm>
            <a:off x="5739986" y="529223"/>
            <a:ext cx="883698" cy="4114933"/>
            <a:chOff x="3008050" y="423600"/>
            <a:chExt cx="1053025" cy="4903400"/>
          </a:xfrm>
        </p:grpSpPr>
        <p:sp>
          <p:nvSpPr>
            <p:cNvPr id="371" name="Google Shape;371;p33"/>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57E26238-2DD7-9C5B-13AF-A4F660400F77}"/>
              </a:ext>
            </a:extLst>
          </p:cNvPr>
          <p:cNvPicPr>
            <a:picLocks noChangeAspect="1"/>
          </p:cNvPicPr>
          <p:nvPr/>
        </p:nvPicPr>
        <p:blipFill>
          <a:blip r:embed="rId3"/>
          <a:stretch>
            <a:fillRect/>
          </a:stretch>
        </p:blipFill>
        <p:spPr>
          <a:xfrm>
            <a:off x="3684229" y="3291989"/>
            <a:ext cx="4584703" cy="5310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body" idx="4294967295"/>
          </p:nvPr>
        </p:nvSpPr>
        <p:spPr>
          <a:xfrm>
            <a:off x="236159" y="289975"/>
            <a:ext cx="6381231" cy="2711994"/>
          </a:xfrm>
          <a:prstGeom prst="rect">
            <a:avLst/>
          </a:prstGeom>
        </p:spPr>
        <p:txBody>
          <a:bodyPr spcFirstLastPara="1" wrap="square" lIns="91425" tIns="91425" rIns="91425" bIns="91425" anchor="b" anchorCtr="0">
            <a:noAutofit/>
          </a:bodyPr>
          <a:lstStyle/>
          <a:p>
            <a:pPr marL="0" lvl="0" indent="0" algn="l" rtl="0">
              <a:spcBef>
                <a:spcPts val="1200"/>
              </a:spcBef>
              <a:spcAft>
                <a:spcPts val="0"/>
              </a:spcAft>
              <a:buNone/>
            </a:pPr>
            <a:r>
              <a:rPr lang="en-US" b="1" dirty="0">
                <a:solidFill>
                  <a:schemeClr val="accent1"/>
                </a:solidFill>
                <a:highlight>
                  <a:schemeClr val="lt2"/>
                </a:highlight>
                <a:latin typeface="Roboto Slab"/>
                <a:ea typeface="Roboto Slab"/>
                <a:cs typeface="Roboto Slab"/>
                <a:sym typeface="Roboto Slab"/>
              </a:rPr>
              <a:t>Neural controlled by differential equation</a:t>
            </a:r>
          </a:p>
          <a:p>
            <a:pPr marL="0" lvl="0" indent="0" algn="l" rtl="0">
              <a:spcBef>
                <a:spcPts val="1200"/>
              </a:spcBef>
              <a:spcAft>
                <a:spcPts val="0"/>
              </a:spcAft>
              <a:buNone/>
            </a:pPr>
            <a:r>
              <a:rPr lang="en-US" sz="2400" dirty="0">
                <a:highlight>
                  <a:schemeClr val="lt2"/>
                </a:highlight>
              </a:rPr>
              <a:t>In order to add a value of time into the equation, a new variable should be added to d(t).</a:t>
            </a:r>
          </a:p>
          <a:p>
            <a:pPr marL="0" lvl="0" indent="0" algn="l" rtl="0">
              <a:spcBef>
                <a:spcPts val="1200"/>
              </a:spcBef>
              <a:spcAft>
                <a:spcPts val="0"/>
              </a:spcAft>
              <a:buNone/>
            </a:pPr>
            <a:r>
              <a:rPr lang="en-US" sz="2400" dirty="0">
                <a:highlight>
                  <a:schemeClr val="lt2"/>
                </a:highlight>
              </a:rPr>
              <a:t>For example, this variable can use to compare the rate of change dz(t).</a:t>
            </a:r>
          </a:p>
        </p:txBody>
      </p:sp>
      <p:sp>
        <p:nvSpPr>
          <p:cNvPr id="368" name="Google Shape;368;p3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369" name="Google Shape;369;p33"/>
          <p:cNvGrpSpPr/>
          <p:nvPr/>
        </p:nvGrpSpPr>
        <p:grpSpPr>
          <a:xfrm>
            <a:off x="5739986" y="529223"/>
            <a:ext cx="883698" cy="4114933"/>
            <a:chOff x="3008050" y="423600"/>
            <a:chExt cx="1053025" cy="4903400"/>
          </a:xfrm>
        </p:grpSpPr>
        <p:sp>
          <p:nvSpPr>
            <p:cNvPr id="371" name="Google Shape;371;p33"/>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D38A0B4C-8A0C-97D3-4B10-EBC99D877E82}"/>
              </a:ext>
            </a:extLst>
          </p:cNvPr>
          <p:cNvPicPr>
            <a:picLocks noChangeAspect="1"/>
          </p:cNvPicPr>
          <p:nvPr/>
        </p:nvPicPr>
        <p:blipFill>
          <a:blip r:embed="rId3"/>
          <a:stretch>
            <a:fillRect/>
          </a:stretch>
        </p:blipFill>
        <p:spPr>
          <a:xfrm>
            <a:off x="366349" y="3164946"/>
            <a:ext cx="3157401" cy="593014"/>
          </a:xfrm>
          <a:prstGeom prst="rect">
            <a:avLst/>
          </a:prstGeom>
        </p:spPr>
      </p:pic>
    </p:spTree>
    <p:extLst>
      <p:ext uri="{BB962C8B-B14F-4D97-AF65-F5344CB8AC3E}">
        <p14:creationId xmlns:p14="http://schemas.microsoft.com/office/powerpoint/2010/main" val="388014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2823-B70E-42DE-A5B6-0DBBFF34A880}"/>
              </a:ext>
            </a:extLst>
          </p:cNvPr>
          <p:cNvSpPr>
            <a:spLocks noGrp="1"/>
          </p:cNvSpPr>
          <p:nvPr>
            <p:ph type="title"/>
          </p:nvPr>
        </p:nvSpPr>
        <p:spPr/>
        <p:txBody>
          <a:bodyPr/>
          <a:lstStyle/>
          <a:p>
            <a:r>
              <a:rPr lang="en-US" dirty="0"/>
              <a:t>IA Solving Differential Equations</a:t>
            </a:r>
          </a:p>
        </p:txBody>
      </p:sp>
      <p:sp>
        <p:nvSpPr>
          <p:cNvPr id="3" name="Text Placeholder 2">
            <a:extLst>
              <a:ext uri="{FF2B5EF4-FFF2-40B4-BE49-F238E27FC236}">
                <a16:creationId xmlns:a16="http://schemas.microsoft.com/office/drawing/2014/main" id="{6D655FCE-205D-DE11-31C9-1359B04D96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FE4632-C02F-A465-4A2B-9F260B2615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253395065"/>
      </p:ext>
    </p:extLst>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329</Words>
  <Application>Microsoft Office PowerPoint</Application>
  <PresentationFormat>On-screen Show (16:9)</PresentationFormat>
  <Paragraphs>65</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Roboto Slab</vt:lpstr>
      <vt:lpstr>Calibri</vt:lpstr>
      <vt:lpstr>Source Sans Pro</vt:lpstr>
      <vt:lpstr>Times New Roman</vt:lpstr>
      <vt:lpstr>Cordelia template</vt:lpstr>
      <vt:lpstr>Differential Equations in Machine Learning</vt:lpstr>
      <vt:lpstr>Differential Equations</vt:lpstr>
      <vt:lpstr>Purpose of Differential Equations</vt:lpstr>
      <vt:lpstr>Machine Learning</vt:lpstr>
      <vt:lpstr>Types of methods </vt:lpstr>
      <vt:lpstr>Techniques of Machine Learning in supervised method</vt:lpstr>
      <vt:lpstr>PowerPoint Presentation</vt:lpstr>
      <vt:lpstr>PowerPoint Presentation</vt:lpstr>
      <vt:lpstr>IA Solving Differential Equations</vt:lpstr>
      <vt:lpstr>Thanks!</vt:lpstr>
      <vt:lpstr>PowerPoint Presentation</vt:lpstr>
      <vt:lpstr>Diagrams and infographics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Equations in Machine Learning</dc:title>
  <cp:lastModifiedBy>Javier.BonillaLopez</cp:lastModifiedBy>
  <cp:revision>15</cp:revision>
  <dcterms:modified xsi:type="dcterms:W3CDTF">2023-05-06T01:40:14Z</dcterms:modified>
</cp:coreProperties>
</file>