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F52267-61C1-4D27-BB85-F3848F64A489}"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243415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52267-61C1-4D27-BB85-F3848F64A489}"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10975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52267-61C1-4D27-BB85-F3848F64A489}"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6B0AFE-EE9E-408D-966E-95C9CDE01F2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8683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AF52267-61C1-4D27-BB85-F3848F64A489}"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3346735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AF52267-61C1-4D27-BB85-F3848F64A489}"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6B0AFE-EE9E-408D-966E-95C9CDE01F2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490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AF52267-61C1-4D27-BB85-F3848F64A489}"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228683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F52267-61C1-4D27-BB85-F3848F64A489}"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2533479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F52267-61C1-4D27-BB85-F3848F64A489}"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39029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F52267-61C1-4D27-BB85-F3848F64A489}"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363460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52267-61C1-4D27-BB85-F3848F64A489}"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219148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F52267-61C1-4D27-BB85-F3848F64A489}"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160929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52267-61C1-4D27-BB85-F3848F64A489}" type="datetimeFigureOut">
              <a:rPr lang="en-US" smtClean="0"/>
              <a:t>5/14/2014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401111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F52267-61C1-4D27-BB85-F3848F64A489}" type="datetimeFigureOut">
              <a:rPr lang="en-US" smtClean="0"/>
              <a:t>5/14/2014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186941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2267-61C1-4D27-BB85-F3848F64A489}" type="datetimeFigureOut">
              <a:rPr lang="en-US" smtClean="0"/>
              <a:t>5/14/2014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359544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52267-61C1-4D27-BB85-F3848F64A489}"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26001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52267-61C1-4D27-BB85-F3848F64A489}"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6B0AFE-EE9E-408D-966E-95C9CDE01F21}" type="slidenum">
              <a:rPr lang="en-US" smtClean="0"/>
              <a:t>‹#›</a:t>
            </a:fld>
            <a:endParaRPr lang="en-US"/>
          </a:p>
        </p:txBody>
      </p:sp>
    </p:spTree>
    <p:extLst>
      <p:ext uri="{BB962C8B-B14F-4D97-AF65-F5344CB8AC3E}">
        <p14:creationId xmlns:p14="http://schemas.microsoft.com/office/powerpoint/2010/main" val="375708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F52267-61C1-4D27-BB85-F3848F64A489}" type="datetimeFigureOut">
              <a:rPr lang="en-US" smtClean="0"/>
              <a:t>5/14/2014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E6B0AFE-EE9E-408D-966E-95C9CDE01F21}" type="slidenum">
              <a:rPr lang="en-US" smtClean="0"/>
              <a:t>‹#›</a:t>
            </a:fld>
            <a:endParaRPr lang="en-US"/>
          </a:p>
        </p:txBody>
      </p:sp>
    </p:spTree>
    <p:extLst>
      <p:ext uri="{BB962C8B-B14F-4D97-AF65-F5344CB8AC3E}">
        <p14:creationId xmlns:p14="http://schemas.microsoft.com/office/powerpoint/2010/main" val="2350779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instagram.com/htam93" TargetMode="External"/><Relationship Id="rId2" Type="http://schemas.openxmlformats.org/officeDocument/2006/relationships/hyperlink" Target="http://www.facebook.com/#!/henry.tam.33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Henry’s Food Adventures</a:t>
            </a:r>
            <a:endParaRPr lang="en-US" b="1" dirty="0"/>
          </a:p>
        </p:txBody>
      </p:sp>
      <p:sp>
        <p:nvSpPr>
          <p:cNvPr id="3" name="Subtitle 2"/>
          <p:cNvSpPr>
            <a:spLocks noGrp="1"/>
          </p:cNvSpPr>
          <p:nvPr>
            <p:ph type="body" sz="half" idx="2"/>
          </p:nvPr>
        </p:nvSpPr>
        <p:spPr/>
        <p:txBody>
          <a:bodyPr/>
          <a:lstStyle/>
          <a:p>
            <a:r>
              <a:rPr lang="en-US" dirty="0" smtClean="0"/>
              <a:t>A blog about grubbing in New York City</a:t>
            </a:r>
            <a:endParaRPr lang="en-US"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9935" b="19935"/>
          <a:stretch>
            <a:fillRect/>
          </a:stretch>
        </p:blipFill>
        <p:spPr/>
      </p:pic>
    </p:spTree>
    <p:extLst>
      <p:ext uri="{BB962C8B-B14F-4D97-AF65-F5344CB8AC3E}">
        <p14:creationId xmlns:p14="http://schemas.microsoft.com/office/powerpoint/2010/main" val="1895056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Bio</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Hello there! Henry here.  I’m currently a student at the New York City College of Technology studying Visual Communications.  I enjoy free-writing, but I especially </a:t>
            </a:r>
            <a:r>
              <a:rPr lang="en-US" b="1" dirty="0" smtClean="0"/>
              <a:t>enjoy</a:t>
            </a:r>
            <a:r>
              <a:rPr lang="en-US" b="1" dirty="0" smtClean="0"/>
              <a:t> </a:t>
            </a:r>
            <a:r>
              <a:rPr lang="en-US" b="1" dirty="0"/>
              <a:t>writing about food. I’m a big fan of visual graphic design works, photography, and most importantly, EATING (Which is what this blog is mostly about). I enjoy trying all different types of </a:t>
            </a:r>
            <a:r>
              <a:rPr lang="en-US" b="1" dirty="0" smtClean="0"/>
              <a:t>cuisines, </a:t>
            </a:r>
            <a:r>
              <a:rPr lang="en-US" b="1" dirty="0"/>
              <a:t>because tastes in general are all unique.</a:t>
            </a:r>
          </a:p>
          <a:p>
            <a:r>
              <a:rPr lang="en-US" b="1" dirty="0"/>
              <a:t>I started paying attention to the foods I ate after posting pictures of my daily foods on Facebook two years ago, and </a:t>
            </a:r>
            <a:r>
              <a:rPr lang="en-US" b="1" dirty="0" smtClean="0"/>
              <a:t>receiving </a:t>
            </a:r>
            <a:r>
              <a:rPr lang="en-US" b="1" dirty="0"/>
              <a:t>many likes from my viewers. My album on Facebook has since exceeded 1,000 pictures today!! It’s so lucky of me to live in New York City where food from different countries are offered with just a quick stroll down a block.  Anyways, Interested in restaurant suggestions, or places to eat? Or you just want to grab a quick bite? Feel free to contact me on </a:t>
            </a:r>
            <a:r>
              <a:rPr lang="en-US" b="1" dirty="0">
                <a:hlinkClick r:id="rId2" tooltip="Facebook"/>
              </a:rPr>
              <a:t>Facebook</a:t>
            </a:r>
            <a:r>
              <a:rPr lang="en-US" b="1" dirty="0"/>
              <a:t> or just follow me on </a:t>
            </a:r>
            <a:r>
              <a:rPr lang="en-US" b="1" dirty="0" err="1"/>
              <a:t>Instagram</a:t>
            </a:r>
            <a:r>
              <a:rPr lang="en-US" b="1" dirty="0"/>
              <a:t> at </a:t>
            </a:r>
            <a:r>
              <a:rPr lang="en-US" b="1" dirty="0">
                <a:hlinkClick r:id="rId3" tooltip="Instagram"/>
              </a:rPr>
              <a:t>@Htam93</a:t>
            </a:r>
            <a:r>
              <a:rPr lang="en-US" b="1" dirty="0"/>
              <a:t>. Thanks for the extra view count, and Happy Eating!</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449" y="0"/>
            <a:ext cx="2825578" cy="2119184"/>
          </a:xfrm>
          <a:prstGeom prst="rect">
            <a:avLst/>
          </a:prstGeom>
        </p:spPr>
      </p:pic>
    </p:spTree>
    <p:extLst>
      <p:ext uri="{BB962C8B-B14F-4D97-AF65-F5344CB8AC3E}">
        <p14:creationId xmlns:p14="http://schemas.microsoft.com/office/powerpoint/2010/main" val="317447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strategic mission of </a:t>
            </a:r>
            <a:r>
              <a:rPr lang="en-US" i="1" dirty="0"/>
              <a:t>Henry’ Food Adventures</a:t>
            </a:r>
            <a:r>
              <a:rPr lang="en-US" dirty="0"/>
              <a:t> is to provide viewers with a blog that includes an abundance of suggestions, recommendations and photographs of cuisines that are offered in the New York City area to aid in the choosing of restaurants.</a:t>
            </a:r>
          </a:p>
          <a:p>
            <a:r>
              <a:rPr lang="en-US" i="1" dirty="0"/>
              <a:t>Henry’s Food Adventures </a:t>
            </a:r>
            <a:r>
              <a:rPr lang="en-US" dirty="0"/>
              <a:t>offers suggestions, recommendations and photographs to anyone who enjoys eating in general. My blog also caters to any eaters out there willing to try out any new foods. My blog strives to provide readers with up-to date and current information and recipes. My goal is to provide readers with an easy to follow and non-complicated blog.</a:t>
            </a:r>
          </a:p>
          <a:p>
            <a:r>
              <a:rPr lang="en-US" dirty="0"/>
              <a:t>I will respond to:</a:t>
            </a:r>
            <a:br>
              <a:rPr lang="en-US" dirty="0"/>
            </a:br>
            <a:r>
              <a:rPr lang="en-US" b="1" dirty="0"/>
              <a:t>My readers:</a:t>
            </a:r>
            <a:r>
              <a:rPr lang="en-US" dirty="0"/>
              <a:t>  They will be addressed in a quick and prompt fashion after reaching out to me section of the blog.</a:t>
            </a:r>
            <a:br>
              <a:rPr lang="en-US" dirty="0"/>
            </a:br>
            <a:r>
              <a:rPr lang="en-US" b="1" dirty="0"/>
              <a:t>The eaters:</a:t>
            </a:r>
            <a:r>
              <a:rPr lang="en-US" dirty="0"/>
              <a:t> My short-term goal is to provide the eaters with east to follow recipes on my </a:t>
            </a:r>
            <a:r>
              <a:rPr lang="en-US" dirty="0" smtClean="0"/>
              <a:t>blog. My </a:t>
            </a:r>
            <a:r>
              <a:rPr lang="en-US" dirty="0"/>
              <a:t>long- term goal is to ensure that the eaters will enjoy these recipes that I have</a:t>
            </a:r>
            <a:br>
              <a:rPr lang="en-US" dirty="0"/>
            </a:br>
            <a:r>
              <a:rPr lang="en-US" dirty="0"/>
              <a:t>provided and recommend them to a friend. I will provide a Feedback section on my page so that my viewers can leave feedback after trying out the recipes.</a:t>
            </a:r>
          </a:p>
          <a:p>
            <a:endParaRPr lang="en-US" dirty="0"/>
          </a:p>
        </p:txBody>
      </p:sp>
    </p:spTree>
    <p:extLst>
      <p:ext uri="{BB962C8B-B14F-4D97-AF65-F5344CB8AC3E}">
        <p14:creationId xmlns:p14="http://schemas.microsoft.com/office/powerpoint/2010/main" val="714925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Blog Post</a:t>
            </a:r>
            <a:endParaRPr lang="en-US" dirty="0"/>
          </a:p>
        </p:txBody>
      </p:sp>
      <p:sp>
        <p:nvSpPr>
          <p:cNvPr id="3" name="Content Placeholder 2"/>
          <p:cNvSpPr>
            <a:spLocks noGrp="1"/>
          </p:cNvSpPr>
          <p:nvPr>
            <p:ph idx="1"/>
          </p:nvPr>
        </p:nvSpPr>
        <p:spPr/>
        <p:txBody>
          <a:bodyPr/>
          <a:lstStyle/>
          <a:p>
            <a:r>
              <a:rPr lang="en-US" b="1" dirty="0"/>
              <a:t/>
            </a:r>
            <a:br>
              <a:rPr lang="en-US" b="1" dirty="0"/>
            </a:br>
            <a:r>
              <a:rPr lang="en-US" b="1" dirty="0"/>
              <a:t>A typical blog post in this blog is composed of my review of what makes this particular restaurant an acceptable one to dine at. Also, photographs are provided to give the viewers a visual sense of what they're going to be eating.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571" y="3647303"/>
            <a:ext cx="4110681" cy="3083011"/>
          </a:xfrm>
          <a:prstGeom prst="rect">
            <a:avLst/>
          </a:prstGeom>
        </p:spPr>
      </p:pic>
    </p:spTree>
    <p:extLst>
      <p:ext uri="{BB962C8B-B14F-4D97-AF65-F5344CB8AC3E}">
        <p14:creationId xmlns:p14="http://schemas.microsoft.com/office/powerpoint/2010/main" val="3450768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Blogging</a:t>
            </a:r>
            <a:endParaRPr lang="en-US" dirty="0"/>
          </a:p>
        </p:txBody>
      </p:sp>
      <p:sp>
        <p:nvSpPr>
          <p:cNvPr id="3" name="Content Placeholder 2"/>
          <p:cNvSpPr>
            <a:spLocks noGrp="1"/>
          </p:cNvSpPr>
          <p:nvPr>
            <p:ph idx="1"/>
          </p:nvPr>
        </p:nvSpPr>
        <p:spPr/>
        <p:txBody>
          <a:bodyPr/>
          <a:lstStyle/>
          <a:p>
            <a:pPr fontAlgn="t"/>
            <a:r>
              <a:rPr lang="en-US" b="1" dirty="0" smtClean="0"/>
              <a:t>According </a:t>
            </a:r>
            <a:r>
              <a:rPr lang="en-US" b="1" dirty="0"/>
              <a:t>to the 2012 United States Census Bureau, there are a total of 45,660 eating establishments ranging from full-service restaurants to bars, taverns and nightclubs. My </a:t>
            </a:r>
            <a:r>
              <a:rPr lang="en-US" b="1" dirty="0" smtClean="0"/>
              <a:t>strive is </a:t>
            </a:r>
            <a:r>
              <a:rPr lang="en-US" b="1" dirty="0"/>
              <a:t>to bring eaters to the best "cheap-eat" restaurants, "street food" street-carts and places ideal for a dinner date. </a:t>
            </a:r>
          </a:p>
          <a:p>
            <a:endParaRPr lang="en-US" dirty="0"/>
          </a:p>
        </p:txBody>
      </p:sp>
    </p:spTree>
    <p:extLst>
      <p:ext uri="{BB962C8B-B14F-4D97-AF65-F5344CB8AC3E}">
        <p14:creationId xmlns:p14="http://schemas.microsoft.com/office/powerpoint/2010/main" val="3341439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Blogging</a:t>
            </a:r>
            <a:endParaRPr lang="en-US" dirty="0"/>
          </a:p>
        </p:txBody>
      </p:sp>
      <p:sp>
        <p:nvSpPr>
          <p:cNvPr id="3" name="Content Placeholder 2"/>
          <p:cNvSpPr>
            <a:spLocks noGrp="1"/>
          </p:cNvSpPr>
          <p:nvPr>
            <p:ph idx="1"/>
          </p:nvPr>
        </p:nvSpPr>
        <p:spPr>
          <a:xfrm>
            <a:off x="2589212" y="2133600"/>
            <a:ext cx="8482442" cy="2224216"/>
          </a:xfrm>
        </p:spPr>
        <p:txBody>
          <a:bodyPr/>
          <a:lstStyle/>
          <a:p>
            <a:r>
              <a:rPr lang="en-US" b="1" dirty="0"/>
              <a:t>To relate with </a:t>
            </a:r>
            <a:r>
              <a:rPr lang="en-US" b="1" dirty="0" err="1"/>
              <a:t>Husaan</a:t>
            </a:r>
            <a:r>
              <a:rPr lang="en-US" b="1" dirty="0"/>
              <a:t> Iqbal's topic of robot in space, I posted a guest post on the use of robot machinery in compliance with food production. The use of robot machinery in the production of food has it's benefits including the cutting of worker labor hours and worker errors.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612" y="3793570"/>
            <a:ext cx="4454541" cy="29696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433" y="3793570"/>
            <a:ext cx="3959592" cy="2969694"/>
          </a:xfrm>
          <a:prstGeom prst="rect">
            <a:avLst/>
          </a:prstGeom>
        </p:spPr>
      </p:pic>
    </p:spTree>
    <p:extLst>
      <p:ext uri="{BB962C8B-B14F-4D97-AF65-F5344CB8AC3E}">
        <p14:creationId xmlns:p14="http://schemas.microsoft.com/office/powerpoint/2010/main" val="2562010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2589212" y="2133600"/>
            <a:ext cx="8853145" cy="1458097"/>
          </a:xfrm>
        </p:spPr>
        <p:txBody>
          <a:bodyPr/>
          <a:lstStyle/>
          <a:p>
            <a:r>
              <a:rPr lang="en-US" b="1" dirty="0"/>
              <a:t>There is only a limited time I can spend on this blog during the span of this semester, and there's only so much that I can post on this blog. To keep tabs on what I'm eating, please feel free to friend me on Facebook or follow me on Instagram. Happy Eating!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018" y="3356005"/>
            <a:ext cx="1969872" cy="35019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233" y="3591697"/>
            <a:ext cx="3125497" cy="3115447"/>
          </a:xfrm>
          <a:prstGeom prst="rect">
            <a:avLst/>
          </a:prstGeom>
        </p:spPr>
      </p:pic>
    </p:spTree>
    <p:extLst>
      <p:ext uri="{BB962C8B-B14F-4D97-AF65-F5344CB8AC3E}">
        <p14:creationId xmlns:p14="http://schemas.microsoft.com/office/powerpoint/2010/main" val="2091147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TotalTime>
  <Words>306</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Wisp</vt:lpstr>
      <vt:lpstr>Henry’s Food Adventures</vt:lpstr>
      <vt:lpstr>My Bio</vt:lpstr>
      <vt:lpstr>Mission Statement</vt:lpstr>
      <vt:lpstr>Typical Blog Post</vt:lpstr>
      <vt:lpstr>Series Blogging</vt:lpstr>
      <vt:lpstr>Guest Blogging</vt:lpstr>
      <vt:lpstr>Conclusion</vt:lpstr>
    </vt:vector>
  </TitlesOfParts>
  <Company>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Henry’s Food Adventures</dc:title>
  <dc:creator>Student</dc:creator>
  <cp:lastModifiedBy>Profile</cp:lastModifiedBy>
  <cp:revision>6</cp:revision>
  <dcterms:created xsi:type="dcterms:W3CDTF">2014-05-13T13:27:13Z</dcterms:created>
  <dcterms:modified xsi:type="dcterms:W3CDTF">2014-05-14T21:19:04Z</dcterms:modified>
</cp:coreProperties>
</file>