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67" r:id="rId3"/>
    <p:sldId id="263" r:id="rId4"/>
    <p:sldId id="264" r:id="rId5"/>
    <p:sldId id="257" r:id="rId6"/>
    <p:sldId id="265" r:id="rId7"/>
    <p:sldId id="258" r:id="rId8"/>
    <p:sldId id="259" r:id="rId9"/>
    <p:sldId id="260" r:id="rId10"/>
    <p:sldId id="261" r:id="rId11"/>
    <p:sldId id="262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179"/>
  </p:normalViewPr>
  <p:slideViewPr>
    <p:cSldViewPr snapToGrid="0" snapToObjects="1">
      <p:cViewPr varScale="1">
        <p:scale>
          <a:sx n="96" d="100"/>
          <a:sy n="96" d="100"/>
        </p:scale>
        <p:origin x="6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AE13DF1-93CB-5D4A-B7DF-AAFE023D6187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A89B75E-26CB-ED48-88C9-F87273C7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3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3DF1-93CB-5D4A-B7DF-AAFE023D6187}" type="datetimeFigureOut">
              <a:rPr lang="en-US" smtClean="0"/>
              <a:t>5/16/22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B75E-26CB-ED48-88C9-F87273C7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7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E13DF1-93CB-5D4A-B7DF-AAFE023D6187}" type="datetimeFigureOut">
              <a:rPr lang="en-US" smtClean="0"/>
              <a:t>5/16/22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89B75E-26CB-ED48-88C9-F87273C7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68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E13DF1-93CB-5D4A-B7DF-AAFE023D6187}" type="datetimeFigureOut">
              <a:rPr lang="en-US" smtClean="0"/>
              <a:t>5/16/22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89B75E-26CB-ED48-88C9-F87273C742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430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E13DF1-93CB-5D4A-B7DF-AAFE023D6187}" type="datetimeFigureOut">
              <a:rPr lang="en-US" smtClean="0"/>
              <a:t>5/16/22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89B75E-26CB-ED48-88C9-F87273C7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10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3DF1-93CB-5D4A-B7DF-AAFE023D6187}" type="datetimeFigureOut">
              <a:rPr lang="en-US" smtClean="0"/>
              <a:t>5/16/22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B75E-26CB-ED48-88C9-F87273C7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40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3DF1-93CB-5D4A-B7DF-AAFE023D6187}" type="datetimeFigureOut">
              <a:rPr lang="en-US" smtClean="0"/>
              <a:t>5/16/22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B75E-26CB-ED48-88C9-F87273C7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96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3DF1-93CB-5D4A-B7DF-AAFE023D6187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B75E-26CB-ED48-88C9-F87273C7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26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E13DF1-93CB-5D4A-B7DF-AAFE023D6187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89B75E-26CB-ED48-88C9-F87273C7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0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3DF1-93CB-5D4A-B7DF-AAFE023D6187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B75E-26CB-ED48-88C9-F87273C7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5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E13DF1-93CB-5D4A-B7DF-AAFE023D6187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A89B75E-26CB-ED48-88C9-F87273C7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3DF1-93CB-5D4A-B7DF-AAFE023D6187}" type="datetimeFigureOut">
              <a:rPr lang="en-US" smtClean="0"/>
              <a:t>5/16/22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B75E-26CB-ED48-88C9-F87273C7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9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3DF1-93CB-5D4A-B7DF-AAFE023D6187}" type="datetimeFigureOut">
              <a:rPr lang="en-US" smtClean="0"/>
              <a:t>5/16/22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B75E-26CB-ED48-88C9-F87273C7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3DF1-93CB-5D4A-B7DF-AAFE023D6187}" type="datetimeFigureOut">
              <a:rPr lang="en-US" smtClean="0"/>
              <a:t>5/16/22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B75E-26CB-ED48-88C9-F87273C7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5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3DF1-93CB-5D4A-B7DF-AAFE023D6187}" type="datetimeFigureOut">
              <a:rPr lang="en-US" smtClean="0"/>
              <a:t>5/16/22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B75E-26CB-ED48-88C9-F87273C7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5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3DF1-93CB-5D4A-B7DF-AAFE023D6187}" type="datetimeFigureOut">
              <a:rPr lang="en-US" smtClean="0"/>
              <a:t>5/16/22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B75E-26CB-ED48-88C9-F87273C7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1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3DF1-93CB-5D4A-B7DF-AAFE023D6187}" type="datetimeFigureOut">
              <a:rPr lang="en-US" smtClean="0"/>
              <a:t>5/16/22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B75E-26CB-ED48-88C9-F87273C7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1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13DF1-93CB-5D4A-B7DF-AAFE023D6187}" type="datetimeFigureOut">
              <a:rPr lang="en-US" smtClean="0"/>
              <a:t>5/16/22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B75E-26CB-ED48-88C9-F87273C7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95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5F059-19AE-73C4-6FE3-F945E5161D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EIS (Electroacoustic Improvisation Summit </a:t>
            </a:r>
            <a:br>
              <a:rPr lang="en-US" dirty="0"/>
            </a:br>
            <a:r>
              <a:rPr lang="en-US" dirty="0"/>
              <a:t>April 29</a:t>
            </a:r>
            <a:r>
              <a:rPr lang="en-US" baseline="30000" dirty="0"/>
              <a:t>th</a:t>
            </a:r>
            <a:r>
              <a:rPr lang="en-US" dirty="0"/>
              <a:t> at 7pm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24A40-FB8B-4AB2-BEDC-10B6602C38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Hannah Stoffer Stage Manager</a:t>
            </a:r>
          </a:p>
        </p:txBody>
      </p:sp>
    </p:spTree>
    <p:extLst>
      <p:ext uri="{BB962C8B-B14F-4D97-AF65-F5344CB8AC3E}">
        <p14:creationId xmlns:p14="http://schemas.microsoft.com/office/powerpoint/2010/main" val="131363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3E855-0477-A8C6-7FF8-A4A67BD2E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Girls with Hands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102E55-E1BE-F91D-9A03-04BEB0699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33687"/>
            <a:ext cx="5365750" cy="40243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6BF3AA-1DA4-723B-2C83-68C95049A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623" y="2833687"/>
            <a:ext cx="5365751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83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253B5-E0F9-3195-B338-92A8BFD3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 Symphony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7F57FE-C498-C842-29B1-7D70BA6AF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33687"/>
            <a:ext cx="5365750" cy="40243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0FF462-3CA1-C7B7-8312-82C131B99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50" y="1775177"/>
            <a:ext cx="3812117" cy="508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75BA8-6C14-CCBC-D046-F49ADCED9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365" y="764373"/>
            <a:ext cx="9279835" cy="1293028"/>
          </a:xfrm>
        </p:spPr>
        <p:txBody>
          <a:bodyPr/>
          <a:lstStyle/>
          <a:p>
            <a:r>
              <a:rPr lang="en-US" dirty="0"/>
              <a:t>Challenges and what I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EFF7F-F39D-7983-263E-89DAD7D56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 </a:t>
            </a:r>
          </a:p>
          <a:p>
            <a:pPr lvl="1"/>
            <a:r>
              <a:rPr lang="en-US" dirty="0"/>
              <a:t>Was not sure when to call a certain light cue to go to the next one.</a:t>
            </a:r>
          </a:p>
          <a:p>
            <a:pPr lvl="1"/>
            <a:r>
              <a:rPr lang="en-US" dirty="0"/>
              <a:t>Figuring out the booth and what went where</a:t>
            </a:r>
          </a:p>
          <a:p>
            <a:r>
              <a:rPr lang="en-US" dirty="0"/>
              <a:t>What I learned </a:t>
            </a:r>
          </a:p>
          <a:p>
            <a:pPr lvl="1"/>
            <a:r>
              <a:rPr lang="en-US" dirty="0"/>
              <a:t>Learned how to call light cues without a script like in a play or musical </a:t>
            </a:r>
          </a:p>
          <a:p>
            <a:pPr lvl="1"/>
            <a:r>
              <a:rPr lang="en-US" dirty="0"/>
              <a:t>Able to work with everyone that was involved with EIS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64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DAD8E-D9CB-084D-9B96-CB340A6DA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3" y="764373"/>
            <a:ext cx="11188148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ENTERTAINMENT AND EMERGING MEDIA PRODUCTION FACULTY AND STAFF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BA0F2-3F78-3A63-225F-B17F654E7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Adam Wilson – NYC EIS Director</a:t>
            </a:r>
          </a:p>
          <a:p>
            <a:r>
              <a:rPr lang="en-US" dirty="0"/>
              <a:t>Sue Brandt – General Manager </a:t>
            </a:r>
          </a:p>
          <a:p>
            <a:r>
              <a:rPr lang="en-US" dirty="0"/>
              <a:t>Tony Giovannetti – Lighting Designer </a:t>
            </a:r>
          </a:p>
          <a:p>
            <a:pPr lvl="1"/>
            <a:r>
              <a:rPr lang="en-US" dirty="0" err="1"/>
              <a:t>Yinglian</a:t>
            </a:r>
            <a:r>
              <a:rPr lang="en-US" dirty="0"/>
              <a:t> Liu – Who ran the light board </a:t>
            </a:r>
          </a:p>
          <a:p>
            <a:r>
              <a:rPr lang="en-US" dirty="0"/>
              <a:t>John McCullough – Technical Supervisor Rigging </a:t>
            </a:r>
          </a:p>
          <a:p>
            <a:r>
              <a:rPr lang="en-US" dirty="0"/>
              <a:t>John Huntington – Audio and Video Supervisor </a:t>
            </a:r>
          </a:p>
          <a:p>
            <a:r>
              <a:rPr lang="en-US" dirty="0"/>
              <a:t> Saad Farooqi – Video Production Supervisor </a:t>
            </a:r>
          </a:p>
          <a:p>
            <a:r>
              <a:rPr lang="en-US" dirty="0"/>
              <a:t>Leah Montesinos – House Manager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8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A687-B627-CF47-86EA-3AA67BB50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Calendar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211F55-DF96-A8D8-E254-D78B12E5A7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903032"/>
              </p:ext>
            </p:extLst>
          </p:nvPr>
        </p:nvGraphicFramePr>
        <p:xfrm>
          <a:off x="1588308" y="2441051"/>
          <a:ext cx="9015385" cy="3530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6098">
                  <a:extLst>
                    <a:ext uri="{9D8B030D-6E8A-4147-A177-3AD203B41FA5}">
                      <a16:colId xmlns:a16="http://schemas.microsoft.com/office/drawing/2014/main" val="749449968"/>
                    </a:ext>
                  </a:extLst>
                </a:gridCol>
                <a:gridCol w="1666365">
                  <a:extLst>
                    <a:ext uri="{9D8B030D-6E8A-4147-A177-3AD203B41FA5}">
                      <a16:colId xmlns:a16="http://schemas.microsoft.com/office/drawing/2014/main" val="2009942693"/>
                    </a:ext>
                  </a:extLst>
                </a:gridCol>
                <a:gridCol w="1531461">
                  <a:extLst>
                    <a:ext uri="{9D8B030D-6E8A-4147-A177-3AD203B41FA5}">
                      <a16:colId xmlns:a16="http://schemas.microsoft.com/office/drawing/2014/main" val="902996065"/>
                    </a:ext>
                  </a:extLst>
                </a:gridCol>
                <a:gridCol w="1531461">
                  <a:extLst>
                    <a:ext uri="{9D8B030D-6E8A-4147-A177-3AD203B41FA5}">
                      <a16:colId xmlns:a16="http://schemas.microsoft.com/office/drawing/2014/main" val="2152556125"/>
                    </a:ext>
                  </a:extLst>
                </a:gridCol>
              </a:tblGrid>
              <a:tr h="294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Calander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extLst>
                  <a:ext uri="{0D108BD9-81ED-4DB2-BD59-A6C34878D82A}">
                    <a16:rowId xmlns:a16="http://schemas.microsoft.com/office/drawing/2014/main" val="592247216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Task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Start date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End date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Duration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extLst>
                  <a:ext uri="{0D108BD9-81ED-4DB2-BD59-A6C34878D82A}">
                    <a16:rowId xmlns:a16="http://schemas.microsoft.com/office/drawing/2014/main" val="233052376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Write Proposle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10/7/21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10/10/21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extLst>
                  <a:ext uri="{0D108BD9-81ED-4DB2-BD59-A6C34878D82A}">
                    <a16:rowId xmlns:a16="http://schemas.microsoft.com/office/drawing/2014/main" val="1843434935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Meeting with Advisor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10/21/21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5/12/22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203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extLst>
                  <a:ext uri="{0D108BD9-81ED-4DB2-BD59-A6C34878D82A}">
                    <a16:rowId xmlns:a16="http://schemas.microsoft.com/office/drawing/2014/main" val="689908274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Meetings with Atristic Director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11/1/21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4/7/22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157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extLst>
                  <a:ext uri="{0D108BD9-81ED-4DB2-BD59-A6C34878D82A}">
                    <a16:rowId xmlns:a16="http://schemas.microsoft.com/office/drawing/2014/main" val="4064980619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Production Meetings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2/21/22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4/27/22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extLst>
                  <a:ext uri="{0D108BD9-81ED-4DB2-BD59-A6C34878D82A}">
                    <a16:rowId xmlns:a16="http://schemas.microsoft.com/office/drawing/2014/main" val="1266285951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Setup Discord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2/28/22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3/4/22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extLst>
                  <a:ext uri="{0D108BD9-81ED-4DB2-BD59-A6C34878D82A}">
                    <a16:rowId xmlns:a16="http://schemas.microsoft.com/office/drawing/2014/main" val="2344004865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Learn Stream Yard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3/10/22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3/16/22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extLst>
                  <a:ext uri="{0D108BD9-81ED-4DB2-BD59-A6C34878D82A}">
                    <a16:rowId xmlns:a16="http://schemas.microsoft.com/office/drawing/2014/main" val="162561935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Tech Live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4/28/22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4/28/22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extLst>
                  <a:ext uri="{0D108BD9-81ED-4DB2-BD59-A6C34878D82A}">
                    <a16:rowId xmlns:a16="http://schemas.microsoft.com/office/drawing/2014/main" val="2219744839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Performance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4/29/22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4/29/22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extLst>
                  <a:ext uri="{0D108BD9-81ED-4DB2-BD59-A6C34878D82A}">
                    <a16:rowId xmlns:a16="http://schemas.microsoft.com/office/drawing/2014/main" val="4037227716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Strike 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4/29/22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4/29/22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extLst>
                  <a:ext uri="{0D108BD9-81ED-4DB2-BD59-A6C34878D82A}">
                    <a16:rowId xmlns:a16="http://schemas.microsoft.com/office/drawing/2014/main" val="4089363720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Post Mordem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5/9/22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5/10/22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7" marR="12237" marT="12237" marB="0" anchor="b"/>
                </a:tc>
                <a:extLst>
                  <a:ext uri="{0D108BD9-81ED-4DB2-BD59-A6C34878D82A}">
                    <a16:rowId xmlns:a16="http://schemas.microsoft.com/office/drawing/2014/main" val="397073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86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55FEC-0E9B-77B5-C0EC-0F8547AB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/performance schedule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C3B690-406D-31AD-45FB-C5AE5D7C7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2765" y="1410887"/>
            <a:ext cx="12166232" cy="7572904"/>
          </a:xfrm>
        </p:spPr>
      </p:pic>
    </p:spTree>
    <p:extLst>
      <p:ext uri="{BB962C8B-B14F-4D97-AF65-F5344CB8AC3E}">
        <p14:creationId xmlns:p14="http://schemas.microsoft.com/office/powerpoint/2010/main" val="95047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33228-AE51-8A89-5BDA-1617FAB1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Sheet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672AE18-264D-43FB-9B01-C42348406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3252"/>
            <a:ext cx="5520268" cy="6858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F0B91D-B26A-39F7-76E1-D50C15DDD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267" y="2057401"/>
            <a:ext cx="6671733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7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11FD-5EE5-EB0E-04F1-1703540A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performances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9D617-6F17-0497-A2D7-785CD6816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3754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Pendualr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They are a group of physical motion with hanging items such as balloon type objects. They used wire to attach their objects to the poll for them to swing and dangle.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Cast Down Thither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They used two fugal horns and a synthesizer to create the other sounds/motions to form their framework.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Jamshid Jam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One of them used a </a:t>
            </a:r>
            <a:r>
              <a:rPr lang="en-US" dirty="0" err="1"/>
              <a:t>setar</a:t>
            </a:r>
            <a:r>
              <a:rPr lang="en-US" dirty="0"/>
              <a:t> while the other one used a DJ board to create different emotions through vibration and sound.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Girls with Hands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first girl was playing the violine and the other one used a sewing machine to create sound. They combined contemporary and classical to create an everyday life environment.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Bread Symphony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 For their sound they were creating the sound of a sour dough starter when you mix it together.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1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FB52D8-DF54-71D0-F4BE-8C7E6AC7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Light Cue sheet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FE84A64-EBA1-34C0-4193-3E6A7C91B7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70839"/>
              </p:ext>
            </p:extLst>
          </p:nvPr>
        </p:nvGraphicFramePr>
        <p:xfrm>
          <a:off x="4636008" y="6"/>
          <a:ext cx="7555991" cy="6858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8125">
                  <a:extLst>
                    <a:ext uri="{9D8B030D-6E8A-4147-A177-3AD203B41FA5}">
                      <a16:colId xmlns:a16="http://schemas.microsoft.com/office/drawing/2014/main" val="1005430563"/>
                    </a:ext>
                  </a:extLst>
                </a:gridCol>
                <a:gridCol w="2518933">
                  <a:extLst>
                    <a:ext uri="{9D8B030D-6E8A-4147-A177-3AD203B41FA5}">
                      <a16:colId xmlns:a16="http://schemas.microsoft.com/office/drawing/2014/main" val="1210860215"/>
                    </a:ext>
                  </a:extLst>
                </a:gridCol>
                <a:gridCol w="2518933">
                  <a:extLst>
                    <a:ext uri="{9D8B030D-6E8A-4147-A177-3AD203B41FA5}">
                      <a16:colId xmlns:a16="http://schemas.microsoft.com/office/drawing/2014/main" val="123657549"/>
                    </a:ext>
                  </a:extLst>
                </a:gridCol>
              </a:tblGrid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. 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Preshow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155151896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. 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Audience Coming in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427309490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. 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House to Half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4224710821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LQ. 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Black out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3160254286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Adam coming out to talk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3997307483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Group 1 Pendular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1453261938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Adam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3430182058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Group 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2427027359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Adam?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281493964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Group 3 Jamshid Jam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328270752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Adam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2708412999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0:00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Group 4 Girls with Hands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2584813088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3:00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8.1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Fade to green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2510324217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6:00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8.2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Green &amp; Blue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1183085489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7:00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8.3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Deep blue &amp; Light blue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4217162426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9:00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8.4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Pulse red &amp; blue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3542949544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11:00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8.5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Red &amp; orange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1083548086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12:00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8.6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Slower color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2730627813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13:00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8.7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Even slower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3427979910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14:00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8.8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Orange to yellow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1878818428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8.9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Follow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3895941535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8.91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Fade to black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787492281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Adam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2747333901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Bread Symphony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692681302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11.1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Fade to red 10 min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759718170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11. 2`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Rem Dim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1087072329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12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Fade to black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3939706201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13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Talk back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4044797024"/>
                  </a:ext>
                </a:extLst>
              </a:tr>
              <a:tr h="236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LQ  15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House to half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9" marR="52039" marT="0" marB="0"/>
                </a:tc>
                <a:extLst>
                  <a:ext uri="{0D108BD9-81ED-4DB2-BD59-A6C34878D82A}">
                    <a16:rowId xmlns:a16="http://schemas.microsoft.com/office/drawing/2014/main" val="112994725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05048782-ACA5-B113-281E-A351AD290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87754" y="-904200"/>
            <a:ext cx="20448126" cy="76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81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5CF07-1489-E495-AE6A-BC43BBAF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Pendular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0024F6-B98F-4F83-05CB-A64A25CFA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-857252" y="857251"/>
            <a:ext cx="6858002" cy="51434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7EDA73-6BDE-E4D0-65AD-8B4EA2FEC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99" y="1817064"/>
            <a:ext cx="3492501" cy="46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3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DF8A-A0E6-DFB4-B0A7-3A7916579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 down Thither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1700CA6-5CED-2B04-2F3A-2178238FA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-629357" y="1696068"/>
            <a:ext cx="5847645" cy="4385733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2A9387-B87C-33B3-FFF2-A162A774B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32" y="2359290"/>
            <a:ext cx="5937956" cy="44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0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7A037-2AAB-D1C0-000C-986840FCF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Jamshid Jam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A2B9DE-B8C6-BA2E-F9DC-F1AC23FFC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624667"/>
            <a:ext cx="5644443" cy="42333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15AE9E-EB2D-2DE9-DD2D-4DE8FC2C0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442" y="2024717"/>
            <a:ext cx="6547558" cy="49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0104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{166EE0F6-62AE-8542-A69E-8B0B58956F8E}tf10001079</Template>
  <TotalTime>1519</TotalTime>
  <Words>533</Words>
  <Application>Microsoft Macintosh PowerPoint</Application>
  <PresentationFormat>Widescreen</PresentationFormat>
  <Paragraphs>173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Vapor Trail</vt:lpstr>
      <vt:lpstr>EIS (Electroacoustic Improvisation Summit  April 29th at 7pm </vt:lpstr>
      <vt:lpstr>Calendar </vt:lpstr>
      <vt:lpstr>Tech /performance schedule </vt:lpstr>
      <vt:lpstr>Call Sheet </vt:lpstr>
      <vt:lpstr>List of performances </vt:lpstr>
      <vt:lpstr>Light Cue sheet</vt:lpstr>
      <vt:lpstr>Pendular</vt:lpstr>
      <vt:lpstr>Cast down Thither</vt:lpstr>
      <vt:lpstr>Jamshid Jam </vt:lpstr>
      <vt:lpstr>Girls with Hands </vt:lpstr>
      <vt:lpstr>Bread Symphony  </vt:lpstr>
      <vt:lpstr>Challenges and what I learned</vt:lpstr>
      <vt:lpstr>Thank you ENTERTAINMENT AND EMERGING MEDIA PRODUCTION FACULTY AND STAFF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 (Electroacoustic Improvisation Summit  </dc:title>
  <dc:creator>Microsoft Office User</dc:creator>
  <cp:lastModifiedBy>Microsoft Office User</cp:lastModifiedBy>
  <cp:revision>9</cp:revision>
  <dcterms:created xsi:type="dcterms:W3CDTF">2022-05-01T17:15:45Z</dcterms:created>
  <dcterms:modified xsi:type="dcterms:W3CDTF">2022-05-16T21:09:47Z</dcterms:modified>
</cp:coreProperties>
</file>