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32"/>
    <p:restoredTop sz="95238"/>
  </p:normalViewPr>
  <p:slideViewPr>
    <p:cSldViewPr snapToGrid="0" snapToObjects="1">
      <p:cViewPr varScale="1">
        <p:scale>
          <a:sx n="62" d="100"/>
          <a:sy n="62" d="100"/>
        </p:scale>
        <p:origin x="20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11/16/20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ll building in a city&#10;&#10;Description automatically generated">
            <a:extLst>
              <a:ext uri="{FF2B5EF4-FFF2-40B4-BE49-F238E27FC236}">
                <a16:creationId xmlns:a16="http://schemas.microsoft.com/office/drawing/2014/main" id="{C6D3DC86-74A4-FD43-913E-6A913FD39BED}"/>
              </a:ext>
            </a:extLst>
          </p:cNvPr>
          <p:cNvPicPr>
            <a:picLocks noChangeAspect="1"/>
          </p:cNvPicPr>
          <p:nvPr/>
        </p:nvPicPr>
        <p:blipFill rotWithShape="1">
          <a:blip r:embed="rId2">
            <a:alphaModFix amt="35000"/>
          </a:blip>
          <a:srcRect t="7407"/>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17E253-E41A-F447-B902-1351B317445B}"/>
              </a:ext>
            </a:extLst>
          </p:cNvPr>
          <p:cNvSpPr>
            <a:spLocks noGrp="1"/>
          </p:cNvSpPr>
          <p:nvPr>
            <p:ph type="ctrTitle"/>
          </p:nvPr>
        </p:nvSpPr>
        <p:spPr>
          <a:xfrm>
            <a:off x="1751012" y="1300785"/>
            <a:ext cx="8689976" cy="2509213"/>
          </a:xfrm>
        </p:spPr>
        <p:txBody>
          <a:bodyPr>
            <a:normAutofit/>
          </a:bodyPr>
          <a:lstStyle/>
          <a:p>
            <a:r>
              <a:rPr lang="en-US" dirty="0"/>
              <a:t>Rockefeller Center </a:t>
            </a:r>
          </a:p>
        </p:txBody>
      </p:sp>
      <p:sp>
        <p:nvSpPr>
          <p:cNvPr id="3" name="Subtitle 2">
            <a:extLst>
              <a:ext uri="{FF2B5EF4-FFF2-40B4-BE49-F238E27FC236}">
                <a16:creationId xmlns:a16="http://schemas.microsoft.com/office/drawing/2014/main" id="{ADCC0A31-9D13-BE47-82C1-54579A6CE7E5}"/>
              </a:ext>
            </a:extLst>
          </p:cNvPr>
          <p:cNvSpPr>
            <a:spLocks noGrp="1"/>
          </p:cNvSpPr>
          <p:nvPr>
            <p:ph type="subTitle" idx="1"/>
          </p:nvPr>
        </p:nvSpPr>
        <p:spPr>
          <a:xfrm>
            <a:off x="1751012" y="3886200"/>
            <a:ext cx="8689976" cy="1371599"/>
          </a:xfrm>
        </p:spPr>
        <p:txBody>
          <a:bodyPr>
            <a:normAutofit/>
          </a:bodyPr>
          <a:lstStyle/>
          <a:p>
            <a:r>
              <a:rPr lang="en-US" dirty="0">
                <a:solidFill>
                  <a:schemeClr val="tx1">
                    <a:lumMod val="65000"/>
                    <a:lumOff val="35000"/>
                  </a:schemeClr>
                </a:solidFill>
              </a:rPr>
              <a:t>Milly </a:t>
            </a:r>
            <a:r>
              <a:rPr lang="en-US" dirty="0" err="1">
                <a:solidFill>
                  <a:schemeClr val="tx1">
                    <a:lumMod val="65000"/>
                    <a:lumOff val="35000"/>
                  </a:schemeClr>
                </a:solidFill>
              </a:rPr>
              <a:t>escobar</a:t>
            </a:r>
            <a:endParaRPr lang="en-US" dirty="0">
              <a:solidFill>
                <a:schemeClr val="tx1">
                  <a:lumMod val="65000"/>
                  <a:lumOff val="35000"/>
                </a:schemeClr>
              </a:solidFill>
            </a:endParaRPr>
          </a:p>
          <a:p>
            <a:r>
              <a:rPr lang="en-US" dirty="0">
                <a:solidFill>
                  <a:schemeClr val="tx1">
                    <a:lumMod val="65000"/>
                    <a:lumOff val="35000"/>
                  </a:schemeClr>
                </a:solidFill>
              </a:rPr>
              <a:t>Professor Karen </a:t>
            </a:r>
            <a:r>
              <a:rPr lang="en-US" dirty="0" err="1">
                <a:solidFill>
                  <a:schemeClr val="tx1">
                    <a:lumMod val="65000"/>
                    <a:lumOff val="35000"/>
                  </a:schemeClr>
                </a:solidFill>
              </a:rPr>
              <a:t>goodlad</a:t>
            </a:r>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BA6D731B-BABB-714B-91EA-CD7D19DB2FA2}"/>
              </a:ext>
            </a:extLst>
          </p:cNvPr>
          <p:cNvSpPr txBox="1"/>
          <p:nvPr/>
        </p:nvSpPr>
        <p:spPr>
          <a:xfrm>
            <a:off x="10290497" y="6488658"/>
            <a:ext cx="1963999" cy="369332"/>
          </a:xfrm>
          <a:prstGeom prst="rect">
            <a:avLst/>
          </a:prstGeom>
          <a:noFill/>
        </p:spPr>
        <p:txBody>
          <a:bodyPr wrap="none" rtlCol="0">
            <a:spAutoFit/>
          </a:bodyPr>
          <a:lstStyle/>
          <a:p>
            <a:r>
              <a:rPr lang="en-US" dirty="0"/>
              <a:t>(photo creds: 6sqft)</a:t>
            </a:r>
          </a:p>
        </p:txBody>
      </p:sp>
    </p:spTree>
    <p:extLst>
      <p:ext uri="{BB962C8B-B14F-4D97-AF65-F5344CB8AC3E}">
        <p14:creationId xmlns:p14="http://schemas.microsoft.com/office/powerpoint/2010/main" val="4224853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walking on a city street&#10;&#10;Description automatically generated">
            <a:extLst>
              <a:ext uri="{FF2B5EF4-FFF2-40B4-BE49-F238E27FC236}">
                <a16:creationId xmlns:a16="http://schemas.microsoft.com/office/drawing/2014/main" id="{60FCCDB2-4D86-AF47-9F53-A906782D7AF9}"/>
              </a:ext>
            </a:extLst>
          </p:cNvPr>
          <p:cNvPicPr>
            <a:picLocks noChangeAspect="1"/>
          </p:cNvPicPr>
          <p:nvPr/>
        </p:nvPicPr>
        <p:blipFill rotWithShape="1">
          <a:blip r:embed="rId2"/>
          <a:srcRect r="12080"/>
          <a:stretch/>
        </p:blipFill>
        <p:spPr>
          <a:xfrm>
            <a:off x="20" y="10"/>
            <a:ext cx="4024741" cy="6857990"/>
          </a:xfrm>
          <a:prstGeom prst="rect">
            <a:avLst/>
          </a:prstGeom>
        </p:spPr>
      </p:pic>
      <p:sp>
        <p:nvSpPr>
          <p:cNvPr id="21" name="Rectangle 2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149393-7808-8943-9DEB-6C3BBBCB53BA}"/>
              </a:ext>
            </a:extLst>
          </p:cNvPr>
          <p:cNvSpPr>
            <a:spLocks noGrp="1"/>
          </p:cNvSpPr>
          <p:nvPr>
            <p:ph type="title"/>
          </p:nvPr>
        </p:nvSpPr>
        <p:spPr>
          <a:xfrm>
            <a:off x="4465049" y="268711"/>
            <a:ext cx="6672886" cy="1596177"/>
          </a:xfrm>
        </p:spPr>
        <p:txBody>
          <a:bodyPr>
            <a:normAutofit/>
          </a:bodyPr>
          <a:lstStyle/>
          <a:p>
            <a:r>
              <a:rPr lang="en-US" dirty="0"/>
              <a:t>WHAT IS ROCKEFELLER CENTER</a:t>
            </a:r>
          </a:p>
        </p:txBody>
      </p:sp>
      <p:sp>
        <p:nvSpPr>
          <p:cNvPr id="3" name="Content Placeholder 2">
            <a:extLst>
              <a:ext uri="{FF2B5EF4-FFF2-40B4-BE49-F238E27FC236}">
                <a16:creationId xmlns:a16="http://schemas.microsoft.com/office/drawing/2014/main" id="{56C0B8DE-E953-EC41-A151-04584FDD1DC3}"/>
              </a:ext>
            </a:extLst>
          </p:cNvPr>
          <p:cNvSpPr>
            <a:spLocks noGrp="1"/>
          </p:cNvSpPr>
          <p:nvPr>
            <p:ph sz="quarter" idx="13"/>
          </p:nvPr>
        </p:nvSpPr>
        <p:spPr>
          <a:xfrm>
            <a:off x="4465048" y="1753850"/>
            <a:ext cx="6672887" cy="4037350"/>
          </a:xfrm>
        </p:spPr>
        <p:txBody>
          <a:bodyPr>
            <a:noAutofit/>
          </a:bodyPr>
          <a:lstStyle/>
          <a:p>
            <a:pPr marL="0" indent="0">
              <a:lnSpc>
                <a:spcPct val="110000"/>
              </a:lnSpc>
              <a:buNone/>
            </a:pPr>
            <a:r>
              <a:rPr lang="en-US" sz="2400" dirty="0"/>
              <a:t>Rockefeller center is place in new York city that attracts many tourist all year long. Although everyone loves to see it as the seasons go by, it is most populated in the winter time. In this place, New York city has a tradition of putting up a Christmas tree from 60-100ft tall every single year. Many people travel from all over the country in order to get the in person experience of seeing the tree and experiencing winter in the big apple. </a:t>
            </a:r>
          </a:p>
        </p:txBody>
      </p:sp>
      <p:sp>
        <p:nvSpPr>
          <p:cNvPr id="7" name="TextBox 6">
            <a:extLst>
              <a:ext uri="{FF2B5EF4-FFF2-40B4-BE49-F238E27FC236}">
                <a16:creationId xmlns:a16="http://schemas.microsoft.com/office/drawing/2014/main" id="{BDBD26F0-4004-F042-849F-FF173977F9C5}"/>
              </a:ext>
            </a:extLst>
          </p:cNvPr>
          <p:cNvSpPr txBox="1"/>
          <p:nvPr/>
        </p:nvSpPr>
        <p:spPr>
          <a:xfrm>
            <a:off x="4024761" y="6190938"/>
            <a:ext cx="2682449" cy="646331"/>
          </a:xfrm>
          <a:prstGeom prst="rect">
            <a:avLst/>
          </a:prstGeom>
          <a:noFill/>
        </p:spPr>
        <p:txBody>
          <a:bodyPr wrap="square" rtlCol="0">
            <a:spAutoFit/>
          </a:bodyPr>
          <a:lstStyle/>
          <a:p>
            <a:r>
              <a:rPr lang="en-US" dirty="0"/>
              <a:t>(Photo credit: </a:t>
            </a:r>
            <a:r>
              <a:rPr lang="en-US" dirty="0" err="1"/>
              <a:t>Sallans</a:t>
            </a:r>
            <a:r>
              <a:rPr lang="en-US" dirty="0"/>
              <a:t> Corner)</a:t>
            </a:r>
          </a:p>
        </p:txBody>
      </p:sp>
    </p:spTree>
    <p:extLst>
      <p:ext uri="{BB962C8B-B14F-4D97-AF65-F5344CB8AC3E}">
        <p14:creationId xmlns:p14="http://schemas.microsoft.com/office/powerpoint/2010/main" val="18991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D498C8-E136-6F48-B3E3-32EACAF7BBA4}"/>
              </a:ext>
            </a:extLst>
          </p:cNvPr>
          <p:cNvSpPr>
            <a:spLocks noGrp="1"/>
          </p:cNvSpPr>
          <p:nvPr>
            <p:ph type="title"/>
          </p:nvPr>
        </p:nvSpPr>
        <p:spPr>
          <a:xfrm>
            <a:off x="7857411" y="643468"/>
            <a:ext cx="3420815" cy="5130046"/>
          </a:xfrm>
        </p:spPr>
        <p:txBody>
          <a:bodyPr anchor="b">
            <a:normAutofit/>
          </a:bodyPr>
          <a:lstStyle/>
          <a:p>
            <a:pPr algn="l"/>
            <a:br>
              <a:rPr lang="en-US" sz="4400" dirty="0">
                <a:solidFill>
                  <a:schemeClr val="tx1">
                    <a:lumMod val="75000"/>
                    <a:lumOff val="25000"/>
                  </a:schemeClr>
                </a:solidFill>
              </a:rPr>
            </a:br>
            <a:br>
              <a:rPr lang="en-US" sz="4400" dirty="0">
                <a:solidFill>
                  <a:schemeClr val="tx1">
                    <a:lumMod val="75000"/>
                    <a:lumOff val="25000"/>
                  </a:schemeClr>
                </a:solidFill>
              </a:rPr>
            </a:br>
            <a:r>
              <a:rPr lang="en-US" sz="4400" dirty="0">
                <a:solidFill>
                  <a:schemeClr val="tx1">
                    <a:lumMod val="75000"/>
                    <a:lumOff val="25000"/>
                  </a:schemeClr>
                </a:solidFill>
              </a:rPr>
              <a:t>History of Rockefeller center</a:t>
            </a:r>
            <a:br>
              <a:rPr lang="en-US" sz="4400" dirty="0">
                <a:solidFill>
                  <a:schemeClr val="tx1">
                    <a:lumMod val="75000"/>
                    <a:lumOff val="25000"/>
                  </a:schemeClr>
                </a:solidFill>
              </a:rPr>
            </a:br>
            <a:br>
              <a:rPr lang="en-US" sz="4400" dirty="0">
                <a:solidFill>
                  <a:schemeClr val="tx1">
                    <a:lumMod val="75000"/>
                    <a:lumOff val="25000"/>
                  </a:schemeClr>
                </a:solidFill>
              </a:rPr>
            </a:br>
            <a:br>
              <a:rPr lang="en-US" sz="4400" dirty="0">
                <a:solidFill>
                  <a:schemeClr val="tx1">
                    <a:lumMod val="75000"/>
                    <a:lumOff val="25000"/>
                  </a:schemeClr>
                </a:solidFill>
              </a:rPr>
            </a:br>
            <a:endParaRPr lang="en-US" sz="4400" dirty="0">
              <a:solidFill>
                <a:schemeClr val="tx1">
                  <a:lumMod val="75000"/>
                  <a:lumOff val="25000"/>
                </a:schemeClr>
              </a:solidFill>
            </a:endParaRPr>
          </a:p>
        </p:txBody>
      </p:sp>
      <p:sp>
        <p:nvSpPr>
          <p:cNvPr id="36" name="Content Placeholder 2">
            <a:extLst>
              <a:ext uri="{FF2B5EF4-FFF2-40B4-BE49-F238E27FC236}">
                <a16:creationId xmlns:a16="http://schemas.microsoft.com/office/drawing/2014/main" id="{BF654A58-FC2E-6640-9385-242C8BB8DDB2}"/>
              </a:ext>
            </a:extLst>
          </p:cNvPr>
          <p:cNvSpPr>
            <a:spLocks noGrp="1"/>
          </p:cNvSpPr>
          <p:nvPr>
            <p:ph sz="quarter" idx="13"/>
          </p:nvPr>
        </p:nvSpPr>
        <p:spPr>
          <a:xfrm>
            <a:off x="913775" y="643467"/>
            <a:ext cx="6620882" cy="5130046"/>
          </a:xfrm>
        </p:spPr>
        <p:txBody>
          <a:bodyPr anchor="ctr">
            <a:normAutofit/>
          </a:bodyPr>
          <a:lstStyle/>
          <a:p>
            <a:r>
              <a:rPr lang="en-US" dirty="0"/>
              <a:t>Rockefeller center used to be  part of Columbia university but it was then sold in order to create something new to the city. During this time people were suffering from the great depression so when this happened workers from the area chipped in for a tree, this true was nothing big but it meant a lot to them and symbolized hope during this hard time. They had never planned that this became a tradition for </a:t>
            </a:r>
            <a:r>
              <a:rPr lang="en-US" dirty="0" err="1"/>
              <a:t>nyc</a:t>
            </a:r>
            <a:r>
              <a:rPr lang="en-US" dirty="0"/>
              <a:t> but as time went by everyone just kept following it and it had received love from all around the world. This was the history behind Rockefeller center this tradition lives on forever! </a:t>
            </a:r>
          </a:p>
        </p:txBody>
      </p:sp>
    </p:spTree>
    <p:extLst>
      <p:ext uri="{BB962C8B-B14F-4D97-AF65-F5344CB8AC3E}">
        <p14:creationId xmlns:p14="http://schemas.microsoft.com/office/powerpoint/2010/main" val="16176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BFF7-DA69-8D43-AD58-FACCB75BAD99}"/>
              </a:ext>
            </a:extLst>
          </p:cNvPr>
          <p:cNvSpPr>
            <a:spLocks noGrp="1"/>
          </p:cNvSpPr>
          <p:nvPr>
            <p:ph type="title"/>
          </p:nvPr>
        </p:nvSpPr>
        <p:spPr/>
        <p:txBody>
          <a:bodyPr/>
          <a:lstStyle/>
          <a:p>
            <a:r>
              <a:rPr lang="en-US" dirty="0"/>
              <a:t>Special features of </a:t>
            </a:r>
            <a:r>
              <a:rPr lang="en-US" dirty="0" err="1"/>
              <a:t>rockefeller</a:t>
            </a:r>
            <a:r>
              <a:rPr lang="en-US" dirty="0"/>
              <a:t> center</a:t>
            </a:r>
          </a:p>
        </p:txBody>
      </p:sp>
      <p:sp>
        <p:nvSpPr>
          <p:cNvPr id="3" name="Content Placeholder 2">
            <a:extLst>
              <a:ext uri="{FF2B5EF4-FFF2-40B4-BE49-F238E27FC236}">
                <a16:creationId xmlns:a16="http://schemas.microsoft.com/office/drawing/2014/main" id="{EBA22E5D-5653-8648-8F03-2B2DC324AF63}"/>
              </a:ext>
            </a:extLst>
          </p:cNvPr>
          <p:cNvSpPr>
            <a:spLocks noGrp="1"/>
          </p:cNvSpPr>
          <p:nvPr>
            <p:ph sz="quarter" idx="13"/>
          </p:nvPr>
        </p:nvSpPr>
        <p:spPr/>
        <p:txBody>
          <a:bodyPr>
            <a:normAutofit fontScale="92500" lnSpcReduction="10000"/>
          </a:bodyPr>
          <a:lstStyle/>
          <a:p>
            <a:r>
              <a:rPr lang="en-US" dirty="0"/>
              <a:t>Rockefeller center is known for the Christmas tree which ranges from 60-100 ft high but there is also an ice rink where people can enjoy the view and have fun at the same time. This is usually one of the most popular places where many couples get engaged in. </a:t>
            </a:r>
          </a:p>
          <a:p>
            <a:r>
              <a:rPr lang="en-US" dirty="0"/>
              <a:t>Besides the main attractions, Rockefeller center has much more to offer. Rockefeller center Is also popular for the stores it has in town, many include the </a:t>
            </a:r>
            <a:r>
              <a:rPr lang="en-US" dirty="0" err="1"/>
              <a:t>nitendo</a:t>
            </a:r>
            <a:r>
              <a:rPr lang="en-US" dirty="0"/>
              <a:t> store, the </a:t>
            </a:r>
            <a:r>
              <a:rPr lang="en-US" dirty="0" err="1"/>
              <a:t>f.a.o</a:t>
            </a:r>
            <a:r>
              <a:rPr lang="en-US" dirty="0"/>
              <a:t> store, the </a:t>
            </a:r>
            <a:r>
              <a:rPr lang="en-US" dirty="0" err="1"/>
              <a:t>lego</a:t>
            </a:r>
            <a:r>
              <a:rPr lang="en-US" dirty="0"/>
              <a:t> store, </a:t>
            </a:r>
            <a:r>
              <a:rPr lang="en-US" dirty="0" err="1"/>
              <a:t>kate</a:t>
            </a:r>
            <a:r>
              <a:rPr lang="en-US" dirty="0"/>
              <a:t> spade and plenty of others. </a:t>
            </a:r>
          </a:p>
          <a:p>
            <a:r>
              <a:rPr lang="en-US" dirty="0" err="1"/>
              <a:t>lAST</a:t>
            </a:r>
            <a:r>
              <a:rPr lang="en-US" dirty="0"/>
              <a:t> BUT NOT LEAST, IT HAS PLENTY OF RESTAURANTS WHERE GUEST CAN DINE IN FOR BRUNCH OR DINNER. there ARE ALSO PLENTY OF BAKERIES IN THE AREA FOR GUEST TO TRY. </a:t>
            </a:r>
          </a:p>
        </p:txBody>
      </p:sp>
    </p:spTree>
    <p:extLst>
      <p:ext uri="{BB962C8B-B14F-4D97-AF65-F5344CB8AC3E}">
        <p14:creationId xmlns:p14="http://schemas.microsoft.com/office/powerpoint/2010/main" val="147587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D111-053E-C242-B60F-BF658E240E6F}"/>
              </a:ext>
            </a:extLst>
          </p:cNvPr>
          <p:cNvSpPr>
            <a:spLocks noGrp="1"/>
          </p:cNvSpPr>
          <p:nvPr>
            <p:ph type="title"/>
          </p:nvPr>
        </p:nvSpPr>
        <p:spPr/>
        <p:txBody>
          <a:bodyPr/>
          <a:lstStyle/>
          <a:p>
            <a:r>
              <a:rPr lang="en-US" dirty="0"/>
              <a:t>Transportation, cost, accessibility and food options</a:t>
            </a:r>
          </a:p>
        </p:txBody>
      </p:sp>
      <p:sp>
        <p:nvSpPr>
          <p:cNvPr id="3" name="Content Placeholder 2">
            <a:extLst>
              <a:ext uri="{FF2B5EF4-FFF2-40B4-BE49-F238E27FC236}">
                <a16:creationId xmlns:a16="http://schemas.microsoft.com/office/drawing/2014/main" id="{DEC56E51-C7DF-F84B-9996-746FAFB9B362}"/>
              </a:ext>
            </a:extLst>
          </p:cNvPr>
          <p:cNvSpPr>
            <a:spLocks noGrp="1"/>
          </p:cNvSpPr>
          <p:nvPr>
            <p:ph sz="quarter" idx="13"/>
          </p:nvPr>
        </p:nvSpPr>
        <p:spPr/>
        <p:txBody>
          <a:bodyPr>
            <a:normAutofit fontScale="92500" lnSpcReduction="20000"/>
          </a:bodyPr>
          <a:lstStyle/>
          <a:p>
            <a:r>
              <a:rPr lang="en-US" dirty="0"/>
              <a:t>Rockefeller is one of busiest attractions during the winter time so it is nice to plan ahead for those who would be traveling a long way.</a:t>
            </a:r>
          </a:p>
          <a:p>
            <a:r>
              <a:rPr lang="en-US" dirty="0"/>
              <a:t>Rockefeller is located in Manhattan </a:t>
            </a:r>
            <a:r>
              <a:rPr lang="en-US" dirty="0" err="1"/>
              <a:t>ny</a:t>
            </a:r>
            <a:r>
              <a:rPr lang="en-US" dirty="0"/>
              <a:t>, only a 15 minute walk from central park so it would be nice to take advantage of public transportation unless you would want to be overcharged and stuck in traffic in order to get to your destination</a:t>
            </a:r>
          </a:p>
          <a:p>
            <a:r>
              <a:rPr lang="en-US" dirty="0"/>
              <a:t>Rockefeller center is open to the public and is visible for everyone to see from different angles, the only thing you pay for is ice skating and for your own shopping necessities. </a:t>
            </a:r>
          </a:p>
          <a:p>
            <a:r>
              <a:rPr lang="en-US" dirty="0"/>
              <a:t>Rockefeller center is a easy way to get around and there are a lot of ramps available for those who are handicapped. </a:t>
            </a:r>
          </a:p>
        </p:txBody>
      </p:sp>
    </p:spTree>
    <p:extLst>
      <p:ext uri="{BB962C8B-B14F-4D97-AF65-F5344CB8AC3E}">
        <p14:creationId xmlns:p14="http://schemas.microsoft.com/office/powerpoint/2010/main" val="285753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C05CE01F-01B6-A84D-973E-57C23E41A40F}"/>
              </a:ext>
            </a:extLst>
          </p:cNvPr>
          <p:cNvSpPr>
            <a:spLocks noGrp="1"/>
          </p:cNvSpPr>
          <p:nvPr>
            <p:ph type="title"/>
          </p:nvPr>
        </p:nvSpPr>
        <p:spPr>
          <a:xfrm>
            <a:off x="641074" y="1419900"/>
            <a:ext cx="2844002" cy="4018201"/>
          </a:xfrm>
        </p:spPr>
        <p:txBody>
          <a:bodyPr>
            <a:normAutofit/>
          </a:bodyPr>
          <a:lstStyle/>
          <a:p>
            <a:pPr algn="l"/>
            <a:r>
              <a:rPr lang="en-US" sz="3700"/>
              <a:t>tHE CATEGORY OF TOURISM A VISITOR MAY ENGAGE IN</a:t>
            </a:r>
          </a:p>
        </p:txBody>
      </p:sp>
      <p:sp>
        <p:nvSpPr>
          <p:cNvPr id="3" name="Content Placeholder 2">
            <a:extLst>
              <a:ext uri="{FF2B5EF4-FFF2-40B4-BE49-F238E27FC236}">
                <a16:creationId xmlns:a16="http://schemas.microsoft.com/office/drawing/2014/main" id="{958C0FF2-E65A-CF49-A869-229B49667C3E}"/>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900"/>
              <a:t>A category of tourism a visitor may engage in is CULTURAL TOURISM. They would engage in cultural tourism because there are lots of art in this place, from statues to decorations to things people sell on the side of the street. Not only that but since Rockefeller  center is so known it usually attracts a bunch of people from all over the place which makes it a diverse community. </a:t>
            </a:r>
          </a:p>
          <a:p>
            <a:pPr>
              <a:lnSpc>
                <a:spcPct val="110000"/>
              </a:lnSpc>
            </a:pPr>
            <a:r>
              <a:rPr lang="en-US" sz="1900"/>
              <a:t>Another category would be Natural tourism because Rockefeller center is open the public and allows everyone to experience the skyline, there are a bunch of buildings which have been standing there for a long time.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1801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1DEC-15AF-C44E-9344-A78E34EFF506}"/>
              </a:ext>
            </a:extLst>
          </p:cNvPr>
          <p:cNvSpPr>
            <a:spLocks noGrp="1"/>
          </p:cNvSpPr>
          <p:nvPr>
            <p:ph type="title"/>
          </p:nvPr>
        </p:nvSpPr>
        <p:spPr/>
        <p:txBody>
          <a:bodyPr/>
          <a:lstStyle/>
          <a:p>
            <a:r>
              <a:rPr lang="en-US" dirty="0"/>
              <a:t>What a visitor should consider </a:t>
            </a:r>
          </a:p>
        </p:txBody>
      </p:sp>
      <p:sp>
        <p:nvSpPr>
          <p:cNvPr id="3" name="Content Placeholder 2">
            <a:extLst>
              <a:ext uri="{FF2B5EF4-FFF2-40B4-BE49-F238E27FC236}">
                <a16:creationId xmlns:a16="http://schemas.microsoft.com/office/drawing/2014/main" id="{5A1F5E32-2050-9C44-98BD-EC775E044028}"/>
              </a:ext>
            </a:extLst>
          </p:cNvPr>
          <p:cNvSpPr>
            <a:spLocks noGrp="1"/>
          </p:cNvSpPr>
          <p:nvPr>
            <p:ph sz="quarter" idx="13"/>
          </p:nvPr>
        </p:nvSpPr>
        <p:spPr/>
        <p:txBody>
          <a:bodyPr/>
          <a:lstStyle/>
          <a:p>
            <a:r>
              <a:rPr lang="en-US" dirty="0"/>
              <a:t>A visitor consider the fact that it is located in Manhattan near 5</a:t>
            </a:r>
            <a:r>
              <a:rPr lang="en-US" baseline="30000" dirty="0"/>
              <a:t>th</a:t>
            </a:r>
            <a:r>
              <a:rPr lang="en-US" dirty="0"/>
              <a:t> </a:t>
            </a:r>
            <a:r>
              <a:rPr lang="en-US" dirty="0" err="1"/>
              <a:t>ave</a:t>
            </a:r>
            <a:r>
              <a:rPr lang="en-US" dirty="0"/>
              <a:t> and 15 minutes from central park, it would be good for them to consider this in order to know what the environment may be like ahead of time</a:t>
            </a:r>
          </a:p>
          <a:p>
            <a:r>
              <a:rPr lang="en-US" dirty="0"/>
              <a:t>The visitor should also be aware of how packed it gets during the month of December, there are usually a bunch of people visiting this exact spot so it would be useful to plan a time where it may not be as packed</a:t>
            </a:r>
          </a:p>
          <a:p>
            <a:r>
              <a:rPr lang="en-US" dirty="0"/>
              <a:t>Last but not least they should consider planning a good amount of time to explore everything as a whole, from the tree up until all the shopping stores.</a:t>
            </a:r>
          </a:p>
        </p:txBody>
      </p:sp>
    </p:spTree>
    <p:extLst>
      <p:ext uri="{BB962C8B-B14F-4D97-AF65-F5344CB8AC3E}">
        <p14:creationId xmlns:p14="http://schemas.microsoft.com/office/powerpoint/2010/main" val="19558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on a city street&#10;&#10;Description automatically generated">
            <a:extLst>
              <a:ext uri="{FF2B5EF4-FFF2-40B4-BE49-F238E27FC236}">
                <a16:creationId xmlns:a16="http://schemas.microsoft.com/office/drawing/2014/main" id="{E297CA06-4088-3A45-B359-7A43AC9FAC6C}"/>
              </a:ext>
            </a:extLst>
          </p:cNvPr>
          <p:cNvPicPr>
            <a:picLocks noChangeAspect="1"/>
          </p:cNvPicPr>
          <p:nvPr/>
        </p:nvPicPr>
        <p:blipFill rotWithShape="1">
          <a:blip r:embed="rId2">
            <a:alphaModFix amt="25000"/>
          </a:blip>
          <a:srcRect t="15373"/>
          <a:stretch/>
        </p:blipFill>
        <p:spPr>
          <a:xfrm>
            <a:off x="-303" y="87868"/>
            <a:ext cx="12191980" cy="6861278"/>
          </a:xfrm>
          <a:prstGeom prst="rect">
            <a:avLst/>
          </a:prstGeom>
        </p:spPr>
      </p:pic>
      <p:pic>
        <p:nvPicPr>
          <p:cNvPr id="21" name="Picture 20">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ontent Placeholder 15">
            <a:extLst>
              <a:ext uri="{FF2B5EF4-FFF2-40B4-BE49-F238E27FC236}">
                <a16:creationId xmlns:a16="http://schemas.microsoft.com/office/drawing/2014/main" id="{615EA7EF-94CA-45B4-B17D-1544A02447A4}"/>
              </a:ext>
            </a:extLst>
          </p:cNvPr>
          <p:cNvSpPr>
            <a:spLocks noGrp="1"/>
          </p:cNvSpPr>
          <p:nvPr>
            <p:ph sz="quarter" idx="13"/>
          </p:nvPr>
        </p:nvSpPr>
        <p:spPr>
          <a:xfrm>
            <a:off x="810491" y="2867890"/>
            <a:ext cx="10467109" cy="2923309"/>
          </a:xfrm>
        </p:spPr>
        <p:txBody>
          <a:bodyPr>
            <a:normAutofit lnSpcReduction="10000"/>
          </a:bodyPr>
          <a:lstStyle/>
          <a:p>
            <a:r>
              <a:rPr lang="en-US" dirty="0"/>
              <a:t>In conclusion, ROCKEFELLER CENTER IS ONE OF THE MOST KNOWN TOURIST ATTRACTIONS IN NEW YORK CITY. </a:t>
            </a:r>
            <a:r>
              <a:rPr lang="en-US" dirty="0" err="1"/>
              <a:t>tHIS</a:t>
            </a:r>
            <a:r>
              <a:rPr lang="en-US" dirty="0"/>
              <a:t> PLACE HAS BEEN HERE FOR MANY YEARS BUT IT HAS IMPACTED THE NEW TORK EXPERIENCE FOR THE LIVES  OF MANY AND HAS CAUSED A RISE IN THE TOURIST INDUSTRY. There are plenty of opportunities to take part in while visiting, you can go watch the </a:t>
            </a:r>
            <a:r>
              <a:rPr lang="en-US" dirty="0" err="1"/>
              <a:t>rockettes</a:t>
            </a:r>
            <a:r>
              <a:rPr lang="en-US" dirty="0"/>
              <a:t>, take a stroll in the stores or take a </a:t>
            </a:r>
            <a:r>
              <a:rPr lang="en-US" dirty="0" err="1"/>
              <a:t>stolll</a:t>
            </a:r>
            <a:r>
              <a:rPr lang="en-US" dirty="0"/>
              <a:t> on the ice rink. There are plenty of things to do in town and its always amazing to create memories with love ones. This is the place to come with family because it allows everyone to enjoy this life changing opportunities. </a:t>
            </a:r>
          </a:p>
        </p:txBody>
      </p:sp>
      <p:sp>
        <p:nvSpPr>
          <p:cNvPr id="13" name="TextBox 12">
            <a:extLst>
              <a:ext uri="{FF2B5EF4-FFF2-40B4-BE49-F238E27FC236}">
                <a16:creationId xmlns:a16="http://schemas.microsoft.com/office/drawing/2014/main" id="{53E2B8F2-1B02-494F-90E6-F1C7E4DEC618}"/>
              </a:ext>
            </a:extLst>
          </p:cNvPr>
          <p:cNvSpPr txBox="1"/>
          <p:nvPr/>
        </p:nvSpPr>
        <p:spPr>
          <a:xfrm>
            <a:off x="166255" y="6400800"/>
            <a:ext cx="2593531" cy="369332"/>
          </a:xfrm>
          <a:prstGeom prst="rect">
            <a:avLst/>
          </a:prstGeom>
          <a:noFill/>
        </p:spPr>
        <p:txBody>
          <a:bodyPr wrap="none" rtlCol="0">
            <a:spAutoFit/>
          </a:bodyPr>
          <a:lstStyle/>
          <a:p>
            <a:r>
              <a:rPr lang="en-US" dirty="0"/>
              <a:t>(phot creds: </a:t>
            </a:r>
            <a:r>
              <a:rPr lang="en-US" dirty="0" err="1"/>
              <a:t>nysightseeing</a:t>
            </a:r>
            <a:r>
              <a:rPr lang="en-US" dirty="0"/>
              <a:t>)</a:t>
            </a:r>
          </a:p>
        </p:txBody>
      </p:sp>
    </p:spTree>
    <p:extLst>
      <p:ext uri="{BB962C8B-B14F-4D97-AF65-F5344CB8AC3E}">
        <p14:creationId xmlns:p14="http://schemas.microsoft.com/office/powerpoint/2010/main" val="33842935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26</TotalTime>
  <Words>880</Words>
  <Application>Microsoft Macintosh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Tw Cen MT</vt:lpstr>
      <vt:lpstr>Droplet</vt:lpstr>
      <vt:lpstr>Rockefeller Center </vt:lpstr>
      <vt:lpstr>WHAT IS ROCKEFELLER CENTER</vt:lpstr>
      <vt:lpstr>  History of Rockefeller center   </vt:lpstr>
      <vt:lpstr>Special features of rockefeller center</vt:lpstr>
      <vt:lpstr>Transportation, cost, accessibility and food options</vt:lpstr>
      <vt:lpstr>tHE CATEGORY OF TOURISM A VISITOR MAY ENGAGE IN</vt:lpstr>
      <vt:lpstr>What a visitor should consider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Rockefeller Center </dc:title>
  <dc:creator>Milly Escobar</dc:creator>
  <cp:lastModifiedBy>Milly Escobar</cp:lastModifiedBy>
  <cp:revision>3</cp:revision>
  <dcterms:created xsi:type="dcterms:W3CDTF">2020-11-17T03:44:06Z</dcterms:created>
  <dcterms:modified xsi:type="dcterms:W3CDTF">2020-11-17T04:11:02Z</dcterms:modified>
</cp:coreProperties>
</file>