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535"/>
  </p:normalViewPr>
  <p:slideViewPr>
    <p:cSldViewPr snapToGrid="0" snapToObjects="1">
      <p:cViewPr>
        <p:scale>
          <a:sx n="47" d="100"/>
          <a:sy n="47" d="100"/>
        </p:scale>
        <p:origin x="1336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C9043-C26F-3348-81F5-9DD8054EF450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7A5A6-5778-934A-A2CB-4D052C536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2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17A5A6-5778-934A-A2CB-4D052C5365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97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EFA7-345B-D042-8B96-80FB1FA05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70718-5A01-5543-BDF8-94203156D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2C943-C321-194D-933C-A70E945C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8990-BBA2-4B41-BA5B-978BF2E13B46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D638C-8003-DB42-825D-10E90C083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17FB1-B85F-7045-88EC-1F23A84E6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32A0-322F-8E49-B47F-4ADB002D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3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4719-19F9-B34C-B588-0752D184B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70BE2-B614-9A4F-8021-109AA3ED2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08AF3-92DF-214C-AC84-C7AEFE0F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8990-BBA2-4B41-BA5B-978BF2E13B46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F44CB-F73F-9044-A4B2-F3145C26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E9E87-6BDA-A448-B182-E9350519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32A0-322F-8E49-B47F-4ADB002D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6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6AF297-16B5-5741-87C1-F9F0D0D09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CCDC4-8992-9044-B6EC-F9EC48725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848F7-29B3-E44A-873A-146386D0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8990-BBA2-4B41-BA5B-978BF2E13B46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52805-30F5-7045-AFE2-D4840045A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AAB2A-1FA8-6B41-B65A-59759B3D8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32A0-322F-8E49-B47F-4ADB002D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4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D96F-7746-0F42-AADF-CB02395AB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96B02-98E7-5F41-AE06-8418EB3FF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0251F-F165-E741-ACBB-DE81A6A5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8990-BBA2-4B41-BA5B-978BF2E13B46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252E9-CD26-3F48-B2E8-E6256245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8E1A-E309-1B4E-A7C4-5294CB3E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32A0-322F-8E49-B47F-4ADB002D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6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3E5F5-355E-8A4C-B643-F2E350103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F5578-EC6D-A046-87B1-16AB5339C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78098-77EF-3144-B70B-5EBD3ACC2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8990-BBA2-4B41-BA5B-978BF2E13B46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FF65A-4483-444F-BFDD-05B2810C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AEF7A-4C48-6646-A5DD-85A99C14F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32A0-322F-8E49-B47F-4ADB002D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6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F1AEC-212C-7D47-8B71-AB1E22876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68FAC-4F92-CE46-B4A2-1E2FF7D4E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68743-59C6-E44C-9CD3-59AC0ED50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C5CE1-401F-404A-AF1A-09A5D0D6C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8990-BBA2-4B41-BA5B-978BF2E13B46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A56B2-33F7-AD45-9DDB-A6DF0BB4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6844F-09D4-6E4D-A0AC-CE3FA892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32A0-322F-8E49-B47F-4ADB002D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9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A7F5B-5CA0-1045-B0E3-F517E7785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572BC-44CD-BE40-ACCC-596B0ABE1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D9B5E4-2F37-F344-B3A9-543ADC44B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0DDF1C-DD37-1341-8037-552050A9EC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00636E-8E70-7A46-85D2-B73B0718B1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B416C7-2463-6441-80F6-E2D18F92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8990-BBA2-4B41-BA5B-978BF2E13B46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A1F06C-5ADA-694C-8694-92227838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63144F-A677-0349-A3A5-7F699A977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32A0-322F-8E49-B47F-4ADB002D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3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5EAA2-84A0-4648-AC4B-3391D953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EA703D-EBA1-A246-8A62-9D674E718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8990-BBA2-4B41-BA5B-978BF2E13B46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09294-6F5F-7E4F-B8A9-DDA786D1B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62F74-8DAF-AD4C-B3CD-7006C144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32A0-322F-8E49-B47F-4ADB002D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2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913D94-3B5A-BC46-BCAB-D8A15402B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8990-BBA2-4B41-BA5B-978BF2E13B46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BE395F-63B1-C240-97EA-4E1DE9C96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A92B2-0A6D-994A-AEA0-46C82DC4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32A0-322F-8E49-B47F-4ADB002D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B8EBC-9D11-B846-A497-0916EED6F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2CEE2-0BC9-C54D-A1E1-B19D57EB1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BEA1E-71A3-384B-8C37-DE72A3C58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EB487-2E15-2B4D-868D-9A4829D8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8990-BBA2-4B41-BA5B-978BF2E13B46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DEE4B-F242-0A43-BFFB-E51E77111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585B0-69C3-5F42-AB66-CD7A70351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32A0-322F-8E49-B47F-4ADB002D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5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D7A22-3F28-9D4C-BD3F-3133080D8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80981-9F2E-6D44-850B-FCC88DC3F8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125C6-F7D4-FD40-95DE-3D843FE32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4D4A0-DD9D-A248-8F0F-B915AC0F2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8990-BBA2-4B41-BA5B-978BF2E13B46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70F7B-713C-0B42-B88D-B5E1F0EC1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115C7-7829-8249-963B-1322E573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32A0-322F-8E49-B47F-4ADB002D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3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9EF8C-E5E1-4543-8CD1-619966BB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F33E2-3C40-6F45-A944-A37CCB45E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4A8E6-8EFF-5D4E-BDBA-1518EFA7C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18990-BBA2-4B41-BA5B-978BF2E13B46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1028-C273-A847-903E-7EB20F7DE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9E27A-02EE-3842-BEA4-DF21A80E5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32A0-322F-8E49-B47F-4ADB002D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0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3CF1DDB-AB3A-4948-9593-ACAA8DA009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306" y="289578"/>
            <a:ext cx="1448962" cy="6278837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7B36CAA-751F-3344-9EC3-DF970DEBA51E}"/>
              </a:ext>
            </a:extLst>
          </p:cNvPr>
          <p:cNvSpPr/>
          <p:nvPr/>
        </p:nvSpPr>
        <p:spPr>
          <a:xfrm rot="16200000">
            <a:off x="6073138" y="-2108201"/>
            <a:ext cx="45719" cy="118929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E8BC77-18A1-7347-8F77-C3D706354515}"/>
              </a:ext>
            </a:extLst>
          </p:cNvPr>
          <p:cNvSpPr/>
          <p:nvPr/>
        </p:nvSpPr>
        <p:spPr>
          <a:xfrm>
            <a:off x="252594" y="2409636"/>
            <a:ext cx="30047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Modern No. 20" panose="02070704070505020303" pitchFamily="18" charset="77"/>
                <a:ea typeface="Helvetica Neue UltraLight" panose="02000206000000020004" pitchFamily="2" charset="0"/>
                <a:cs typeface="Didot" panose="02000503000000020003" pitchFamily="2" charset="-79"/>
              </a:rPr>
              <a:t> </a:t>
            </a:r>
            <a:r>
              <a:rPr lang="en-US" sz="8000" dirty="0">
                <a:solidFill>
                  <a:schemeClr val="bg1"/>
                </a:solidFill>
                <a:latin typeface="Didot" panose="02000503000000020003" pitchFamily="2" charset="-79"/>
                <a:ea typeface="MingLiU" panose="02020509000000000000" pitchFamily="49" charset="-120"/>
                <a:cs typeface="Didot" panose="02000503000000020003" pitchFamily="2" charset="-79"/>
              </a:rPr>
              <a:t>HGC</a:t>
            </a:r>
            <a:endParaRPr lang="en-US" sz="6000" dirty="0">
              <a:solidFill>
                <a:schemeClr val="bg1"/>
              </a:solidFill>
              <a:latin typeface="Modern No. 20" panose="02070704070505020303" pitchFamily="18" charset="77"/>
              <a:ea typeface="Helvetica Neue UltraLight" panose="02000206000000020004" pitchFamily="2" charset="0"/>
              <a:cs typeface="Didot" panose="02000503000000020003" pitchFamily="2" charset="-79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5BDD6C-105B-FA48-BF73-C8B90CFC38A5}"/>
              </a:ext>
            </a:extLst>
          </p:cNvPr>
          <p:cNvSpPr/>
          <p:nvPr/>
        </p:nvSpPr>
        <p:spPr>
          <a:xfrm>
            <a:off x="3649783" y="159587"/>
            <a:ext cx="177149" cy="65388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792032-5BD7-C340-BE54-C8522F431EEC}"/>
              </a:ext>
            </a:extLst>
          </p:cNvPr>
          <p:cNvSpPr/>
          <p:nvPr/>
        </p:nvSpPr>
        <p:spPr>
          <a:xfrm rot="16200000">
            <a:off x="6024945" y="-1849608"/>
            <a:ext cx="142107" cy="118929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17AB20D-0203-7949-833F-AFF84EC8E26E}"/>
              </a:ext>
            </a:extLst>
          </p:cNvPr>
          <p:cNvCxnSpPr/>
          <p:nvPr/>
        </p:nvCxnSpPr>
        <p:spPr>
          <a:xfrm>
            <a:off x="4027507" y="159588"/>
            <a:ext cx="0" cy="653882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7B63D90A-C012-ED4F-944F-14A0F6E506CB}"/>
              </a:ext>
            </a:extLst>
          </p:cNvPr>
          <p:cNvSpPr/>
          <p:nvPr/>
        </p:nvSpPr>
        <p:spPr>
          <a:xfrm>
            <a:off x="3444923" y="159586"/>
            <a:ext cx="45719" cy="65388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887D2E-C30A-E046-AD7F-6A8CF6AA404A}"/>
              </a:ext>
            </a:extLst>
          </p:cNvPr>
          <p:cNvCxnSpPr/>
          <p:nvPr/>
        </p:nvCxnSpPr>
        <p:spPr>
          <a:xfrm>
            <a:off x="74761" y="159586"/>
            <a:ext cx="120424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4C4E6D-D563-8D46-A3D8-41996BB3C0F5}"/>
              </a:ext>
            </a:extLst>
          </p:cNvPr>
          <p:cNvCxnSpPr/>
          <p:nvPr/>
        </p:nvCxnSpPr>
        <p:spPr>
          <a:xfrm>
            <a:off x="74761" y="6698409"/>
            <a:ext cx="120424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C5318F5-6E3A-4141-B9B4-32D5007F9DC5}"/>
              </a:ext>
            </a:extLst>
          </p:cNvPr>
          <p:cNvSpPr txBox="1"/>
          <p:nvPr/>
        </p:nvSpPr>
        <p:spPr>
          <a:xfrm>
            <a:off x="7401954" y="5089855"/>
            <a:ext cx="4411980" cy="1301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HALUHI KATO</a:t>
            </a:r>
          </a:p>
          <a:p>
            <a:pPr algn="r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GEANNEL VARGAS</a:t>
            </a:r>
          </a:p>
          <a:p>
            <a:pPr algn="r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CYNTHIA MARTINEZ</a:t>
            </a:r>
          </a:p>
        </p:txBody>
      </p:sp>
    </p:spTree>
    <p:extLst>
      <p:ext uri="{BB962C8B-B14F-4D97-AF65-F5344CB8AC3E}">
        <p14:creationId xmlns:p14="http://schemas.microsoft.com/office/powerpoint/2010/main" val="855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C0CD716-C955-5544-A0ED-D2B920A6593E}"/>
              </a:ext>
            </a:extLst>
          </p:cNvPr>
          <p:cNvGrpSpPr/>
          <p:nvPr/>
        </p:nvGrpSpPr>
        <p:grpSpPr>
          <a:xfrm>
            <a:off x="182878" y="166255"/>
            <a:ext cx="11820700" cy="6500550"/>
            <a:chOff x="182878" y="166255"/>
            <a:chExt cx="11820700" cy="65005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1D09532-DD35-C746-B08D-42BAAE9F6C94}"/>
                </a:ext>
              </a:extLst>
            </p:cNvPr>
            <p:cNvSpPr/>
            <p:nvPr/>
          </p:nvSpPr>
          <p:spPr>
            <a:xfrm>
              <a:off x="5303520" y="166255"/>
              <a:ext cx="6700058" cy="3807230"/>
            </a:xfrm>
            <a:prstGeom prst="rect">
              <a:avLst/>
            </a:prstGeom>
            <a:solidFill>
              <a:schemeClr val="dk1"/>
            </a:solidFill>
            <a:ln>
              <a:solidFill>
                <a:srgbClr val="C00000">
                  <a:alpha val="27000"/>
                </a:srgb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08659A-9A82-3045-9378-80E56996F9AD}"/>
                </a:ext>
              </a:extLst>
            </p:cNvPr>
            <p:cNvSpPr/>
            <p:nvPr/>
          </p:nvSpPr>
          <p:spPr>
            <a:xfrm>
              <a:off x="182878" y="182880"/>
              <a:ext cx="4971011" cy="379060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018640F-7A6E-524B-8F1D-49FD14C5E932}"/>
                </a:ext>
              </a:extLst>
            </p:cNvPr>
            <p:cNvSpPr/>
            <p:nvPr/>
          </p:nvSpPr>
          <p:spPr>
            <a:xfrm>
              <a:off x="188422" y="4123110"/>
              <a:ext cx="4965467" cy="2543695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47FD08B-9F8F-8445-BF5A-ABADD0A674BE}"/>
              </a:ext>
            </a:extLst>
          </p:cNvPr>
          <p:cNvSpPr txBox="1"/>
          <p:nvPr/>
        </p:nvSpPr>
        <p:spPr>
          <a:xfrm>
            <a:off x="182878" y="2911638"/>
            <a:ext cx="28716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Didot" panose="02000503000000020003" pitchFamily="2" charset="-79"/>
                <a:cs typeface="Didot" panose="02000503000000020003" pitchFamily="2" charset="-79"/>
              </a:rPr>
              <a:t>MISSION STATEMENT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AAF26E-2577-4441-964D-6B1EC3B84140}"/>
              </a:ext>
            </a:extLst>
          </p:cNvPr>
          <p:cNvSpPr txBox="1"/>
          <p:nvPr/>
        </p:nvSpPr>
        <p:spPr>
          <a:xfrm>
            <a:off x="5466945" y="2038725"/>
            <a:ext cx="58949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Didot" panose="02000503000000020003" pitchFamily="2" charset="-79"/>
                <a:cs typeface="Didot" panose="02000503000000020003" pitchFamily="2" charset="-79"/>
              </a:rPr>
              <a:t>HGC creates a dynamic wardrobe for the modern woman that is confident and self assured who can look professional during the day and stylish at night without sacrificing elegance or sensuality.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9CC261-854D-7F42-89BF-44C55C10AA7D}"/>
              </a:ext>
            </a:extLst>
          </p:cNvPr>
          <p:cNvSpPr txBox="1"/>
          <p:nvPr/>
        </p:nvSpPr>
        <p:spPr>
          <a:xfrm>
            <a:off x="7470488" y="4070050"/>
            <a:ext cx="4533090" cy="1717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dirty="0">
                <a:latin typeface="Didot" panose="02000503000000020003" pitchFamily="2" charset="-79"/>
                <a:cs typeface="Didot" panose="02000503000000020003" pitchFamily="2" charset="-79"/>
              </a:rPr>
              <a:t>Our core values, as a brand are empowerment, honesty, integrity, being ambitious, innovative and maintaining an environment of social responsibility.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138D71-3E35-3A4C-B810-951C1EF5828F}"/>
              </a:ext>
            </a:extLst>
          </p:cNvPr>
          <p:cNvSpPr txBox="1"/>
          <p:nvPr/>
        </p:nvSpPr>
        <p:spPr>
          <a:xfrm>
            <a:off x="3377443" y="4166615"/>
            <a:ext cx="1926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Didot" panose="02000503000000020003" pitchFamily="2" charset="-79"/>
                <a:cs typeface="Didot" panose="02000503000000020003" pitchFamily="2" charset="-79"/>
              </a:rPr>
              <a:t> VISION</a:t>
            </a:r>
          </a:p>
        </p:txBody>
      </p:sp>
    </p:spTree>
    <p:extLst>
      <p:ext uri="{BB962C8B-B14F-4D97-AF65-F5344CB8AC3E}">
        <p14:creationId xmlns:p14="http://schemas.microsoft.com/office/powerpoint/2010/main" val="377624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2B6A42-3205-9345-8DCE-39B301947F4F}"/>
              </a:ext>
            </a:extLst>
          </p:cNvPr>
          <p:cNvCxnSpPr/>
          <p:nvPr/>
        </p:nvCxnSpPr>
        <p:spPr>
          <a:xfrm>
            <a:off x="176857" y="5930614"/>
            <a:ext cx="1133856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3CCB36F8-BA88-AF4B-A63F-BBA1459708FE}"/>
              </a:ext>
            </a:extLst>
          </p:cNvPr>
          <p:cNvSpPr/>
          <p:nvPr/>
        </p:nvSpPr>
        <p:spPr>
          <a:xfrm>
            <a:off x="176857" y="5700973"/>
            <a:ext cx="11338560" cy="8164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E5A1B1-22FB-C04E-A565-6021359BE9ED}"/>
              </a:ext>
            </a:extLst>
          </p:cNvPr>
          <p:cNvCxnSpPr/>
          <p:nvPr/>
        </p:nvCxnSpPr>
        <p:spPr>
          <a:xfrm>
            <a:off x="1030219" y="293914"/>
            <a:ext cx="0" cy="6237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D2675B2E-E794-554E-9BD7-0DD987BA599E}"/>
              </a:ext>
            </a:extLst>
          </p:cNvPr>
          <p:cNvSpPr/>
          <p:nvPr/>
        </p:nvSpPr>
        <p:spPr>
          <a:xfrm>
            <a:off x="1102617" y="293914"/>
            <a:ext cx="146957" cy="62701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51490E0-9206-454E-8FD4-9AB73B0FE7E5}"/>
              </a:ext>
            </a:extLst>
          </p:cNvPr>
          <p:cNvCxnSpPr>
            <a:cxnSpLocks/>
          </p:cNvCxnSpPr>
          <p:nvPr/>
        </p:nvCxnSpPr>
        <p:spPr>
          <a:xfrm flipH="1">
            <a:off x="1558471" y="1194416"/>
            <a:ext cx="101010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901B67-82AF-D046-BAC2-4D6EBC338E24}"/>
              </a:ext>
            </a:extLst>
          </p:cNvPr>
          <p:cNvCxnSpPr/>
          <p:nvPr/>
        </p:nvCxnSpPr>
        <p:spPr>
          <a:xfrm>
            <a:off x="186689" y="207034"/>
            <a:ext cx="118040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EB95C89-A86F-0847-92F1-5DB2C3F9341A}"/>
              </a:ext>
            </a:extLst>
          </p:cNvPr>
          <p:cNvCxnSpPr/>
          <p:nvPr/>
        </p:nvCxnSpPr>
        <p:spPr>
          <a:xfrm>
            <a:off x="176857" y="6645728"/>
            <a:ext cx="118040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8038D4-00C9-0B45-876B-718C259DCFF1}"/>
              </a:ext>
            </a:extLst>
          </p:cNvPr>
          <p:cNvSpPr txBox="1"/>
          <p:nvPr/>
        </p:nvSpPr>
        <p:spPr>
          <a:xfrm>
            <a:off x="1680939" y="649164"/>
            <a:ext cx="25293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Didot" panose="02000503000000020003" pitchFamily="2" charset="-79"/>
                <a:cs typeface="Didot" panose="02000503000000020003" pitchFamily="2" charset="-79"/>
              </a:rPr>
              <a:t>SEASON</a:t>
            </a:r>
            <a:endParaRPr lang="en-US" sz="3200" dirty="0">
              <a:latin typeface="Didot" panose="02000503000000020003" pitchFamily="2" charset="-79"/>
              <a:cs typeface="Didot" panose="02000503000000020003" pitchFamily="2" charset="-79"/>
            </a:endParaRPr>
          </a:p>
          <a:p>
            <a:br>
              <a:rPr lang="en-US" sz="3200" dirty="0">
                <a:latin typeface="Didot" panose="02000503000000020003" pitchFamily="2" charset="-79"/>
                <a:cs typeface="Didot" panose="02000503000000020003" pitchFamily="2" charset="-79"/>
              </a:rPr>
            </a:br>
            <a:br>
              <a:rPr lang="en-US" sz="3200" dirty="0">
                <a:latin typeface="Didot" panose="02000503000000020003" pitchFamily="2" charset="-79"/>
                <a:cs typeface="Didot" panose="02000503000000020003" pitchFamily="2" charset="-79"/>
              </a:rPr>
            </a:br>
            <a:endParaRPr lang="en-US" sz="3200" dirty="0">
              <a:latin typeface="Didot" panose="02000503000000020003" pitchFamily="2" charset="-79"/>
              <a:cs typeface="Didot" panose="02000503000000020003" pitchFamily="2" charset="-79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DEBBAC-EE22-1E49-9E01-EC754880FE4E}"/>
              </a:ext>
            </a:extLst>
          </p:cNvPr>
          <p:cNvSpPr txBox="1"/>
          <p:nvPr/>
        </p:nvSpPr>
        <p:spPr>
          <a:xfrm>
            <a:off x="1649700" y="1799712"/>
            <a:ext cx="9630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Didot" panose="02000503000000020003" pitchFamily="2" charset="-79"/>
                <a:cs typeface="Didot" panose="02000503000000020003" pitchFamily="2" charset="-79"/>
              </a:rPr>
              <a:t>HGC will be presenting you our new Fall/ Winter 2020 collection.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0C6200-94C0-0C42-94E9-C2C7B7F52202}"/>
              </a:ext>
            </a:extLst>
          </p:cNvPr>
          <p:cNvSpPr txBox="1"/>
          <p:nvPr/>
        </p:nvSpPr>
        <p:spPr>
          <a:xfrm>
            <a:off x="1649700" y="4542803"/>
            <a:ext cx="77821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Didot" panose="02000503000000020003" pitchFamily="2" charset="-79"/>
                <a:cs typeface="Didot" panose="02000503000000020003" pitchFamily="2" charset="-79"/>
              </a:rPr>
              <a:t>HGC Fall/ Winter 2020 collection will be based on Ready-to-Wear pieces that will compliment women in the business field. </a:t>
            </a: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8DCCDD-BC89-BD4B-A956-CC055973D1D7}"/>
              </a:ext>
            </a:extLst>
          </p:cNvPr>
          <p:cNvSpPr txBox="1"/>
          <p:nvPr/>
        </p:nvSpPr>
        <p:spPr>
          <a:xfrm>
            <a:off x="1680939" y="3511752"/>
            <a:ext cx="29346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Didot" panose="02000503000000020003" pitchFamily="2" charset="-79"/>
                <a:cs typeface="Didot" panose="02000503000000020003" pitchFamily="2" charset="-79"/>
              </a:rPr>
              <a:t>CATEGORY</a:t>
            </a:r>
            <a:endParaRPr lang="en-US" sz="3200" dirty="0">
              <a:latin typeface="Didot" panose="02000503000000020003" pitchFamily="2" charset="-79"/>
              <a:cs typeface="Didot" panose="02000503000000020003" pitchFamily="2" charset="-79"/>
            </a:endParaRPr>
          </a:p>
          <a:p>
            <a:br>
              <a:rPr lang="en-US" sz="3200" dirty="0">
                <a:latin typeface="Didot" panose="02000503000000020003" pitchFamily="2" charset="-79"/>
                <a:cs typeface="Didot" panose="02000503000000020003" pitchFamily="2" charset="-79"/>
              </a:rPr>
            </a:br>
            <a:br>
              <a:rPr lang="en-US" sz="3200" dirty="0">
                <a:latin typeface="Didot" panose="02000503000000020003" pitchFamily="2" charset="-79"/>
                <a:cs typeface="Didot" panose="02000503000000020003" pitchFamily="2" charset="-79"/>
              </a:rPr>
            </a:br>
            <a:endParaRPr lang="en-US" sz="3200" dirty="0">
              <a:latin typeface="Didot" panose="02000503000000020003" pitchFamily="2" charset="-79"/>
              <a:cs typeface="Didot" panose="02000503000000020003" pitchFamily="2" charset="-79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AEBBC42-22E6-8949-898A-E5486044D868}"/>
              </a:ext>
            </a:extLst>
          </p:cNvPr>
          <p:cNvCxnSpPr>
            <a:cxnSpLocks/>
          </p:cNvCxnSpPr>
          <p:nvPr/>
        </p:nvCxnSpPr>
        <p:spPr>
          <a:xfrm flipH="1">
            <a:off x="1649700" y="4167837"/>
            <a:ext cx="101010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C908656D-2B3B-8B4F-91E7-DD3799975D55}"/>
              </a:ext>
            </a:extLst>
          </p:cNvPr>
          <p:cNvSpPr/>
          <p:nvPr/>
        </p:nvSpPr>
        <p:spPr>
          <a:xfrm>
            <a:off x="154415" y="2797564"/>
            <a:ext cx="11007366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9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107</Words>
  <Application>Microsoft Macintosh PowerPoint</Application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MingLiU</vt:lpstr>
      <vt:lpstr>Arial</vt:lpstr>
      <vt:lpstr>Calibri</vt:lpstr>
      <vt:lpstr>Calibri Light</vt:lpstr>
      <vt:lpstr>Didot</vt:lpstr>
      <vt:lpstr>Helvetica Neue UltraLight</vt:lpstr>
      <vt:lpstr>Modern No. 20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HGC -</dc:title>
  <dc:creator>Cynthia Martinez</dc:creator>
  <cp:lastModifiedBy>Cynthia Martinez</cp:lastModifiedBy>
  <cp:revision>9</cp:revision>
  <cp:lastPrinted>2018-10-25T22:16:07Z</cp:lastPrinted>
  <dcterms:created xsi:type="dcterms:W3CDTF">2018-10-25T20:40:12Z</dcterms:created>
  <dcterms:modified xsi:type="dcterms:W3CDTF">2018-10-25T22:52:12Z</dcterms:modified>
</cp:coreProperties>
</file>