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595"/>
  </p:normalViewPr>
  <p:slideViewPr>
    <p:cSldViewPr snapToGrid="0" snapToObjects="1">
      <p:cViewPr>
        <p:scale>
          <a:sx n="71" d="100"/>
          <a:sy n="71" d="100"/>
        </p:scale>
        <p:origin x="53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1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6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2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7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8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2AC2-4C93-9341-B6F9-AFC23284CAFF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0705-F5C9-784C-80B6-6E3406033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om Details Magazine, New York 1986 By John Chan (unuse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6" y="966845"/>
            <a:ext cx="6097204" cy="42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186" y="1722500"/>
            <a:ext cx="6096000" cy="276970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TREND FORECASTING </a:t>
            </a:r>
            <a:b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  <a:t>-SUNGLASSES-</a:t>
            </a:r>
            <a:b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</a:br>
            <a:endParaRPr lang="en-US" sz="32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4435" y="3887955"/>
            <a:ext cx="2160104" cy="102297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Gill Sans" charset="0"/>
                <a:ea typeface="Gill Sans" charset="0"/>
                <a:cs typeface="Gill Sans" charset="0"/>
              </a:rPr>
              <a:t>BUF 3100</a:t>
            </a:r>
          </a:p>
          <a:p>
            <a:r>
              <a:rPr lang="en-US" sz="2000" b="1" dirty="0" err="1" smtClean="0">
                <a:latin typeface="Gill Sans" charset="0"/>
                <a:ea typeface="Gill Sans" charset="0"/>
                <a:cs typeface="Gill Sans" charset="0"/>
              </a:rPr>
              <a:t>Haluhi</a:t>
            </a:r>
            <a:r>
              <a:rPr lang="en-US" sz="2000" b="1" dirty="0" smtClean="0">
                <a:latin typeface="Gill Sans" charset="0"/>
                <a:ea typeface="Gill Sans" charset="0"/>
                <a:cs typeface="Gill Sans" charset="0"/>
              </a:rPr>
              <a:t> Kato</a:t>
            </a:r>
            <a:endParaRPr lang="en-US" sz="2000" b="1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034" y="1746112"/>
            <a:ext cx="4714463" cy="1126435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Gill Sans" charset="0"/>
                <a:ea typeface="Gill Sans" charset="0"/>
                <a:cs typeface="Gill Sans" charset="0"/>
              </a:rPr>
              <a:t>TABLE OF CONTENS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034" y="2872547"/>
            <a:ext cx="4873487" cy="169945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1.    Consumer Profile</a:t>
            </a:r>
          </a:p>
          <a:p>
            <a:pPr marL="0" indent="0">
              <a:buNone/>
            </a:pPr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11.  History</a:t>
            </a:r>
          </a:p>
          <a:p>
            <a:pPr marL="0" indent="0">
              <a:buNone/>
            </a:pPr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111. Trend Forecast of 2020 </a:t>
            </a:r>
          </a:p>
          <a:p>
            <a:pPr marL="0" indent="0">
              <a:buNone/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011" y="802105"/>
            <a:ext cx="6160168" cy="4539916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7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21" y="4801"/>
            <a:ext cx="3518647" cy="1325563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Gill Sans" charset="0"/>
                <a:ea typeface="Gill Sans" charset="0"/>
                <a:cs typeface="Gill Sans" charset="0"/>
              </a:rPr>
              <a:t>Consumer Profile</a:t>
            </a:r>
            <a:endParaRPr lang="en-US" sz="2800" b="1" u="sng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321" y="919990"/>
            <a:ext cx="107814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Gill Sans" charset="0"/>
                <a:ea typeface="Yu Mincho" charset="-128"/>
              </a:rPr>
              <a:t>Demographic / Psychographic</a:t>
            </a:r>
          </a:p>
          <a:p>
            <a:pPr marL="342900" indent="-342900" algn="just">
              <a:lnSpc>
                <a:spcPct val="20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Yu Mincho" charset="-128"/>
              </a:rPr>
              <a:t>Residence in beach city of Los Angeles</a:t>
            </a:r>
          </a:p>
          <a:p>
            <a:pPr marL="342900" indent="-342900" algn="just">
              <a:lnSpc>
                <a:spcPct val="20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Yu Mincho" charset="-128"/>
              </a:rPr>
              <a:t>20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ill Sans" charset="0"/>
                <a:ea typeface="Yu Mincho" charset="-128"/>
              </a:rPr>
              <a:t> s-30s ( Generation Z / Millennials ) </a:t>
            </a:r>
          </a:p>
          <a:p>
            <a:pPr marL="342900" indent="-342900" algn="just">
              <a:lnSpc>
                <a:spcPct val="20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Yu Mincho" charset="-128"/>
              </a:rPr>
              <a:t>With bachelor degree </a:t>
            </a:r>
          </a:p>
          <a:p>
            <a:pPr marL="342900" indent="-342900" algn="just">
              <a:lnSpc>
                <a:spcPct val="20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ill Sans" charset="0"/>
                <a:ea typeface="Yu Mincho" charset="-128"/>
              </a:rPr>
              <a:t>Average household income : $67,647  / $2500 per month for 1 BR apartment</a:t>
            </a:r>
          </a:p>
          <a:p>
            <a:pPr marL="342900" indent="-342900" algn="just">
              <a:lnSpc>
                <a:spcPct val="20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Yu Mincho" charset="-128"/>
              </a:rPr>
              <a:t>Newly married or singles</a:t>
            </a:r>
          </a:p>
          <a:p>
            <a:pPr marL="342900" indent="-342900" algn="just">
              <a:lnSpc>
                <a:spcPct val="20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ill Sans" charset="0"/>
                <a:ea typeface="Yu Mincho" charset="-128"/>
              </a:rPr>
              <a:t>Surfing, Yoga, Pilates “Health and Eco-Friendly” Life Style</a:t>
            </a:r>
          </a:p>
          <a:p>
            <a:pPr marL="342900" indent="-342900" algn="just">
              <a:lnSpc>
                <a:spcPct val="20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Yu Mincho" charset="-128"/>
              </a:rPr>
              <a:t>Participate social events </a:t>
            </a:r>
            <a:endParaRPr lang="en-US" sz="2400" dirty="0">
              <a:effectLst/>
              <a:latin typeface="Times New Roman" charset="0"/>
              <a:ea typeface="Yu Mincho" charset="-128"/>
            </a:endParaRPr>
          </a:p>
        </p:txBody>
      </p:sp>
      <p:pic>
        <p:nvPicPr>
          <p:cNvPr id="5" name="Picture 4" descr="mage result for LA people abbot kinne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62" y="358590"/>
            <a:ext cx="5235391" cy="3567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4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80" y="17001"/>
            <a:ext cx="3906078" cy="1325563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Gill Sans" charset="0"/>
                <a:ea typeface="Gill Sans" charset="0"/>
                <a:cs typeface="Gill Sans" charset="0"/>
              </a:rPr>
              <a:t>History of Sunglasses</a:t>
            </a:r>
            <a:endParaRPr lang="en-US" sz="2400" b="1" u="sng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715" y="5630957"/>
            <a:ext cx="2980959" cy="127050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Anti-glare for WWII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" name="Picture 4" descr="ay-Ban advertis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78" y="1950770"/>
            <a:ext cx="2791326" cy="3733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ge result for john f kennedy sunglass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63" y="1067651"/>
            <a:ext cx="2715778" cy="26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715270" y="1385717"/>
            <a:ext cx="1571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“AVIATO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R”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52" y="3253099"/>
            <a:ext cx="10647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1930s</a:t>
            </a:r>
          </a:p>
          <a:p>
            <a:r>
              <a:rPr lang="en-US" sz="2400" b="1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 -40s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34115" y="3366962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1950s</a:t>
            </a:r>
            <a:endParaRPr lang="en-US" sz="24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1" name="Picture 10" descr="mage result for browline james dea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72" y="4394353"/>
            <a:ext cx="3651731" cy="23723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602377" y="3895613"/>
            <a:ext cx="1820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“BROWLINE”</a:t>
            </a:r>
            <a:endParaRPr lang="en-US" sz="22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2508" y="464338"/>
            <a:ext cx="1810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“WAYFARER”</a:t>
            </a:r>
            <a:endParaRPr lang="en-US" sz="22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0074" y="3382373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Gill Sans" charset="0"/>
                <a:ea typeface="Gill Sans" charset="0"/>
                <a:cs typeface="Gill Sans" charset="0"/>
              </a:rPr>
              <a:t>1960s</a:t>
            </a:r>
            <a:endParaRPr lang="en-US" sz="24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5" name="Picture 14" descr="mage result for marilyn monroe cat eye sunglass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01" y="4394352"/>
            <a:ext cx="3304242" cy="23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elated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522" y="274056"/>
            <a:ext cx="2558721" cy="335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9872141" y="3836498"/>
            <a:ext cx="1538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Gill Sans" charset="0"/>
                <a:ea typeface="Gill Sans" charset="0"/>
                <a:cs typeface="Gill Sans" charset="0"/>
              </a:rPr>
              <a:t>“CAT-EYE”</a:t>
            </a:r>
            <a:endParaRPr lang="en-US" sz="22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996" y="2869417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1970s</a:t>
            </a:r>
            <a:endParaRPr lang="en-US" sz="24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" name="Picture 4" descr="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12"/>
            <a:ext cx="3004602" cy="254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1965"/>
            <a:ext cx="2615987" cy="3210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637460" y="2869417"/>
            <a:ext cx="114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1980s</a:t>
            </a:r>
            <a:endParaRPr lang="en-US" sz="24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9" name="Picture 8" descr="mage result for tom cruise top gun glass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03" y="3491112"/>
            <a:ext cx="2443203" cy="334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80" y="0"/>
            <a:ext cx="3232211" cy="252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mage result for madonna wayfar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03" y="0"/>
            <a:ext cx="2575998" cy="26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80" y="3603797"/>
            <a:ext cx="3232211" cy="32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lated 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665" y="3554729"/>
            <a:ext cx="2406317" cy="328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age result for 2000s sunglasses magazin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16" y="0"/>
            <a:ext cx="2628884" cy="264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070127" y="2869417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1990s</a:t>
            </a:r>
            <a:endParaRPr lang="en-US" sz="24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3138" y="2867556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200</a:t>
            </a:r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0s</a:t>
            </a:r>
            <a:endParaRPr lang="en-US" sz="2400" b="1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6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220746"/>
            <a:ext cx="4247147" cy="1325563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Gill Sans" charset="0"/>
                <a:ea typeface="Gill Sans" charset="0"/>
                <a:cs typeface="Gill Sans" charset="0"/>
              </a:rPr>
              <a:t>Trend Forecasting of 2020</a:t>
            </a:r>
            <a:endParaRPr lang="en-US" sz="2400" b="1" u="sng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8" y="390748"/>
            <a:ext cx="4327358" cy="1477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8" y="1867819"/>
            <a:ext cx="4327358" cy="4764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1684" y="2231128"/>
            <a:ext cx="2217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Frameless</a:t>
            </a:r>
          </a:p>
          <a:p>
            <a:pPr algn="ctr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 + </a:t>
            </a:r>
          </a:p>
          <a:p>
            <a:pPr algn="ctr"/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 Square</a:t>
            </a:r>
          </a:p>
          <a:p>
            <a:pPr algn="ctr"/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 +</a:t>
            </a:r>
          </a:p>
          <a:p>
            <a:pPr algn="ctr"/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Futuristic Shield</a:t>
            </a:r>
          </a:p>
          <a:p>
            <a:pPr algn="ctr"/>
            <a:endParaRPr lang="en-US" sz="240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64" y="2073808"/>
            <a:ext cx="352981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Material</a:t>
            </a:r>
          </a:p>
          <a:p>
            <a:endParaRPr lang="en-US" sz="2400" b="1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CR 39, Organic plastic lens</a:t>
            </a:r>
          </a:p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Thinner &amp; Lighter </a:t>
            </a:r>
          </a:p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With UV protection</a:t>
            </a:r>
          </a:p>
          <a:p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Monel for metal frame</a:t>
            </a:r>
          </a:p>
          <a:p>
            <a:endParaRPr lang="en-US" sz="22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047" y="1885748"/>
            <a:ext cx="4052047" cy="320427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8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137</Words>
  <Application>Microsoft Macintosh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Calibri Light</vt:lpstr>
      <vt:lpstr>Gill Sans</vt:lpstr>
      <vt:lpstr>Times New Roman</vt:lpstr>
      <vt:lpstr>Wingdings</vt:lpstr>
      <vt:lpstr>Yu Mincho</vt:lpstr>
      <vt:lpstr>Arial</vt:lpstr>
      <vt:lpstr>Office Theme</vt:lpstr>
      <vt:lpstr>TREND FORECASTING  -SUNGLASSES-   </vt:lpstr>
      <vt:lpstr>TABLE OF CONTENS  </vt:lpstr>
      <vt:lpstr>Consumer Profile</vt:lpstr>
      <vt:lpstr>History of Sunglasses</vt:lpstr>
      <vt:lpstr>PowerPoint Presentation</vt:lpstr>
      <vt:lpstr>Trend Forecasting of 2020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FORECASTING  -SUNGLASSES-  </dc:title>
  <dc:creator>Haluhi.Kato@mail.citytech.cuny.edu</dc:creator>
  <cp:lastModifiedBy>Haluhi.Kato@mail.citytech.cuny.edu</cp:lastModifiedBy>
  <cp:revision>14</cp:revision>
  <dcterms:created xsi:type="dcterms:W3CDTF">2018-12-11T00:52:57Z</dcterms:created>
  <dcterms:modified xsi:type="dcterms:W3CDTF">2018-12-12T00:28:10Z</dcterms:modified>
</cp:coreProperties>
</file>