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4.5 Conditional Probability and Independence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4E16B7-E65C-46B6-9882-F92BF92F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I. Conditional Probability of B given A: P(B|A)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656F66E-FEBB-4150-9B31-BFE7CBEF5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89628"/>
              </p:ext>
            </p:extLst>
          </p:nvPr>
        </p:nvGraphicFramePr>
        <p:xfrm>
          <a:off x="838200" y="1209314"/>
          <a:ext cx="4352218" cy="137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1295400" imgH="419100" progId="Equation.DSMT4">
                  <p:embed/>
                </p:oleObj>
              </mc:Choice>
              <mc:Fallback>
                <p:oleObj r:id="rId3" imgW="1295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09314"/>
                        <a:ext cx="4352218" cy="1376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D995A7A4-953D-4693-9461-28474D447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316" y="2583510"/>
            <a:ext cx="37795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roll 2 dice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 A = sum is 4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B = doubles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B1E72F-9D89-40DB-B001-1CD7031E6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573" y="2068224"/>
            <a:ext cx="3290189" cy="8719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DE3E-16E0-47E7-A0BD-3AFC0A9A9D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4867" y="3126421"/>
            <a:ext cx="4944864" cy="8420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501174-9920-4937-BD96-D9EC7E031B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296657"/>
            <a:ext cx="4135798" cy="9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47192-294A-4E09-801C-B2450B5F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26DD23-8DAA-4EE9-8E1C-99F08CC51A2F}"/>
              </a:ext>
            </a:extLst>
          </p:cNvPr>
          <p:cNvSpPr txBox="1"/>
          <p:nvPr/>
        </p:nvSpPr>
        <p:spPr>
          <a:xfrm>
            <a:off x="3282462" y="536150"/>
            <a:ext cx="2180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= sum is 8</a:t>
            </a:r>
          </a:p>
          <a:p>
            <a:r>
              <a:rPr lang="en-US" sz="2800" dirty="0"/>
              <a:t>B = doubles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9000B5-36F1-4F20-9351-6326C00F5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562"/>
          <a:stretch/>
        </p:blipFill>
        <p:spPr>
          <a:xfrm>
            <a:off x="838200" y="1690688"/>
            <a:ext cx="11079523" cy="546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46513E-F025-445B-B1BA-76874A7D4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568"/>
          <a:stretch/>
        </p:blipFill>
        <p:spPr>
          <a:xfrm>
            <a:off x="838200" y="2437194"/>
            <a:ext cx="11079523" cy="10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4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6571-0C30-49AD-A175-81CAFC12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II. The multiplication rule: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2D9A24-146D-4110-8729-652FF474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75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Example: Suppose that in February, the chance that there is precipitation on a particular day is 1 out of 3. If there is precipitation, the chance that it includes snow is 3 out of 5. What is the chance that it snows on a particular day?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8AD3C2-BBE8-48DD-BECE-A84CE0B9A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BD39A76-B2AF-4751-B884-C1EA4E76A8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566798"/>
              </p:ext>
            </p:extLst>
          </p:nvPr>
        </p:nvGraphicFramePr>
        <p:xfrm>
          <a:off x="6977574" y="785678"/>
          <a:ext cx="4603538" cy="57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1586811" imgH="203112" progId="Equation.DSMT4">
                  <p:embed/>
                </p:oleObj>
              </mc:Choice>
              <mc:Fallback>
                <p:oleObj r:id="rId3" imgW="1586811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574" y="785678"/>
                        <a:ext cx="4603538" cy="57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60F2027D-4586-44F8-BF3F-E0858A2FD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120" y="3708131"/>
            <a:ext cx="11433552" cy="89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1FDB9C-C36F-4CD2-B5DF-078D65AC0747}"/>
              </a:ext>
            </a:extLst>
          </p:cNvPr>
          <p:cNvSpPr/>
          <p:nvPr/>
        </p:nvSpPr>
        <p:spPr>
          <a:xfrm>
            <a:off x="365760" y="447213"/>
            <a:ext cx="104944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28800" defTabSz="11310938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4.5.14.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child has 12 socks in a drawer; 5 are red, 4 are blue, and 3 are green.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2 socks are chosen at random, find the probability that they are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 marR="182880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red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 marR="182880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blue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 marR="182880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green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 marR="182880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same color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4.5.22.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 urn initially contains 4 white and 6 black balls. Each time a ball is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drawn, its color is noted and then it is replaced in the urn along with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another ball of the same color. What is the probability that the first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 balls drawn are black?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F1F6EB6-C460-47E2-8A4D-24B329816DF0}"/>
              </a:ext>
            </a:extLst>
          </p:cNvPr>
          <p:cNvSpPr/>
          <p:nvPr/>
        </p:nvSpPr>
        <p:spPr>
          <a:xfrm>
            <a:off x="797169" y="494774"/>
            <a:ext cx="104991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25.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José and Jim go duck hunting together. Suppose that José hits the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target with probability 0.3 and Jim, independently, with probability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0.1. They both fire one shot at a duck.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Given that exactly one shot hits the duck, what is the conditional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probability that it is José’s shot? That it is Jim’s?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Given that the duck is hit, what is the conditional probability that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José hit it? That Jim hit it?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2B06-1482-482F-A174-E3A5442C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III.	Independent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7D80-9208-494B-B942-9E6CCD65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833"/>
            <a:ext cx="10515600" cy="5334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and B are independent if  </a:t>
            </a:r>
          </a:p>
          <a:p>
            <a:pPr marL="0" indent="0">
              <a:buNone/>
            </a:pPr>
            <a:r>
              <a:rPr lang="en-US" dirty="0"/>
              <a:t>Example: A pair of fair dice is rolled. Let A be the event that the sum of the dice is equal to 7. Let B be the event that the first die lands on 1.</a:t>
            </a:r>
          </a:p>
          <a:p>
            <a:pPr marL="0" indent="0">
              <a:buNone/>
            </a:pPr>
            <a:r>
              <a:rPr lang="en-US" dirty="0"/>
              <a:t>Are A and B independent?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YES! So the chance of a 7 is independent of whether the first die is a one.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ABDA23B-1FB5-4B23-9C9A-5E76DE48A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33C446E-6081-4D42-A1B0-5192D5668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993385"/>
              </p:ext>
            </p:extLst>
          </p:nvPr>
        </p:nvGraphicFramePr>
        <p:xfrm>
          <a:off x="4959814" y="1037833"/>
          <a:ext cx="3345384" cy="4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1396394" imgH="203112" progId="Equation.DSMT4">
                  <p:embed/>
                </p:oleObj>
              </mc:Choice>
              <mc:Fallback>
                <p:oleObj r:id="rId3" imgW="1396394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814" y="1037833"/>
                        <a:ext cx="3345384" cy="47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E7BABCE-1E16-46DC-A465-002A535BC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725" y="2723611"/>
            <a:ext cx="3455157" cy="7621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D47E6C-5E85-488D-90F8-A13E0BD2A5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4563" y="3461495"/>
            <a:ext cx="9247626" cy="724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A5E2F8-7701-47E4-A16F-F09E4F080F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9924" y="4172671"/>
            <a:ext cx="1422712" cy="110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7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2C95-C7D6-4424-842F-491933B1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F2E0-C6D1-4772-BA86-49FD83C0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787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A </a:t>
            </a:r>
            <a:r>
              <a:rPr lang="en-US" dirty="0"/>
              <a:t>be the event that the sum of the dice is equal to 6.</a:t>
            </a:r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B </a:t>
            </a:r>
            <a:r>
              <a:rPr lang="en-US" dirty="0"/>
              <a:t>be the event that the first die lands on 1.</a:t>
            </a:r>
          </a:p>
          <a:p>
            <a:pPr marL="0" indent="0">
              <a:buNone/>
            </a:pPr>
            <a:r>
              <a:rPr lang="en-US" dirty="0"/>
              <a:t>Are </a:t>
            </a:r>
            <a:r>
              <a:rPr lang="en-US" i="1" dirty="0"/>
              <a:t>A and B </a:t>
            </a:r>
            <a:r>
              <a:rPr lang="en-US" dirty="0"/>
              <a:t>independent?</a:t>
            </a:r>
          </a:p>
        </p:txBody>
      </p:sp>
    </p:spTree>
    <p:extLst>
      <p:ext uri="{BB962C8B-B14F-4D97-AF65-F5344CB8AC3E}">
        <p14:creationId xmlns:p14="http://schemas.microsoft.com/office/powerpoint/2010/main" val="3191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AF85C0-31A3-4E46-B0F3-BB5D92B23231}"/>
              </a:ext>
            </a:extLst>
          </p:cNvPr>
          <p:cNvSpPr/>
          <p:nvPr/>
        </p:nvSpPr>
        <p:spPr>
          <a:xfrm>
            <a:off x="614289" y="360628"/>
            <a:ext cx="10668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4.5.42.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Each computer chip produced by 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defective with probability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0.10, whereas each chip produced by 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defective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with probability 0.05. If one chip is taken from 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one from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, find the probability (assuming independence) that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chips are defective.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are not defective.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Exactly one of them is defective.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it happens that exactly one of the two chips is defective, find the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probability that it was the one from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A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(e)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Machine </a:t>
            </a:r>
            <a:r>
              <a:rPr lang="en-US" sz="28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B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3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529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Glypha</vt:lpstr>
      <vt:lpstr>Glypha-Bold</vt:lpstr>
      <vt:lpstr>Glypha-Oblique</vt:lpstr>
      <vt:lpstr>Times New Roman</vt:lpstr>
      <vt:lpstr>Office Theme</vt:lpstr>
      <vt:lpstr>Equation.DSMT4</vt:lpstr>
      <vt:lpstr>4.5 Conditional Probability and Independence</vt:lpstr>
      <vt:lpstr>I. Conditional Probability of B given A: P(B|A)</vt:lpstr>
      <vt:lpstr>Exercise</vt:lpstr>
      <vt:lpstr>II. The multiplication rule: </vt:lpstr>
      <vt:lpstr>PowerPoint Presentation</vt:lpstr>
      <vt:lpstr>PowerPoint Presentation</vt:lpstr>
      <vt:lpstr>III. Independent events</vt:lpstr>
      <vt:lpstr>Exercise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6</cp:revision>
  <dcterms:created xsi:type="dcterms:W3CDTF">2017-09-26T15:39:33Z</dcterms:created>
  <dcterms:modified xsi:type="dcterms:W3CDTF">2017-09-26T16:27:19Z</dcterms:modified>
</cp:coreProperties>
</file>