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7" r:id="rId5"/>
    <p:sldId id="262" r:id="rId6"/>
    <p:sldId id="260" r:id="rId7"/>
    <p:sldId id="272" r:id="rId8"/>
    <p:sldId id="273" r:id="rId9"/>
    <p:sldId id="271" r:id="rId10"/>
    <p:sldId id="264" r:id="rId11"/>
    <p:sldId id="270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1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89B74-01A3-46D8-930F-0E18CDB4B6E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5CEC7-D822-4C7F-BCF9-01AE8C0B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5CEC7-D822-4C7F-BCF9-01AE8C0B12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5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DE0E66-9077-4B4A-A3F8-0BE2985F089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688FC7-4523-4A4F-8242-0EB46FEEE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800600"/>
            <a:ext cx="6172200" cy="979962"/>
          </a:xfrm>
        </p:spPr>
        <p:txBody>
          <a:bodyPr/>
          <a:lstStyle/>
          <a:p>
            <a:r>
              <a:rPr lang="en-US" dirty="0" smtClean="0"/>
              <a:t>TEAM ZONING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5800" y="6324600"/>
            <a:ext cx="609600" cy="3306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R.A</a:t>
            </a:r>
            <a:endParaRPr lang="en-US" dirty="0"/>
          </a:p>
        </p:txBody>
      </p:sp>
      <p:pic>
        <p:nvPicPr>
          <p:cNvPr id="4" name="Picture 3" descr="NYC-Zoning-Map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"/>
            <a:ext cx="63500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Zoning Code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12" y="2057400"/>
            <a:ext cx="460353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9" y="2057400"/>
            <a:ext cx="3867593" cy="3429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761083" y="6341311"/>
            <a:ext cx="877432" cy="330678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noProof="0" dirty="0" smtClean="0"/>
              <a:t>Y.Y   C.P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1" y="3810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Sky exposure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1676400"/>
            <a:ext cx="89154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0" y="65532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5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Zoning Code Information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048378" cy="525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98" y="1905000"/>
            <a:ext cx="4338776" cy="31242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001000" y="6324600"/>
            <a:ext cx="609600" cy="33067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noProof="0" dirty="0" smtClean="0"/>
              <a:t>C.P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Zoning Information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5619466" cy="4800600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761083" y="6341311"/>
            <a:ext cx="877432" cy="330678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noProof="0" dirty="0" smtClean="0"/>
              <a:t>Y.Y   C.P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9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4419600" cy="1143000"/>
          </a:xfrm>
        </p:spPr>
        <p:txBody>
          <a:bodyPr/>
          <a:lstStyle/>
          <a:p>
            <a:pPr algn="ctr"/>
            <a:r>
              <a:rPr lang="en-US" dirty="0" smtClean="0"/>
              <a:t>Group II Members</a:t>
            </a:r>
            <a:endParaRPr lang="en-US" dirty="0"/>
          </a:p>
        </p:txBody>
      </p:sp>
      <p:pic>
        <p:nvPicPr>
          <p:cNvPr id="1026" name="Picture 2" descr="IMG_20140125_195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59456"/>
            <a:ext cx="1736344" cy="173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472439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Cynthia </a:t>
            </a:r>
            <a:r>
              <a:rPr lang="en-US" dirty="0" err="1" smtClean="0"/>
              <a:t>Persaud</a:t>
            </a:r>
            <a:endParaRPr lang="en-US" dirty="0"/>
          </a:p>
        </p:txBody>
      </p:sp>
      <p:pic>
        <p:nvPicPr>
          <p:cNvPr id="1028" name="Picture 4" descr="iPhoneUp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342" y="2759456"/>
            <a:ext cx="1302258" cy="1736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43332" y="472960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Yefeng</a:t>
            </a:r>
            <a:r>
              <a:rPr lang="en-US" dirty="0" smtClean="0"/>
              <a:t> Yan</a:t>
            </a:r>
            <a:endParaRPr lang="en-US" dirty="0"/>
          </a:p>
        </p:txBody>
      </p:sp>
      <p:pic>
        <p:nvPicPr>
          <p:cNvPr id="1032" name="Picture 8" descr="10984905_784767161578124_1316505779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3532" y="2672900"/>
            <a:ext cx="881068" cy="1822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9006" y="472439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Abdelsalam</a:t>
            </a:r>
            <a:r>
              <a:rPr lang="en-US" dirty="0"/>
              <a:t> Mali</a:t>
            </a:r>
          </a:p>
        </p:txBody>
      </p:sp>
      <p:pic>
        <p:nvPicPr>
          <p:cNvPr id="1034" name="Picture 10" descr="14098488172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4462" y="2758651"/>
            <a:ext cx="1256538" cy="173714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472439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Arenas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001000" y="6324600"/>
            <a:ext cx="609600" cy="33067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/>
              <a:t>R.A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971800"/>
            <a:ext cx="1936220" cy="15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70" y="472439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Azmir</a:t>
            </a:r>
            <a:r>
              <a:rPr lang="en-US" dirty="0" smtClean="0"/>
              <a:t> Sultana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934200" y="6248400"/>
            <a:ext cx="22098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900" dirty="0" smtClean="0"/>
              <a:t>R.A   A.M   C.P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Aerial Map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8" y="1455738"/>
            <a:ext cx="7474152" cy="431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Environ 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301714" cy="3429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639657" y="6296290"/>
            <a:ext cx="2722685" cy="40687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noProof="0" dirty="0" smtClean="0"/>
              <a:t> R.A  A.M  C.P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5713"/>
            <a:ext cx="3855803" cy="2593487"/>
          </a:xfr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239000" y="6281636"/>
            <a:ext cx="762000" cy="3477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3446" y="48768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Site:</a:t>
            </a:r>
            <a:br>
              <a:rPr lang="en-US" dirty="0" smtClean="0"/>
            </a:br>
            <a:r>
              <a:rPr lang="en-US" dirty="0" smtClean="0"/>
              <a:t>243 Jay street, Brooklyn </a:t>
            </a:r>
            <a:r>
              <a:rPr lang="en-US" dirty="0" err="1" smtClean="0"/>
              <a:t>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924800" y="6172200"/>
            <a:ext cx="762000" cy="48307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/>
              <a:t>A.M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4" y="304800"/>
            <a:ext cx="8423076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3754" y="1450848"/>
            <a:ext cx="7467600" cy="4873752"/>
          </a:xfrm>
        </p:spPr>
        <p:txBody>
          <a:bodyPr>
            <a:noAutofit/>
          </a:bodyPr>
          <a:lstStyle/>
          <a:p>
            <a:r>
              <a:rPr lang="en-US" sz="1800" dirty="0" smtClean="0"/>
              <a:t>Address: </a:t>
            </a:r>
            <a:r>
              <a:rPr lang="en-US" sz="1800" cap="all" dirty="0"/>
              <a:t>243 JAY STREET, BROOKLYN 11201</a:t>
            </a:r>
            <a:endParaRPr lang="en-US" sz="1800" dirty="0" smtClean="0"/>
          </a:p>
          <a:p>
            <a:r>
              <a:rPr lang="en-US" sz="1800" dirty="0" smtClean="0"/>
              <a:t>Primary Zoning: Park</a:t>
            </a:r>
          </a:p>
          <a:p>
            <a:r>
              <a:rPr lang="en-US" sz="1800" dirty="0" smtClean="0"/>
              <a:t>Lot Area: 85,289 </a:t>
            </a:r>
            <a:r>
              <a:rPr lang="en-US" sz="1800" dirty="0" err="1" smtClean="0"/>
              <a:t>sq</a:t>
            </a:r>
            <a:r>
              <a:rPr lang="en-US" sz="1800" dirty="0" smtClean="0"/>
              <a:t> </a:t>
            </a:r>
            <a:r>
              <a:rPr lang="en-US" sz="1800" dirty="0" err="1" smtClean="0"/>
              <a:t>ft</a:t>
            </a:r>
            <a:endParaRPr lang="en-US" sz="1800" dirty="0" smtClean="0"/>
          </a:p>
          <a:p>
            <a:r>
              <a:rPr lang="en-US" sz="1800" dirty="0" smtClean="0"/>
              <a:t>(493.5’ x 173.42’)</a:t>
            </a:r>
          </a:p>
          <a:p>
            <a:r>
              <a:rPr lang="en-US" sz="1800" dirty="0" smtClean="0"/>
              <a:t>No residential Units just one small edification of 2,800 sq ft.</a:t>
            </a:r>
          </a:p>
          <a:p>
            <a:r>
              <a:rPr lang="en-US" sz="1800" dirty="0" smtClean="0"/>
              <a:t>One floor</a:t>
            </a:r>
          </a:p>
          <a:p>
            <a:r>
              <a:rPr lang="en-US" sz="1800" dirty="0" smtClean="0"/>
              <a:t>Floor Area Ratio: 10</a:t>
            </a:r>
          </a:p>
          <a:p>
            <a:r>
              <a:rPr lang="en-US" sz="1800" dirty="0" smtClean="0"/>
              <a:t>Total floor area: 852,890 </a:t>
            </a:r>
            <a:r>
              <a:rPr lang="en-US" sz="1800" dirty="0" err="1" smtClean="0"/>
              <a:t>sq</a:t>
            </a:r>
            <a:r>
              <a:rPr lang="en-US" sz="1800" dirty="0" smtClean="0"/>
              <a:t> </a:t>
            </a:r>
            <a:r>
              <a:rPr lang="en-US" sz="1800" dirty="0" err="1" smtClean="0"/>
              <a:t>ft</a:t>
            </a:r>
            <a:endParaRPr lang="en-US" sz="1800" dirty="0" smtClean="0"/>
          </a:p>
          <a:p>
            <a:r>
              <a:rPr lang="en-US" sz="1800" dirty="0" smtClean="0"/>
              <a:t>Streets surrounding the site: </a:t>
            </a:r>
          </a:p>
          <a:p>
            <a:pPr lvl="1"/>
            <a:r>
              <a:rPr lang="en-US" sz="1800" dirty="0" smtClean="0"/>
              <a:t>Jay St, </a:t>
            </a:r>
            <a:r>
              <a:rPr lang="en-US" sz="1800" dirty="0" err="1" smtClean="0"/>
              <a:t>Tillary</a:t>
            </a:r>
            <a:r>
              <a:rPr lang="en-US" sz="1800" dirty="0" smtClean="0"/>
              <a:t> St, Bridge St, Cathedral Place.</a:t>
            </a:r>
          </a:p>
          <a:p>
            <a:r>
              <a:rPr lang="en-US" sz="1800" dirty="0" smtClean="0"/>
              <a:t>Zoning Code: C6-4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0" y="6324600"/>
            <a:ext cx="609600" cy="33067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/>
              <a:t>R.A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82962" y="6324600"/>
            <a:ext cx="609600" cy="33067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noProof="0" dirty="0" smtClean="0"/>
              <a:t>A.S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SITE PLAN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7930736" cy="54102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96200" y="6248400"/>
            <a:ext cx="762000" cy="48307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/>
              <a:t>A.M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1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SECTION AND ISOMETRIC VIEWS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1"/>
            <a:ext cx="7848600" cy="568929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96200" y="6248400"/>
            <a:ext cx="762000" cy="48307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/>
              <a:t>A.M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80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VIEWS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1" y="1600201"/>
            <a:ext cx="6629378" cy="4646612"/>
          </a:xfrm>
        </p:spPr>
      </p:pic>
      <p:sp>
        <p:nvSpPr>
          <p:cNvPr id="5" name="TextBox 4"/>
          <p:cNvSpPr txBox="1"/>
          <p:nvPr/>
        </p:nvSpPr>
        <p:spPr>
          <a:xfrm>
            <a:off x="6858000" y="62468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73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442</TotalTime>
  <Words>143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Wingdings</vt:lpstr>
      <vt:lpstr>Wingdings 2</vt:lpstr>
      <vt:lpstr>Oriel</vt:lpstr>
      <vt:lpstr>TEAM ZONING RESEARCH</vt:lpstr>
      <vt:lpstr>Group II Members</vt:lpstr>
      <vt:lpstr>Aerial Map</vt:lpstr>
      <vt:lpstr>Environ Map</vt:lpstr>
      <vt:lpstr>PowerPoint Presentation</vt:lpstr>
      <vt:lpstr>PROPERTY INFORMATION</vt:lpstr>
      <vt:lpstr>SITE PLAN</vt:lpstr>
      <vt:lpstr>SECTION AND ISOMETRIC VIEWS</vt:lpstr>
      <vt:lpstr>                           VIEWS</vt:lpstr>
      <vt:lpstr>Zoning Code Information</vt:lpstr>
      <vt:lpstr>Sky exposure Information</vt:lpstr>
      <vt:lpstr>Zoning Code Information (Cont.)</vt:lpstr>
      <vt:lpstr>Zoning Information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ZONING RESEARCH</dc:title>
  <dc:creator>Owner</dc:creator>
  <cp:lastModifiedBy>Student</cp:lastModifiedBy>
  <cp:revision>29</cp:revision>
  <dcterms:created xsi:type="dcterms:W3CDTF">2015-02-18T01:43:57Z</dcterms:created>
  <dcterms:modified xsi:type="dcterms:W3CDTF">2015-02-23T21:38:45Z</dcterms:modified>
</cp:coreProperties>
</file>